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8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5143500" type="screen16x9"/>
  <p:notesSz cx="6858000" cy="9144000"/>
  <p:embeddedFontLst>
    <p:embeddedFont>
      <p:font typeface="Roboto" panose="02000000000000000000" pitchFamily="2" charset="0"/>
      <p:regular r:id="rId30"/>
      <p:bold r:id="rId31"/>
      <p:italic r:id="rId32"/>
      <p:boldItalic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85">
          <p15:clr>
            <a:srgbClr val="A4A3A4"/>
          </p15:clr>
        </p15:guide>
        <p15:guide id="2" pos="3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hdbUMKSYMD9twCl44Rg0SIeZOn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96D08B-A2E2-4D81-9C2B-738AB4D66EF9}" v="1" dt="2024-07-01T16:57:37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0" autoAdjust="0"/>
    <p:restoredTop sz="86389" autoAdjust="0"/>
  </p:normalViewPr>
  <p:slideViewPr>
    <p:cSldViewPr snapToGrid="0">
      <p:cViewPr varScale="1">
        <p:scale>
          <a:sx n="84" d="100"/>
          <a:sy n="84" d="100"/>
        </p:scale>
        <p:origin x="45" y="806"/>
      </p:cViewPr>
      <p:guideLst>
        <p:guide orient="horz" pos="3185"/>
        <p:guide pos="392"/>
      </p:guideLst>
    </p:cSldViewPr>
  </p:slideViewPr>
  <p:outlineViewPr>
    <p:cViewPr>
      <p:scale>
        <a:sx n="33" d="100"/>
        <a:sy n="33" d="100"/>
      </p:scale>
      <p:origin x="0" y="-332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oppo, Ruth A" userId="46dd2986-9289-47fc-b2ab-7667a66dce79" providerId="ADAL" clId="{CC96D08B-A2E2-4D81-9C2B-738AB4D66EF9}"/>
    <pc:docChg chg="custSel modSld">
      <pc:chgData name="Droppo, Ruth A" userId="46dd2986-9289-47fc-b2ab-7667a66dce79" providerId="ADAL" clId="{CC96D08B-A2E2-4D81-9C2B-738AB4D66EF9}" dt="2024-07-01T18:37:21.380" v="1524" actId="962"/>
      <pc:docMkLst>
        <pc:docMk/>
      </pc:docMkLst>
      <pc:sldChg chg="modSp mod">
        <pc:chgData name="Droppo, Ruth A" userId="46dd2986-9289-47fc-b2ab-7667a66dce79" providerId="ADAL" clId="{CC96D08B-A2E2-4D81-9C2B-738AB4D66EF9}" dt="2024-07-01T18:35:18.143" v="1514" actId="962"/>
        <pc:sldMkLst>
          <pc:docMk/>
          <pc:sldMk cId="0" sldId="258"/>
        </pc:sldMkLst>
        <pc:spChg chg="mod">
          <ac:chgData name="Droppo, Ruth A" userId="46dd2986-9289-47fc-b2ab-7667a66dce79" providerId="ADAL" clId="{CC96D08B-A2E2-4D81-9C2B-738AB4D66EF9}" dt="2024-07-01T16:56:36.012" v="1426" actId="33553"/>
          <ac:spMkLst>
            <pc:docMk/>
            <pc:sldMk cId="0" sldId="258"/>
            <ac:spMk id="167" creationId="{00000000-0000-0000-0000-000000000000}"/>
          </ac:spMkLst>
        </pc:spChg>
        <pc:picChg chg="mod">
          <ac:chgData name="Droppo, Ruth A" userId="46dd2986-9289-47fc-b2ab-7667a66dce79" providerId="ADAL" clId="{CC96D08B-A2E2-4D81-9C2B-738AB4D66EF9}" dt="2024-07-01T18:35:18.143" v="1514" actId="962"/>
          <ac:picMkLst>
            <pc:docMk/>
            <pc:sldMk cId="0" sldId="258"/>
            <ac:picMk id="166" creationId="{00000000-0000-0000-0000-000000000000}"/>
          </ac:picMkLst>
        </pc:picChg>
      </pc:sldChg>
      <pc:sldChg chg="addSp delSp modSp mod">
        <pc:chgData name="Droppo, Ruth A" userId="46dd2986-9289-47fc-b2ab-7667a66dce79" providerId="ADAL" clId="{CC96D08B-A2E2-4D81-9C2B-738AB4D66EF9}" dt="2024-07-01T18:35:46.986" v="1516" actId="962"/>
        <pc:sldMkLst>
          <pc:docMk/>
          <pc:sldMk cId="0" sldId="259"/>
        </pc:sldMkLst>
        <pc:spChg chg="add del mod">
          <ac:chgData name="Droppo, Ruth A" userId="46dd2986-9289-47fc-b2ab-7667a66dce79" providerId="ADAL" clId="{CC96D08B-A2E2-4D81-9C2B-738AB4D66EF9}" dt="2024-07-01T16:57:37.629" v="1428" actId="478"/>
          <ac:spMkLst>
            <pc:docMk/>
            <pc:sldMk cId="0" sldId="259"/>
            <ac:spMk id="2" creationId="{15ED7BF1-A8C2-5E3D-22D2-A25B2FC470C3}"/>
          </ac:spMkLst>
        </pc:spChg>
        <pc:spChg chg="mod">
          <ac:chgData name="Droppo, Ruth A" userId="46dd2986-9289-47fc-b2ab-7667a66dce79" providerId="ADAL" clId="{CC96D08B-A2E2-4D81-9C2B-738AB4D66EF9}" dt="2024-07-01T18:20:21.652" v="1462" actId="6549"/>
          <ac:spMkLst>
            <pc:docMk/>
            <pc:sldMk cId="0" sldId="259"/>
            <ac:spMk id="173" creationId="{00000000-0000-0000-0000-000000000000}"/>
          </ac:spMkLst>
        </pc:spChg>
        <pc:spChg chg="mod">
          <ac:chgData name="Droppo, Ruth A" userId="46dd2986-9289-47fc-b2ab-7667a66dce79" providerId="ADAL" clId="{CC96D08B-A2E2-4D81-9C2B-738AB4D66EF9}" dt="2024-07-01T18:20:16.800" v="1461" actId="20577"/>
          <ac:spMkLst>
            <pc:docMk/>
            <pc:sldMk cId="0" sldId="259"/>
            <ac:spMk id="174" creationId="{00000000-0000-0000-0000-000000000000}"/>
          </ac:spMkLst>
        </pc:spChg>
        <pc:picChg chg="mod">
          <ac:chgData name="Droppo, Ruth A" userId="46dd2986-9289-47fc-b2ab-7667a66dce79" providerId="ADAL" clId="{CC96D08B-A2E2-4D81-9C2B-738AB4D66EF9}" dt="2024-07-01T18:35:46.986" v="1516" actId="962"/>
          <ac:picMkLst>
            <pc:docMk/>
            <pc:sldMk cId="0" sldId="259"/>
            <ac:picMk id="172" creationId="{00000000-0000-0000-0000-000000000000}"/>
          </ac:picMkLst>
        </pc:picChg>
      </pc:sldChg>
      <pc:sldChg chg="modSp mod">
        <pc:chgData name="Droppo, Ruth A" userId="46dd2986-9289-47fc-b2ab-7667a66dce79" providerId="ADAL" clId="{CC96D08B-A2E2-4D81-9C2B-738AB4D66EF9}" dt="2024-07-01T16:57:47.923" v="1430" actId="33553"/>
        <pc:sldMkLst>
          <pc:docMk/>
          <pc:sldMk cId="0" sldId="260"/>
        </pc:sldMkLst>
        <pc:spChg chg="mod">
          <ac:chgData name="Droppo, Ruth A" userId="46dd2986-9289-47fc-b2ab-7667a66dce79" providerId="ADAL" clId="{CC96D08B-A2E2-4D81-9C2B-738AB4D66EF9}" dt="2024-07-01T16:57:47.923" v="1430" actId="33553"/>
          <ac:spMkLst>
            <pc:docMk/>
            <pc:sldMk cId="0" sldId="260"/>
            <ac:spMk id="180" creationId="{00000000-0000-0000-0000-000000000000}"/>
          </ac:spMkLst>
        </pc:spChg>
      </pc:sldChg>
      <pc:sldChg chg="modSp mod">
        <pc:chgData name="Droppo, Ruth A" userId="46dd2986-9289-47fc-b2ab-7667a66dce79" providerId="ADAL" clId="{CC96D08B-A2E2-4D81-9C2B-738AB4D66EF9}" dt="2024-07-01T18:35:06.072" v="1512" actId="962"/>
        <pc:sldMkLst>
          <pc:docMk/>
          <pc:sldMk cId="0" sldId="261"/>
        </pc:sldMkLst>
        <pc:spChg chg="mod">
          <ac:chgData name="Droppo, Ruth A" userId="46dd2986-9289-47fc-b2ab-7667a66dce79" providerId="ADAL" clId="{CC96D08B-A2E2-4D81-9C2B-738AB4D66EF9}" dt="2024-07-01T16:57:51.171" v="1431" actId="33553"/>
          <ac:spMkLst>
            <pc:docMk/>
            <pc:sldMk cId="0" sldId="261"/>
            <ac:spMk id="187" creationId="{00000000-0000-0000-0000-000000000000}"/>
          </ac:spMkLst>
        </pc:spChg>
        <pc:picChg chg="mod">
          <ac:chgData name="Droppo, Ruth A" userId="46dd2986-9289-47fc-b2ab-7667a66dce79" providerId="ADAL" clId="{CC96D08B-A2E2-4D81-9C2B-738AB4D66EF9}" dt="2024-07-01T18:35:06.072" v="1512" actId="962"/>
          <ac:picMkLst>
            <pc:docMk/>
            <pc:sldMk cId="0" sldId="261"/>
            <ac:picMk id="188" creationId="{00000000-0000-0000-0000-000000000000}"/>
          </ac:picMkLst>
        </pc:picChg>
      </pc:sldChg>
      <pc:sldChg chg="modSp mod">
        <pc:chgData name="Droppo, Ruth A" userId="46dd2986-9289-47fc-b2ab-7667a66dce79" providerId="ADAL" clId="{CC96D08B-A2E2-4D81-9C2B-738AB4D66EF9}" dt="2024-07-01T18:21:19.658" v="1470" actId="13244"/>
        <pc:sldMkLst>
          <pc:docMk/>
          <pc:sldMk cId="0" sldId="262"/>
        </pc:sldMkLst>
        <pc:spChg chg="mod ord">
          <ac:chgData name="Droppo, Ruth A" userId="46dd2986-9289-47fc-b2ab-7667a66dce79" providerId="ADAL" clId="{CC96D08B-A2E2-4D81-9C2B-738AB4D66EF9}" dt="2024-07-01T18:21:19.658" v="1470" actId="13244"/>
          <ac:spMkLst>
            <pc:docMk/>
            <pc:sldMk cId="0" sldId="262"/>
            <ac:spMk id="195" creationId="{00000000-0000-0000-0000-000000000000}"/>
          </ac:spMkLst>
        </pc:spChg>
        <pc:picChg chg="mod">
          <ac:chgData name="Droppo, Ruth A" userId="46dd2986-9289-47fc-b2ab-7667a66dce79" providerId="ADAL" clId="{CC96D08B-A2E2-4D81-9C2B-738AB4D66EF9}" dt="2024-07-01T16:49:45.834" v="327" actId="962"/>
          <ac:picMkLst>
            <pc:docMk/>
            <pc:sldMk cId="0" sldId="262"/>
            <ac:picMk id="194" creationId="{00000000-0000-0000-0000-000000000000}"/>
          </ac:picMkLst>
        </pc:picChg>
      </pc:sldChg>
      <pc:sldChg chg="modSp mod">
        <pc:chgData name="Droppo, Ruth A" userId="46dd2986-9289-47fc-b2ab-7667a66dce79" providerId="ADAL" clId="{CC96D08B-A2E2-4D81-9C2B-738AB4D66EF9}" dt="2024-07-01T16:57:56.172" v="1433" actId="33553"/>
        <pc:sldMkLst>
          <pc:docMk/>
          <pc:sldMk cId="0" sldId="263"/>
        </pc:sldMkLst>
        <pc:spChg chg="mod">
          <ac:chgData name="Droppo, Ruth A" userId="46dd2986-9289-47fc-b2ab-7667a66dce79" providerId="ADAL" clId="{CC96D08B-A2E2-4D81-9C2B-738AB4D66EF9}" dt="2024-07-01T16:57:56.172" v="1433" actId="33553"/>
          <ac:spMkLst>
            <pc:docMk/>
            <pc:sldMk cId="0" sldId="263"/>
            <ac:spMk id="201" creationId="{00000000-0000-0000-0000-000000000000}"/>
          </ac:spMkLst>
        </pc:spChg>
        <pc:grpChg chg="mod">
          <ac:chgData name="Droppo, Ruth A" userId="46dd2986-9289-47fc-b2ab-7667a66dce79" providerId="ADAL" clId="{CC96D08B-A2E2-4D81-9C2B-738AB4D66EF9}" dt="2024-07-01T16:50:58.698" v="611" actId="962"/>
          <ac:grpSpMkLst>
            <pc:docMk/>
            <pc:sldMk cId="0" sldId="263"/>
            <ac:grpSpMk id="202" creationId="{00000000-0000-0000-0000-000000000000}"/>
          </ac:grpSpMkLst>
        </pc:grpChg>
      </pc:sldChg>
      <pc:sldChg chg="modSp mod">
        <pc:chgData name="Droppo, Ruth A" userId="46dd2986-9289-47fc-b2ab-7667a66dce79" providerId="ADAL" clId="{CC96D08B-A2E2-4D81-9C2B-738AB4D66EF9}" dt="2024-07-01T18:29:59.527" v="1496" actId="13244"/>
        <pc:sldMkLst>
          <pc:docMk/>
          <pc:sldMk cId="0" sldId="264"/>
        </pc:sldMkLst>
        <pc:spChg chg="mod">
          <ac:chgData name="Droppo, Ruth A" userId="46dd2986-9289-47fc-b2ab-7667a66dce79" providerId="ADAL" clId="{CC96D08B-A2E2-4D81-9C2B-738AB4D66EF9}" dt="2024-07-01T16:57:58.883" v="1434" actId="33553"/>
          <ac:spMkLst>
            <pc:docMk/>
            <pc:sldMk cId="0" sldId="264"/>
            <ac:spMk id="213" creationId="{00000000-0000-0000-0000-000000000000}"/>
          </ac:spMkLst>
        </pc:spChg>
        <pc:spChg chg="mod ord">
          <ac:chgData name="Droppo, Ruth A" userId="46dd2986-9289-47fc-b2ab-7667a66dce79" providerId="ADAL" clId="{CC96D08B-A2E2-4D81-9C2B-738AB4D66EF9}" dt="2024-07-01T18:29:59.527" v="1496" actId="13244"/>
          <ac:spMkLst>
            <pc:docMk/>
            <pc:sldMk cId="0" sldId="264"/>
            <ac:spMk id="215" creationId="{00000000-0000-0000-0000-000000000000}"/>
          </ac:spMkLst>
        </pc:spChg>
        <pc:spChg chg="ord">
          <ac:chgData name="Droppo, Ruth A" userId="46dd2986-9289-47fc-b2ab-7667a66dce79" providerId="ADAL" clId="{CC96D08B-A2E2-4D81-9C2B-738AB4D66EF9}" dt="2024-07-01T18:22:16.968" v="1473" actId="13244"/>
          <ac:spMkLst>
            <pc:docMk/>
            <pc:sldMk cId="0" sldId="264"/>
            <ac:spMk id="216" creationId="{00000000-0000-0000-0000-000000000000}"/>
          </ac:spMkLst>
        </pc:spChg>
        <pc:grpChg chg="mod">
          <ac:chgData name="Droppo, Ruth A" userId="46dd2986-9289-47fc-b2ab-7667a66dce79" providerId="ADAL" clId="{CC96D08B-A2E2-4D81-9C2B-738AB4D66EF9}" dt="2024-07-01T16:51:11.709" v="612" actId="962"/>
          <ac:grpSpMkLst>
            <pc:docMk/>
            <pc:sldMk cId="0" sldId="264"/>
            <ac:grpSpMk id="210" creationId="{00000000-0000-0000-0000-000000000000}"/>
          </ac:grpSpMkLst>
        </pc:grpChg>
      </pc:sldChg>
      <pc:sldChg chg="modSp mod">
        <pc:chgData name="Droppo, Ruth A" userId="46dd2986-9289-47fc-b2ab-7667a66dce79" providerId="ADAL" clId="{CC96D08B-A2E2-4D81-9C2B-738AB4D66EF9}" dt="2024-07-01T18:34:05.761" v="1509" actId="20577"/>
        <pc:sldMkLst>
          <pc:docMk/>
          <pc:sldMk cId="0" sldId="265"/>
        </pc:sldMkLst>
        <pc:spChg chg="mod ord">
          <ac:chgData name="Droppo, Ruth A" userId="46dd2986-9289-47fc-b2ab-7667a66dce79" providerId="ADAL" clId="{CC96D08B-A2E2-4D81-9C2B-738AB4D66EF9}" dt="2024-07-01T18:32:24.818" v="1506" actId="962"/>
          <ac:spMkLst>
            <pc:docMk/>
            <pc:sldMk cId="0" sldId="265"/>
            <ac:spMk id="225" creationId="{00000000-0000-0000-0000-000000000000}"/>
          </ac:spMkLst>
        </pc:spChg>
        <pc:spChg chg="mod">
          <ac:chgData name="Droppo, Ruth A" userId="46dd2986-9289-47fc-b2ab-7667a66dce79" providerId="ADAL" clId="{CC96D08B-A2E2-4D81-9C2B-738AB4D66EF9}" dt="2024-07-01T18:34:05.761" v="1509" actId="20577"/>
          <ac:spMkLst>
            <pc:docMk/>
            <pc:sldMk cId="0" sldId="265"/>
            <ac:spMk id="226" creationId="{00000000-0000-0000-0000-000000000000}"/>
          </ac:spMkLst>
        </pc:spChg>
        <pc:spChg chg="mod">
          <ac:chgData name="Droppo, Ruth A" userId="46dd2986-9289-47fc-b2ab-7667a66dce79" providerId="ADAL" clId="{CC96D08B-A2E2-4D81-9C2B-738AB4D66EF9}" dt="2024-07-01T16:51:34.687" v="616" actId="962"/>
          <ac:spMkLst>
            <pc:docMk/>
            <pc:sldMk cId="0" sldId="265"/>
            <ac:spMk id="228" creationId="{00000000-0000-0000-0000-000000000000}"/>
          </ac:spMkLst>
        </pc:spChg>
        <pc:spChg chg="mod">
          <ac:chgData name="Droppo, Ruth A" userId="46dd2986-9289-47fc-b2ab-7667a66dce79" providerId="ADAL" clId="{CC96D08B-A2E2-4D81-9C2B-738AB4D66EF9}" dt="2024-07-01T16:51:37.708" v="617" actId="962"/>
          <ac:spMkLst>
            <pc:docMk/>
            <pc:sldMk cId="0" sldId="265"/>
            <ac:spMk id="229" creationId="{00000000-0000-0000-0000-000000000000}"/>
          </ac:spMkLst>
        </pc:spChg>
        <pc:spChg chg="mod">
          <ac:chgData name="Droppo, Ruth A" userId="46dd2986-9289-47fc-b2ab-7667a66dce79" providerId="ADAL" clId="{CC96D08B-A2E2-4D81-9C2B-738AB4D66EF9}" dt="2024-07-01T16:51:40.391" v="618" actId="962"/>
          <ac:spMkLst>
            <pc:docMk/>
            <pc:sldMk cId="0" sldId="265"/>
            <ac:spMk id="230" creationId="{00000000-0000-0000-0000-000000000000}"/>
          </ac:spMkLst>
        </pc:spChg>
        <pc:spChg chg="mod">
          <ac:chgData name="Droppo, Ruth A" userId="46dd2986-9289-47fc-b2ab-7667a66dce79" providerId="ADAL" clId="{CC96D08B-A2E2-4D81-9C2B-738AB4D66EF9}" dt="2024-07-01T16:51:43.883" v="619" actId="962"/>
          <ac:spMkLst>
            <pc:docMk/>
            <pc:sldMk cId="0" sldId="265"/>
            <ac:spMk id="231" creationId="{00000000-0000-0000-0000-000000000000}"/>
          </ac:spMkLst>
        </pc:spChg>
        <pc:spChg chg="mod">
          <ac:chgData name="Droppo, Ruth A" userId="46dd2986-9289-47fc-b2ab-7667a66dce79" providerId="ADAL" clId="{CC96D08B-A2E2-4D81-9C2B-738AB4D66EF9}" dt="2024-07-01T18:32:37.899" v="1507" actId="962"/>
          <ac:spMkLst>
            <pc:docMk/>
            <pc:sldMk cId="0" sldId="265"/>
            <ac:spMk id="232" creationId="{00000000-0000-0000-0000-000000000000}"/>
          </ac:spMkLst>
        </pc:spChg>
        <pc:spChg chg="ord">
          <ac:chgData name="Droppo, Ruth A" userId="46dd2986-9289-47fc-b2ab-7667a66dce79" providerId="ADAL" clId="{CC96D08B-A2E2-4D81-9C2B-738AB4D66EF9}" dt="2024-07-01T18:31:00.700" v="1500" actId="13244"/>
          <ac:spMkLst>
            <pc:docMk/>
            <pc:sldMk cId="0" sldId="265"/>
            <ac:spMk id="233" creationId="{00000000-0000-0000-0000-000000000000}"/>
          </ac:spMkLst>
        </pc:spChg>
        <pc:grpChg chg="mod">
          <ac:chgData name="Droppo, Ruth A" userId="46dd2986-9289-47fc-b2ab-7667a66dce79" providerId="ADAL" clId="{CC96D08B-A2E2-4D81-9C2B-738AB4D66EF9}" dt="2024-07-01T18:30:51.772" v="1499" actId="962"/>
          <ac:grpSpMkLst>
            <pc:docMk/>
            <pc:sldMk cId="0" sldId="265"/>
            <ac:grpSpMk id="222" creationId="{00000000-0000-0000-0000-000000000000}"/>
          </ac:grpSpMkLst>
        </pc:grpChg>
      </pc:sldChg>
      <pc:sldChg chg="modSp mod">
        <pc:chgData name="Droppo, Ruth A" userId="46dd2986-9289-47fc-b2ab-7667a66dce79" providerId="ADAL" clId="{CC96D08B-A2E2-4D81-9C2B-738AB4D66EF9}" dt="2024-07-01T18:24:20.022" v="1479" actId="13244"/>
        <pc:sldMkLst>
          <pc:docMk/>
          <pc:sldMk cId="0" sldId="266"/>
        </pc:sldMkLst>
        <pc:spChg chg="mod">
          <ac:chgData name="Droppo, Ruth A" userId="46dd2986-9289-47fc-b2ab-7667a66dce79" providerId="ADAL" clId="{CC96D08B-A2E2-4D81-9C2B-738AB4D66EF9}" dt="2024-07-01T16:51:54.878" v="622" actId="962"/>
          <ac:spMkLst>
            <pc:docMk/>
            <pc:sldMk cId="0" sldId="266"/>
            <ac:spMk id="241" creationId="{00000000-0000-0000-0000-000000000000}"/>
          </ac:spMkLst>
        </pc:spChg>
        <pc:spChg chg="ord">
          <ac:chgData name="Droppo, Ruth A" userId="46dd2986-9289-47fc-b2ab-7667a66dce79" providerId="ADAL" clId="{CC96D08B-A2E2-4D81-9C2B-738AB4D66EF9}" dt="2024-07-01T18:24:20.022" v="1479" actId="13244"/>
          <ac:spMkLst>
            <pc:docMk/>
            <pc:sldMk cId="0" sldId="266"/>
            <ac:spMk id="244" creationId="{00000000-0000-0000-0000-000000000000}"/>
          </ac:spMkLst>
        </pc:spChg>
        <pc:spChg chg="mod">
          <ac:chgData name="Droppo, Ruth A" userId="46dd2986-9289-47fc-b2ab-7667a66dce79" providerId="ADAL" clId="{CC96D08B-A2E2-4D81-9C2B-738AB4D66EF9}" dt="2024-07-01T16:51:57.845" v="623" actId="962"/>
          <ac:spMkLst>
            <pc:docMk/>
            <pc:sldMk cId="0" sldId="266"/>
            <ac:spMk id="245" creationId="{00000000-0000-0000-0000-000000000000}"/>
          </ac:spMkLst>
        </pc:spChg>
        <pc:spChg chg="mod">
          <ac:chgData name="Droppo, Ruth A" userId="46dd2986-9289-47fc-b2ab-7667a66dce79" providerId="ADAL" clId="{CC96D08B-A2E2-4D81-9C2B-738AB4D66EF9}" dt="2024-07-01T16:52:00.253" v="624" actId="962"/>
          <ac:spMkLst>
            <pc:docMk/>
            <pc:sldMk cId="0" sldId="266"/>
            <ac:spMk id="246" creationId="{00000000-0000-0000-0000-000000000000}"/>
          </ac:spMkLst>
        </pc:spChg>
        <pc:spChg chg="mod">
          <ac:chgData name="Droppo, Ruth A" userId="46dd2986-9289-47fc-b2ab-7667a66dce79" providerId="ADAL" clId="{CC96D08B-A2E2-4D81-9C2B-738AB4D66EF9}" dt="2024-07-01T16:52:02.743" v="625" actId="962"/>
          <ac:spMkLst>
            <pc:docMk/>
            <pc:sldMk cId="0" sldId="266"/>
            <ac:spMk id="247" creationId="{00000000-0000-0000-0000-000000000000}"/>
          </ac:spMkLst>
        </pc:spChg>
        <pc:spChg chg="mod">
          <ac:chgData name="Droppo, Ruth A" userId="46dd2986-9289-47fc-b2ab-7667a66dce79" providerId="ADAL" clId="{CC96D08B-A2E2-4D81-9C2B-738AB4D66EF9}" dt="2024-07-01T16:52:05.342" v="626" actId="962"/>
          <ac:spMkLst>
            <pc:docMk/>
            <pc:sldMk cId="0" sldId="266"/>
            <ac:spMk id="248" creationId="{00000000-0000-0000-0000-000000000000}"/>
          </ac:spMkLst>
        </pc:spChg>
        <pc:spChg chg="mod">
          <ac:chgData name="Droppo, Ruth A" userId="46dd2986-9289-47fc-b2ab-7667a66dce79" providerId="ADAL" clId="{CC96D08B-A2E2-4D81-9C2B-738AB4D66EF9}" dt="2024-07-01T16:52:08.049" v="627" actId="962"/>
          <ac:spMkLst>
            <pc:docMk/>
            <pc:sldMk cId="0" sldId="266"/>
            <ac:spMk id="249" creationId="{00000000-0000-0000-0000-000000000000}"/>
          </ac:spMkLst>
        </pc:spChg>
        <pc:spChg chg="mod ord">
          <ac:chgData name="Droppo, Ruth A" userId="46dd2986-9289-47fc-b2ab-7667a66dce79" providerId="ADAL" clId="{CC96D08B-A2E2-4D81-9C2B-738AB4D66EF9}" dt="2024-07-01T18:24:10.270" v="1478" actId="13244"/>
          <ac:spMkLst>
            <pc:docMk/>
            <pc:sldMk cId="0" sldId="266"/>
            <ac:spMk id="250" creationId="{00000000-0000-0000-0000-000000000000}"/>
          </ac:spMkLst>
        </pc:spChg>
        <pc:grpChg chg="mod">
          <ac:chgData name="Droppo, Ruth A" userId="46dd2986-9289-47fc-b2ab-7667a66dce79" providerId="ADAL" clId="{CC96D08B-A2E2-4D81-9C2B-738AB4D66EF9}" dt="2024-07-01T16:51:51.333" v="621" actId="962"/>
          <ac:grpSpMkLst>
            <pc:docMk/>
            <pc:sldMk cId="0" sldId="266"/>
            <ac:grpSpMk id="238" creationId="{00000000-0000-0000-0000-000000000000}"/>
          </ac:grpSpMkLst>
        </pc:grpChg>
      </pc:sldChg>
      <pc:sldChg chg="modSp mod">
        <pc:chgData name="Droppo, Ruth A" userId="46dd2986-9289-47fc-b2ab-7667a66dce79" providerId="ADAL" clId="{CC96D08B-A2E2-4D81-9C2B-738AB4D66EF9}" dt="2024-07-01T18:25:34.570" v="1484" actId="13244"/>
        <pc:sldMkLst>
          <pc:docMk/>
          <pc:sldMk cId="0" sldId="267"/>
        </pc:sldMkLst>
        <pc:spChg chg="mod">
          <ac:chgData name="Droppo, Ruth A" userId="46dd2986-9289-47fc-b2ab-7667a66dce79" providerId="ADAL" clId="{CC96D08B-A2E2-4D81-9C2B-738AB4D66EF9}" dt="2024-07-01T16:52:15.075" v="629" actId="962"/>
          <ac:spMkLst>
            <pc:docMk/>
            <pc:sldMk cId="0" sldId="267"/>
            <ac:spMk id="258" creationId="{00000000-0000-0000-0000-000000000000}"/>
          </ac:spMkLst>
        </pc:spChg>
        <pc:spChg chg="ord">
          <ac:chgData name="Droppo, Ruth A" userId="46dd2986-9289-47fc-b2ab-7667a66dce79" providerId="ADAL" clId="{CC96D08B-A2E2-4D81-9C2B-738AB4D66EF9}" dt="2024-07-01T18:25:09.054" v="1481" actId="13244"/>
          <ac:spMkLst>
            <pc:docMk/>
            <pc:sldMk cId="0" sldId="267"/>
            <ac:spMk id="259" creationId="{00000000-0000-0000-0000-000000000000}"/>
          </ac:spMkLst>
        </pc:spChg>
        <pc:spChg chg="ord">
          <ac:chgData name="Droppo, Ruth A" userId="46dd2986-9289-47fc-b2ab-7667a66dce79" providerId="ADAL" clId="{CC96D08B-A2E2-4D81-9C2B-738AB4D66EF9}" dt="2024-07-01T18:25:13.827" v="1482" actId="13244"/>
          <ac:spMkLst>
            <pc:docMk/>
            <pc:sldMk cId="0" sldId="267"/>
            <ac:spMk id="261" creationId="{00000000-0000-0000-0000-000000000000}"/>
          </ac:spMkLst>
        </pc:spChg>
        <pc:spChg chg="mod">
          <ac:chgData name="Droppo, Ruth A" userId="46dd2986-9289-47fc-b2ab-7667a66dce79" providerId="ADAL" clId="{CC96D08B-A2E2-4D81-9C2B-738AB4D66EF9}" dt="2024-07-01T16:52:18.014" v="630" actId="962"/>
          <ac:spMkLst>
            <pc:docMk/>
            <pc:sldMk cId="0" sldId="267"/>
            <ac:spMk id="262" creationId="{00000000-0000-0000-0000-000000000000}"/>
          </ac:spMkLst>
        </pc:spChg>
        <pc:spChg chg="mod">
          <ac:chgData name="Droppo, Ruth A" userId="46dd2986-9289-47fc-b2ab-7667a66dce79" providerId="ADAL" clId="{CC96D08B-A2E2-4D81-9C2B-738AB4D66EF9}" dt="2024-07-01T16:52:20.935" v="631" actId="962"/>
          <ac:spMkLst>
            <pc:docMk/>
            <pc:sldMk cId="0" sldId="267"/>
            <ac:spMk id="263" creationId="{00000000-0000-0000-0000-000000000000}"/>
          </ac:spMkLst>
        </pc:spChg>
        <pc:spChg chg="mod">
          <ac:chgData name="Droppo, Ruth A" userId="46dd2986-9289-47fc-b2ab-7667a66dce79" providerId="ADAL" clId="{CC96D08B-A2E2-4D81-9C2B-738AB4D66EF9}" dt="2024-07-01T16:52:22.965" v="632" actId="962"/>
          <ac:spMkLst>
            <pc:docMk/>
            <pc:sldMk cId="0" sldId="267"/>
            <ac:spMk id="264" creationId="{00000000-0000-0000-0000-000000000000}"/>
          </ac:spMkLst>
        </pc:spChg>
        <pc:spChg chg="mod">
          <ac:chgData name="Droppo, Ruth A" userId="46dd2986-9289-47fc-b2ab-7667a66dce79" providerId="ADAL" clId="{CC96D08B-A2E2-4D81-9C2B-738AB4D66EF9}" dt="2024-07-01T16:52:24.947" v="633" actId="962"/>
          <ac:spMkLst>
            <pc:docMk/>
            <pc:sldMk cId="0" sldId="267"/>
            <ac:spMk id="265" creationId="{00000000-0000-0000-0000-000000000000}"/>
          </ac:spMkLst>
        </pc:spChg>
        <pc:spChg chg="mod">
          <ac:chgData name="Droppo, Ruth A" userId="46dd2986-9289-47fc-b2ab-7667a66dce79" providerId="ADAL" clId="{CC96D08B-A2E2-4D81-9C2B-738AB4D66EF9}" dt="2024-07-01T16:52:27.469" v="634" actId="962"/>
          <ac:spMkLst>
            <pc:docMk/>
            <pc:sldMk cId="0" sldId="267"/>
            <ac:spMk id="266" creationId="{00000000-0000-0000-0000-000000000000}"/>
          </ac:spMkLst>
        </pc:spChg>
        <pc:spChg chg="ord">
          <ac:chgData name="Droppo, Ruth A" userId="46dd2986-9289-47fc-b2ab-7667a66dce79" providerId="ADAL" clId="{CC96D08B-A2E2-4D81-9C2B-738AB4D66EF9}" dt="2024-07-01T18:25:34.570" v="1484" actId="13244"/>
          <ac:spMkLst>
            <pc:docMk/>
            <pc:sldMk cId="0" sldId="267"/>
            <ac:spMk id="267" creationId="{00000000-0000-0000-0000-000000000000}"/>
          </ac:spMkLst>
        </pc:spChg>
        <pc:spChg chg="mod ord">
          <ac:chgData name="Droppo, Ruth A" userId="46dd2986-9289-47fc-b2ab-7667a66dce79" providerId="ADAL" clId="{CC96D08B-A2E2-4D81-9C2B-738AB4D66EF9}" dt="2024-07-01T18:25:03.231" v="1480" actId="13244"/>
          <ac:spMkLst>
            <pc:docMk/>
            <pc:sldMk cId="0" sldId="267"/>
            <ac:spMk id="268" creationId="{00000000-0000-0000-0000-000000000000}"/>
          </ac:spMkLst>
        </pc:spChg>
        <pc:grpChg chg="mod">
          <ac:chgData name="Droppo, Ruth A" userId="46dd2986-9289-47fc-b2ab-7667a66dce79" providerId="ADAL" clId="{CC96D08B-A2E2-4D81-9C2B-738AB4D66EF9}" dt="2024-07-01T16:52:11.931" v="628" actId="962"/>
          <ac:grpSpMkLst>
            <pc:docMk/>
            <pc:sldMk cId="0" sldId="267"/>
            <ac:grpSpMk id="255" creationId="{00000000-0000-0000-0000-000000000000}"/>
          </ac:grpSpMkLst>
        </pc:grpChg>
      </pc:sldChg>
      <pc:sldChg chg="modSp mod">
        <pc:chgData name="Droppo, Ruth A" userId="46dd2986-9289-47fc-b2ab-7667a66dce79" providerId="ADAL" clId="{CC96D08B-A2E2-4D81-9C2B-738AB4D66EF9}" dt="2024-07-01T18:35:56.913" v="1518" actId="962"/>
        <pc:sldMkLst>
          <pc:docMk/>
          <pc:sldMk cId="0" sldId="268"/>
        </pc:sldMkLst>
        <pc:spChg chg="mod">
          <ac:chgData name="Droppo, Ruth A" userId="46dd2986-9289-47fc-b2ab-7667a66dce79" providerId="ADAL" clId="{CC96D08B-A2E2-4D81-9C2B-738AB4D66EF9}" dt="2024-07-01T16:58:17.677" v="1438" actId="33553"/>
          <ac:spMkLst>
            <pc:docMk/>
            <pc:sldMk cId="0" sldId="268"/>
            <ac:spMk id="273" creationId="{00000000-0000-0000-0000-000000000000}"/>
          </ac:spMkLst>
        </pc:spChg>
        <pc:picChg chg="mod">
          <ac:chgData name="Droppo, Ruth A" userId="46dd2986-9289-47fc-b2ab-7667a66dce79" providerId="ADAL" clId="{CC96D08B-A2E2-4D81-9C2B-738AB4D66EF9}" dt="2024-07-01T18:35:56.913" v="1518" actId="962"/>
          <ac:picMkLst>
            <pc:docMk/>
            <pc:sldMk cId="0" sldId="268"/>
            <ac:picMk id="274" creationId="{00000000-0000-0000-0000-000000000000}"/>
          </ac:picMkLst>
        </pc:picChg>
      </pc:sldChg>
      <pc:sldChg chg="modSp mod">
        <pc:chgData name="Droppo, Ruth A" userId="46dd2986-9289-47fc-b2ab-7667a66dce79" providerId="ADAL" clId="{CC96D08B-A2E2-4D81-9C2B-738AB4D66EF9}" dt="2024-07-01T18:36:17.235" v="1520" actId="962"/>
        <pc:sldMkLst>
          <pc:docMk/>
          <pc:sldMk cId="0" sldId="269"/>
        </pc:sldMkLst>
        <pc:spChg chg="ord">
          <ac:chgData name="Droppo, Ruth A" userId="46dd2986-9289-47fc-b2ab-7667a66dce79" providerId="ADAL" clId="{CC96D08B-A2E2-4D81-9C2B-738AB4D66EF9}" dt="2024-07-01T18:26:17.887" v="1485" actId="13244"/>
          <ac:spMkLst>
            <pc:docMk/>
            <pc:sldMk cId="0" sldId="269"/>
            <ac:spMk id="280" creationId="{00000000-0000-0000-0000-000000000000}"/>
          </ac:spMkLst>
        </pc:spChg>
        <pc:spChg chg="mod">
          <ac:chgData name="Droppo, Ruth A" userId="46dd2986-9289-47fc-b2ab-7667a66dce79" providerId="ADAL" clId="{CC96D08B-A2E2-4D81-9C2B-738AB4D66EF9}" dt="2024-07-01T16:58:19.729" v="1439" actId="33553"/>
          <ac:spMkLst>
            <pc:docMk/>
            <pc:sldMk cId="0" sldId="269"/>
            <ac:spMk id="282" creationId="{00000000-0000-0000-0000-000000000000}"/>
          </ac:spMkLst>
        </pc:spChg>
        <pc:spChg chg="ord">
          <ac:chgData name="Droppo, Ruth A" userId="46dd2986-9289-47fc-b2ab-7667a66dce79" providerId="ADAL" clId="{CC96D08B-A2E2-4D81-9C2B-738AB4D66EF9}" dt="2024-07-01T18:26:38.160" v="1486" actId="13244"/>
          <ac:spMkLst>
            <pc:docMk/>
            <pc:sldMk cId="0" sldId="269"/>
            <ac:spMk id="287" creationId="{00000000-0000-0000-0000-000000000000}"/>
          </ac:spMkLst>
        </pc:spChg>
        <pc:spChg chg="ord">
          <ac:chgData name="Droppo, Ruth A" userId="46dd2986-9289-47fc-b2ab-7667a66dce79" providerId="ADAL" clId="{CC96D08B-A2E2-4D81-9C2B-738AB4D66EF9}" dt="2024-07-01T18:26:47.522" v="1487" actId="13244"/>
          <ac:spMkLst>
            <pc:docMk/>
            <pc:sldMk cId="0" sldId="269"/>
            <ac:spMk id="288" creationId="{00000000-0000-0000-0000-000000000000}"/>
          </ac:spMkLst>
        </pc:spChg>
        <pc:picChg chg="mod">
          <ac:chgData name="Droppo, Ruth A" userId="46dd2986-9289-47fc-b2ab-7667a66dce79" providerId="ADAL" clId="{CC96D08B-A2E2-4D81-9C2B-738AB4D66EF9}" dt="2024-07-01T18:36:17.235" v="1520" actId="962"/>
          <ac:picMkLst>
            <pc:docMk/>
            <pc:sldMk cId="0" sldId="269"/>
            <ac:picMk id="283" creationId="{00000000-0000-0000-0000-000000000000}"/>
          </ac:picMkLst>
        </pc:picChg>
      </pc:sldChg>
      <pc:sldChg chg="modSp mod">
        <pc:chgData name="Droppo, Ruth A" userId="46dd2986-9289-47fc-b2ab-7667a66dce79" providerId="ADAL" clId="{CC96D08B-A2E2-4D81-9C2B-738AB4D66EF9}" dt="2024-07-01T18:36:26.148" v="1522" actId="962"/>
        <pc:sldMkLst>
          <pc:docMk/>
          <pc:sldMk cId="0" sldId="270"/>
        </pc:sldMkLst>
        <pc:spChg chg="ord">
          <ac:chgData name="Droppo, Ruth A" userId="46dd2986-9289-47fc-b2ab-7667a66dce79" providerId="ADAL" clId="{CC96D08B-A2E2-4D81-9C2B-738AB4D66EF9}" dt="2024-07-01T18:27:10.317" v="1488" actId="13244"/>
          <ac:spMkLst>
            <pc:docMk/>
            <pc:sldMk cId="0" sldId="270"/>
            <ac:spMk id="294" creationId="{00000000-0000-0000-0000-000000000000}"/>
          </ac:spMkLst>
        </pc:spChg>
        <pc:spChg chg="mod">
          <ac:chgData name="Droppo, Ruth A" userId="46dd2986-9289-47fc-b2ab-7667a66dce79" providerId="ADAL" clId="{CC96D08B-A2E2-4D81-9C2B-738AB4D66EF9}" dt="2024-07-01T16:58:21.775" v="1440" actId="33553"/>
          <ac:spMkLst>
            <pc:docMk/>
            <pc:sldMk cId="0" sldId="270"/>
            <ac:spMk id="296" creationId="{00000000-0000-0000-0000-000000000000}"/>
          </ac:spMkLst>
        </pc:spChg>
        <pc:spChg chg="ord">
          <ac:chgData name="Droppo, Ruth A" userId="46dd2986-9289-47fc-b2ab-7667a66dce79" providerId="ADAL" clId="{CC96D08B-A2E2-4D81-9C2B-738AB4D66EF9}" dt="2024-07-01T18:27:22.150" v="1489" actId="13244"/>
          <ac:spMkLst>
            <pc:docMk/>
            <pc:sldMk cId="0" sldId="270"/>
            <ac:spMk id="301" creationId="{00000000-0000-0000-0000-000000000000}"/>
          </ac:spMkLst>
        </pc:spChg>
        <pc:spChg chg="ord">
          <ac:chgData name="Droppo, Ruth A" userId="46dd2986-9289-47fc-b2ab-7667a66dce79" providerId="ADAL" clId="{CC96D08B-A2E2-4D81-9C2B-738AB4D66EF9}" dt="2024-07-01T18:27:29.910" v="1490" actId="13244"/>
          <ac:spMkLst>
            <pc:docMk/>
            <pc:sldMk cId="0" sldId="270"/>
            <ac:spMk id="302" creationId="{00000000-0000-0000-0000-000000000000}"/>
          </ac:spMkLst>
        </pc:spChg>
        <pc:picChg chg="mod">
          <ac:chgData name="Droppo, Ruth A" userId="46dd2986-9289-47fc-b2ab-7667a66dce79" providerId="ADAL" clId="{CC96D08B-A2E2-4D81-9C2B-738AB4D66EF9}" dt="2024-07-01T18:36:26.148" v="1522" actId="962"/>
          <ac:picMkLst>
            <pc:docMk/>
            <pc:sldMk cId="0" sldId="270"/>
            <ac:picMk id="297" creationId="{00000000-0000-0000-0000-000000000000}"/>
          </ac:picMkLst>
        </pc:picChg>
      </pc:sldChg>
      <pc:sldChg chg="modSp mod">
        <pc:chgData name="Droppo, Ruth A" userId="46dd2986-9289-47fc-b2ab-7667a66dce79" providerId="ADAL" clId="{CC96D08B-A2E2-4D81-9C2B-738AB4D66EF9}" dt="2024-07-01T18:37:21.380" v="1524" actId="962"/>
        <pc:sldMkLst>
          <pc:docMk/>
          <pc:sldMk cId="0" sldId="271"/>
        </pc:sldMkLst>
        <pc:spChg chg="ord">
          <ac:chgData name="Droppo, Ruth A" userId="46dd2986-9289-47fc-b2ab-7667a66dce79" providerId="ADAL" clId="{CC96D08B-A2E2-4D81-9C2B-738AB4D66EF9}" dt="2024-07-01T18:27:48.612" v="1491" actId="13244"/>
          <ac:spMkLst>
            <pc:docMk/>
            <pc:sldMk cId="0" sldId="271"/>
            <ac:spMk id="307" creationId="{00000000-0000-0000-0000-000000000000}"/>
          </ac:spMkLst>
        </pc:spChg>
        <pc:spChg chg="ord">
          <ac:chgData name="Droppo, Ruth A" userId="46dd2986-9289-47fc-b2ab-7667a66dce79" providerId="ADAL" clId="{CC96D08B-A2E2-4D81-9C2B-738AB4D66EF9}" dt="2024-07-01T18:28:00.446" v="1492" actId="13244"/>
          <ac:spMkLst>
            <pc:docMk/>
            <pc:sldMk cId="0" sldId="271"/>
            <ac:spMk id="313" creationId="{00000000-0000-0000-0000-000000000000}"/>
          </ac:spMkLst>
        </pc:spChg>
        <pc:spChg chg="mod ord">
          <ac:chgData name="Droppo, Ruth A" userId="46dd2986-9289-47fc-b2ab-7667a66dce79" providerId="ADAL" clId="{CC96D08B-A2E2-4D81-9C2B-738AB4D66EF9}" dt="2024-07-01T18:33:55.674" v="1508" actId="20577"/>
          <ac:spMkLst>
            <pc:docMk/>
            <pc:sldMk cId="0" sldId="271"/>
            <ac:spMk id="314" creationId="{00000000-0000-0000-0000-000000000000}"/>
          </ac:spMkLst>
        </pc:spChg>
        <pc:picChg chg="mod">
          <ac:chgData name="Droppo, Ruth A" userId="46dd2986-9289-47fc-b2ab-7667a66dce79" providerId="ADAL" clId="{CC96D08B-A2E2-4D81-9C2B-738AB4D66EF9}" dt="2024-07-01T18:37:21.380" v="1524" actId="962"/>
          <ac:picMkLst>
            <pc:docMk/>
            <pc:sldMk cId="0" sldId="271"/>
            <ac:picMk id="309" creationId="{00000000-0000-0000-0000-000000000000}"/>
          </ac:picMkLst>
        </pc:picChg>
      </pc:sldChg>
      <pc:sldChg chg="modSp mod">
        <pc:chgData name="Droppo, Ruth A" userId="46dd2986-9289-47fc-b2ab-7667a66dce79" providerId="ADAL" clId="{CC96D08B-A2E2-4D81-9C2B-738AB4D66EF9}" dt="2024-07-01T16:58:25.617" v="1442" actId="33553"/>
        <pc:sldMkLst>
          <pc:docMk/>
          <pc:sldMk cId="0" sldId="272"/>
        </pc:sldMkLst>
        <pc:spChg chg="mod">
          <ac:chgData name="Droppo, Ruth A" userId="46dd2986-9289-47fc-b2ab-7667a66dce79" providerId="ADAL" clId="{CC96D08B-A2E2-4D81-9C2B-738AB4D66EF9}" dt="2024-07-01T16:58:25.617" v="1442" actId="33553"/>
          <ac:spMkLst>
            <pc:docMk/>
            <pc:sldMk cId="0" sldId="272"/>
            <ac:spMk id="319" creationId="{00000000-0000-0000-0000-000000000000}"/>
          </ac:spMkLst>
        </pc:spChg>
        <pc:grpChg chg="mod">
          <ac:chgData name="Droppo, Ruth A" userId="46dd2986-9289-47fc-b2ab-7667a66dce79" providerId="ADAL" clId="{CC96D08B-A2E2-4D81-9C2B-738AB4D66EF9}" dt="2024-07-01T16:53:19.682" v="980" actId="962"/>
          <ac:grpSpMkLst>
            <pc:docMk/>
            <pc:sldMk cId="0" sldId="272"/>
            <ac:grpSpMk id="320" creationId="{00000000-0000-0000-0000-000000000000}"/>
          </ac:grpSpMkLst>
        </pc:grpChg>
      </pc:sldChg>
      <pc:sldChg chg="modSp mod">
        <pc:chgData name="Droppo, Ruth A" userId="46dd2986-9289-47fc-b2ab-7667a66dce79" providerId="ADAL" clId="{CC96D08B-A2E2-4D81-9C2B-738AB4D66EF9}" dt="2024-07-01T18:28:53.302" v="1495" actId="13244"/>
        <pc:sldMkLst>
          <pc:docMk/>
          <pc:sldMk cId="0" sldId="273"/>
        </pc:sldMkLst>
        <pc:spChg chg="mod">
          <ac:chgData name="Droppo, Ruth A" userId="46dd2986-9289-47fc-b2ab-7667a66dce79" providerId="ADAL" clId="{CC96D08B-A2E2-4D81-9C2B-738AB4D66EF9}" dt="2024-07-01T16:58:28.169" v="1443" actId="33553"/>
          <ac:spMkLst>
            <pc:docMk/>
            <pc:sldMk cId="0" sldId="273"/>
            <ac:spMk id="377" creationId="{00000000-0000-0000-0000-000000000000}"/>
          </ac:spMkLst>
        </pc:spChg>
        <pc:spChg chg="ord">
          <ac:chgData name="Droppo, Ruth A" userId="46dd2986-9289-47fc-b2ab-7667a66dce79" providerId="ADAL" clId="{CC96D08B-A2E2-4D81-9C2B-738AB4D66EF9}" dt="2024-07-01T18:28:53.302" v="1495" actId="13244"/>
          <ac:spMkLst>
            <pc:docMk/>
            <pc:sldMk cId="0" sldId="273"/>
            <ac:spMk id="429" creationId="{00000000-0000-0000-0000-000000000000}"/>
          </ac:spMkLst>
        </pc:spChg>
        <pc:grpChg chg="mod">
          <ac:chgData name="Droppo, Ruth A" userId="46dd2986-9289-47fc-b2ab-7667a66dce79" providerId="ADAL" clId="{CC96D08B-A2E2-4D81-9C2B-738AB4D66EF9}" dt="2024-07-01T16:53:55.723" v="1164" actId="962"/>
          <ac:grpSpMkLst>
            <pc:docMk/>
            <pc:sldMk cId="0" sldId="273"/>
            <ac:grpSpMk id="378" creationId="{00000000-0000-0000-0000-000000000000}"/>
          </ac:grpSpMkLst>
        </pc:grpChg>
      </pc:sldChg>
      <pc:sldChg chg="modSp mod">
        <pc:chgData name="Droppo, Ruth A" userId="46dd2986-9289-47fc-b2ab-7667a66dce79" providerId="ADAL" clId="{CC96D08B-A2E2-4D81-9C2B-738AB4D66EF9}" dt="2024-07-01T16:58:35.922" v="1444" actId="33553"/>
        <pc:sldMkLst>
          <pc:docMk/>
          <pc:sldMk cId="0" sldId="274"/>
        </pc:sldMkLst>
        <pc:spChg chg="mod">
          <ac:chgData name="Droppo, Ruth A" userId="46dd2986-9289-47fc-b2ab-7667a66dce79" providerId="ADAL" clId="{CC96D08B-A2E2-4D81-9C2B-738AB4D66EF9}" dt="2024-07-01T16:58:35.922" v="1444" actId="33553"/>
          <ac:spMkLst>
            <pc:docMk/>
            <pc:sldMk cId="0" sldId="274"/>
            <ac:spMk id="435" creationId="{00000000-0000-0000-0000-000000000000}"/>
          </ac:spMkLst>
        </pc:spChg>
      </pc:sldChg>
      <pc:sldChg chg="modSp mod">
        <pc:chgData name="Droppo, Ruth A" userId="46dd2986-9289-47fc-b2ab-7667a66dce79" providerId="ADAL" clId="{CC96D08B-A2E2-4D81-9C2B-738AB4D66EF9}" dt="2024-07-01T16:58:39.309" v="1445" actId="33553"/>
        <pc:sldMkLst>
          <pc:docMk/>
          <pc:sldMk cId="0" sldId="275"/>
        </pc:sldMkLst>
        <pc:spChg chg="mod">
          <ac:chgData name="Droppo, Ruth A" userId="46dd2986-9289-47fc-b2ab-7667a66dce79" providerId="ADAL" clId="{CC96D08B-A2E2-4D81-9C2B-738AB4D66EF9}" dt="2024-07-01T16:58:39.309" v="1445" actId="33553"/>
          <ac:spMkLst>
            <pc:docMk/>
            <pc:sldMk cId="0" sldId="275"/>
            <ac:spMk id="440" creationId="{00000000-0000-0000-0000-000000000000}"/>
          </ac:spMkLst>
        </pc:spChg>
        <pc:picChg chg="mod">
          <ac:chgData name="Droppo, Ruth A" userId="46dd2986-9289-47fc-b2ab-7667a66dce79" providerId="ADAL" clId="{CC96D08B-A2E2-4D81-9C2B-738AB4D66EF9}" dt="2024-07-01T16:54:29.265" v="1356" actId="962"/>
          <ac:picMkLst>
            <pc:docMk/>
            <pc:sldMk cId="0" sldId="275"/>
            <ac:picMk id="441" creationId="{00000000-0000-0000-0000-000000000000}"/>
          </ac:picMkLst>
        </pc:picChg>
      </pc:sldChg>
      <pc:sldChg chg="modSp mod">
        <pc:chgData name="Droppo, Ruth A" userId="46dd2986-9289-47fc-b2ab-7667a66dce79" providerId="ADAL" clId="{CC96D08B-A2E2-4D81-9C2B-738AB4D66EF9}" dt="2024-07-01T18:37:04.809" v="1523" actId="20577"/>
        <pc:sldMkLst>
          <pc:docMk/>
          <pc:sldMk cId="0" sldId="276"/>
        </pc:sldMkLst>
        <pc:spChg chg="mod">
          <ac:chgData name="Droppo, Ruth A" userId="46dd2986-9289-47fc-b2ab-7667a66dce79" providerId="ADAL" clId="{CC96D08B-A2E2-4D81-9C2B-738AB4D66EF9}" dt="2024-07-01T18:37:04.809" v="1523" actId="20577"/>
          <ac:spMkLst>
            <pc:docMk/>
            <pc:sldMk cId="0" sldId="276"/>
            <ac:spMk id="446" creationId="{00000000-0000-0000-0000-000000000000}"/>
          </ac:spMkLst>
        </pc:spChg>
        <pc:spChg chg="mod">
          <ac:chgData name="Droppo, Ruth A" userId="46dd2986-9289-47fc-b2ab-7667a66dce79" providerId="ADAL" clId="{CC96D08B-A2E2-4D81-9C2B-738AB4D66EF9}" dt="2024-07-01T16:54:40.189" v="1358" actId="962"/>
          <ac:spMkLst>
            <pc:docMk/>
            <pc:sldMk cId="0" sldId="276"/>
            <ac:spMk id="448" creationId="{00000000-0000-0000-0000-000000000000}"/>
          </ac:spMkLst>
        </pc:spChg>
        <pc:picChg chg="mod">
          <ac:chgData name="Droppo, Ruth A" userId="46dd2986-9289-47fc-b2ab-7667a66dce79" providerId="ADAL" clId="{CC96D08B-A2E2-4D81-9C2B-738AB4D66EF9}" dt="2024-07-01T16:54:36.998" v="1357" actId="962"/>
          <ac:picMkLst>
            <pc:docMk/>
            <pc:sldMk cId="0" sldId="276"/>
            <ac:picMk id="447" creationId="{00000000-0000-0000-0000-000000000000}"/>
          </ac:picMkLst>
        </pc:picChg>
      </pc:sldChg>
      <pc:sldChg chg="modSp mod">
        <pc:chgData name="Droppo, Ruth A" userId="46dd2986-9289-47fc-b2ab-7667a66dce79" providerId="ADAL" clId="{CC96D08B-A2E2-4D81-9C2B-738AB4D66EF9}" dt="2024-07-01T16:58:43.261" v="1447" actId="33553"/>
        <pc:sldMkLst>
          <pc:docMk/>
          <pc:sldMk cId="0" sldId="277"/>
        </pc:sldMkLst>
        <pc:spChg chg="mod">
          <ac:chgData name="Droppo, Ruth A" userId="46dd2986-9289-47fc-b2ab-7667a66dce79" providerId="ADAL" clId="{CC96D08B-A2E2-4D81-9C2B-738AB4D66EF9}" dt="2024-07-01T16:58:43.261" v="1447" actId="33553"/>
          <ac:spMkLst>
            <pc:docMk/>
            <pc:sldMk cId="0" sldId="277"/>
            <ac:spMk id="454" creationId="{00000000-0000-0000-0000-000000000000}"/>
          </ac:spMkLst>
        </pc:spChg>
        <pc:spChg chg="mod">
          <ac:chgData name="Droppo, Ruth A" userId="46dd2986-9289-47fc-b2ab-7667a66dce79" providerId="ADAL" clId="{CC96D08B-A2E2-4D81-9C2B-738AB4D66EF9}" dt="2024-07-01T16:55:19.219" v="1399" actId="962"/>
          <ac:spMkLst>
            <pc:docMk/>
            <pc:sldMk cId="0" sldId="277"/>
            <ac:spMk id="484" creationId="{00000000-0000-0000-0000-000000000000}"/>
          </ac:spMkLst>
        </pc:spChg>
        <pc:spChg chg="mod">
          <ac:chgData name="Droppo, Ruth A" userId="46dd2986-9289-47fc-b2ab-7667a66dce79" providerId="ADAL" clId="{CC96D08B-A2E2-4D81-9C2B-738AB4D66EF9}" dt="2024-07-01T16:55:20.871" v="1400" actId="962"/>
          <ac:spMkLst>
            <pc:docMk/>
            <pc:sldMk cId="0" sldId="277"/>
            <ac:spMk id="485" creationId="{00000000-0000-0000-0000-000000000000}"/>
          </ac:spMkLst>
        </pc:spChg>
        <pc:spChg chg="mod">
          <ac:chgData name="Droppo, Ruth A" userId="46dd2986-9289-47fc-b2ab-7667a66dce79" providerId="ADAL" clId="{CC96D08B-A2E2-4D81-9C2B-738AB4D66EF9}" dt="2024-07-01T16:55:38.239" v="1407" actId="962"/>
          <ac:spMkLst>
            <pc:docMk/>
            <pc:sldMk cId="0" sldId="277"/>
            <ac:spMk id="509" creationId="{00000000-0000-0000-0000-000000000000}"/>
          </ac:spMkLst>
        </pc:spChg>
        <pc:spChg chg="mod">
          <ac:chgData name="Droppo, Ruth A" userId="46dd2986-9289-47fc-b2ab-7667a66dce79" providerId="ADAL" clId="{CC96D08B-A2E2-4D81-9C2B-738AB4D66EF9}" dt="2024-07-01T16:55:57.011" v="1417" actId="962"/>
          <ac:spMkLst>
            <pc:docMk/>
            <pc:sldMk cId="0" sldId="277"/>
            <ac:spMk id="549" creationId="{00000000-0000-0000-0000-000000000000}"/>
          </ac:spMkLst>
        </pc:spChg>
        <pc:grpChg chg="mod">
          <ac:chgData name="Droppo, Ruth A" userId="46dd2986-9289-47fc-b2ab-7667a66dce79" providerId="ADAL" clId="{CC96D08B-A2E2-4D81-9C2B-738AB4D66EF9}" dt="2024-07-01T16:55:12.131" v="1395" actId="962"/>
          <ac:grpSpMkLst>
            <pc:docMk/>
            <pc:sldMk cId="0" sldId="277"/>
            <ac:grpSpMk id="458" creationId="{00000000-0000-0000-0000-000000000000}"/>
          </ac:grpSpMkLst>
        </pc:grpChg>
        <pc:grpChg chg="mod">
          <ac:chgData name="Droppo, Ruth A" userId="46dd2986-9289-47fc-b2ab-7667a66dce79" providerId="ADAL" clId="{CC96D08B-A2E2-4D81-9C2B-738AB4D66EF9}" dt="2024-07-01T16:55:14.008" v="1396" actId="962"/>
          <ac:grpSpMkLst>
            <pc:docMk/>
            <pc:sldMk cId="0" sldId="277"/>
            <ac:grpSpMk id="463" creationId="{00000000-0000-0000-0000-000000000000}"/>
          </ac:grpSpMkLst>
        </pc:grpChg>
        <pc:grpChg chg="mod">
          <ac:chgData name="Droppo, Ruth A" userId="46dd2986-9289-47fc-b2ab-7667a66dce79" providerId="ADAL" clId="{CC96D08B-A2E2-4D81-9C2B-738AB4D66EF9}" dt="2024-07-01T16:55:15.745" v="1397" actId="962"/>
          <ac:grpSpMkLst>
            <pc:docMk/>
            <pc:sldMk cId="0" sldId="277"/>
            <ac:grpSpMk id="477" creationId="{00000000-0000-0000-0000-000000000000}"/>
          </ac:grpSpMkLst>
        </pc:grpChg>
        <pc:grpChg chg="mod">
          <ac:chgData name="Droppo, Ruth A" userId="46dd2986-9289-47fc-b2ab-7667a66dce79" providerId="ADAL" clId="{CC96D08B-A2E2-4D81-9C2B-738AB4D66EF9}" dt="2024-07-01T16:55:17.527" v="1398" actId="962"/>
          <ac:grpSpMkLst>
            <pc:docMk/>
            <pc:sldMk cId="0" sldId="277"/>
            <ac:grpSpMk id="481" creationId="{00000000-0000-0000-0000-000000000000}"/>
          </ac:grpSpMkLst>
        </pc:grpChg>
        <pc:grpChg chg="mod">
          <ac:chgData name="Droppo, Ruth A" userId="46dd2986-9289-47fc-b2ab-7667a66dce79" providerId="ADAL" clId="{CC96D08B-A2E2-4D81-9C2B-738AB4D66EF9}" dt="2024-07-01T16:55:22.600" v="1401" actId="962"/>
          <ac:grpSpMkLst>
            <pc:docMk/>
            <pc:sldMk cId="0" sldId="277"/>
            <ac:grpSpMk id="486" creationId="{00000000-0000-0000-0000-000000000000}"/>
          </ac:grpSpMkLst>
        </pc:grpChg>
        <pc:grpChg chg="mod">
          <ac:chgData name="Droppo, Ruth A" userId="46dd2986-9289-47fc-b2ab-7667a66dce79" providerId="ADAL" clId="{CC96D08B-A2E2-4D81-9C2B-738AB4D66EF9}" dt="2024-07-01T16:55:24.714" v="1402" actId="962"/>
          <ac:grpSpMkLst>
            <pc:docMk/>
            <pc:sldMk cId="0" sldId="277"/>
            <ac:grpSpMk id="489" creationId="{00000000-0000-0000-0000-000000000000}"/>
          </ac:grpSpMkLst>
        </pc:grpChg>
        <pc:grpChg chg="mod">
          <ac:chgData name="Droppo, Ruth A" userId="46dd2986-9289-47fc-b2ab-7667a66dce79" providerId="ADAL" clId="{CC96D08B-A2E2-4D81-9C2B-738AB4D66EF9}" dt="2024-07-01T16:55:32.057" v="1404" actId="962"/>
          <ac:grpSpMkLst>
            <pc:docMk/>
            <pc:sldMk cId="0" sldId="277"/>
            <ac:grpSpMk id="493" creationId="{00000000-0000-0000-0000-000000000000}"/>
          </ac:grpSpMkLst>
        </pc:grpChg>
        <pc:grpChg chg="mod">
          <ac:chgData name="Droppo, Ruth A" userId="46dd2986-9289-47fc-b2ab-7667a66dce79" providerId="ADAL" clId="{CC96D08B-A2E2-4D81-9C2B-738AB4D66EF9}" dt="2024-07-01T16:55:34.425" v="1405" actId="962"/>
          <ac:grpSpMkLst>
            <pc:docMk/>
            <pc:sldMk cId="0" sldId="277"/>
            <ac:grpSpMk id="500" creationId="{00000000-0000-0000-0000-000000000000}"/>
          </ac:grpSpMkLst>
        </pc:grpChg>
        <pc:grpChg chg="mod">
          <ac:chgData name="Droppo, Ruth A" userId="46dd2986-9289-47fc-b2ab-7667a66dce79" providerId="ADAL" clId="{CC96D08B-A2E2-4D81-9C2B-738AB4D66EF9}" dt="2024-07-01T16:55:36.093" v="1406" actId="962"/>
          <ac:grpSpMkLst>
            <pc:docMk/>
            <pc:sldMk cId="0" sldId="277"/>
            <ac:grpSpMk id="505" creationId="{00000000-0000-0000-0000-000000000000}"/>
          </ac:grpSpMkLst>
        </pc:grpChg>
        <pc:grpChg chg="mod">
          <ac:chgData name="Droppo, Ruth A" userId="46dd2986-9289-47fc-b2ab-7667a66dce79" providerId="ADAL" clId="{CC96D08B-A2E2-4D81-9C2B-738AB4D66EF9}" dt="2024-07-01T16:55:40.613" v="1408" actId="962"/>
          <ac:grpSpMkLst>
            <pc:docMk/>
            <pc:sldMk cId="0" sldId="277"/>
            <ac:grpSpMk id="510" creationId="{00000000-0000-0000-0000-000000000000}"/>
          </ac:grpSpMkLst>
        </pc:grpChg>
        <pc:grpChg chg="mod">
          <ac:chgData name="Droppo, Ruth A" userId="46dd2986-9289-47fc-b2ab-7667a66dce79" providerId="ADAL" clId="{CC96D08B-A2E2-4D81-9C2B-738AB4D66EF9}" dt="2024-07-01T16:55:42.597" v="1409" actId="962"/>
          <ac:grpSpMkLst>
            <pc:docMk/>
            <pc:sldMk cId="0" sldId="277"/>
            <ac:grpSpMk id="514" creationId="{00000000-0000-0000-0000-000000000000}"/>
          </ac:grpSpMkLst>
        </pc:grpChg>
        <pc:grpChg chg="mod">
          <ac:chgData name="Droppo, Ruth A" userId="46dd2986-9289-47fc-b2ab-7667a66dce79" providerId="ADAL" clId="{CC96D08B-A2E2-4D81-9C2B-738AB4D66EF9}" dt="2024-07-01T16:55:44.435" v="1410" actId="962"/>
          <ac:grpSpMkLst>
            <pc:docMk/>
            <pc:sldMk cId="0" sldId="277"/>
            <ac:grpSpMk id="520" creationId="{00000000-0000-0000-0000-000000000000}"/>
          </ac:grpSpMkLst>
        </pc:grpChg>
        <pc:grpChg chg="mod">
          <ac:chgData name="Droppo, Ruth A" userId="46dd2986-9289-47fc-b2ab-7667a66dce79" providerId="ADAL" clId="{CC96D08B-A2E2-4D81-9C2B-738AB4D66EF9}" dt="2024-07-01T16:55:46.032" v="1411" actId="962"/>
          <ac:grpSpMkLst>
            <pc:docMk/>
            <pc:sldMk cId="0" sldId="277"/>
            <ac:grpSpMk id="523" creationId="{00000000-0000-0000-0000-000000000000}"/>
          </ac:grpSpMkLst>
        </pc:grpChg>
        <pc:grpChg chg="mod">
          <ac:chgData name="Droppo, Ruth A" userId="46dd2986-9289-47fc-b2ab-7667a66dce79" providerId="ADAL" clId="{CC96D08B-A2E2-4D81-9C2B-738AB4D66EF9}" dt="2024-07-01T16:55:47.779" v="1412" actId="962"/>
          <ac:grpSpMkLst>
            <pc:docMk/>
            <pc:sldMk cId="0" sldId="277"/>
            <ac:grpSpMk id="527" creationId="{00000000-0000-0000-0000-000000000000}"/>
          </ac:grpSpMkLst>
        </pc:grpChg>
        <pc:grpChg chg="mod">
          <ac:chgData name="Droppo, Ruth A" userId="46dd2986-9289-47fc-b2ab-7667a66dce79" providerId="ADAL" clId="{CC96D08B-A2E2-4D81-9C2B-738AB4D66EF9}" dt="2024-07-01T16:55:49.369" v="1413" actId="962"/>
          <ac:grpSpMkLst>
            <pc:docMk/>
            <pc:sldMk cId="0" sldId="277"/>
            <ac:grpSpMk id="531" creationId="{00000000-0000-0000-0000-000000000000}"/>
          </ac:grpSpMkLst>
        </pc:grpChg>
        <pc:grpChg chg="mod">
          <ac:chgData name="Droppo, Ruth A" userId="46dd2986-9289-47fc-b2ab-7667a66dce79" providerId="ADAL" clId="{CC96D08B-A2E2-4D81-9C2B-738AB4D66EF9}" dt="2024-07-01T16:55:51.391" v="1414" actId="962"/>
          <ac:grpSpMkLst>
            <pc:docMk/>
            <pc:sldMk cId="0" sldId="277"/>
            <ac:grpSpMk id="537" creationId="{00000000-0000-0000-0000-000000000000}"/>
          </ac:grpSpMkLst>
        </pc:grpChg>
        <pc:grpChg chg="mod">
          <ac:chgData name="Droppo, Ruth A" userId="46dd2986-9289-47fc-b2ab-7667a66dce79" providerId="ADAL" clId="{CC96D08B-A2E2-4D81-9C2B-738AB4D66EF9}" dt="2024-07-01T16:55:53.229" v="1415" actId="962"/>
          <ac:grpSpMkLst>
            <pc:docMk/>
            <pc:sldMk cId="0" sldId="277"/>
            <ac:grpSpMk id="541" creationId="{00000000-0000-0000-0000-000000000000}"/>
          </ac:grpSpMkLst>
        </pc:grpChg>
        <pc:grpChg chg="mod">
          <ac:chgData name="Droppo, Ruth A" userId="46dd2986-9289-47fc-b2ab-7667a66dce79" providerId="ADAL" clId="{CC96D08B-A2E2-4D81-9C2B-738AB4D66EF9}" dt="2024-07-01T16:55:55.135" v="1416" actId="962"/>
          <ac:grpSpMkLst>
            <pc:docMk/>
            <pc:sldMk cId="0" sldId="277"/>
            <ac:grpSpMk id="545" creationId="{00000000-0000-0000-0000-000000000000}"/>
          </ac:grpSpMkLst>
        </pc:grpChg>
        <pc:grpChg chg="mod">
          <ac:chgData name="Droppo, Ruth A" userId="46dd2986-9289-47fc-b2ab-7667a66dce79" providerId="ADAL" clId="{CC96D08B-A2E2-4D81-9C2B-738AB4D66EF9}" dt="2024-07-01T16:55:58.918" v="1418" actId="962"/>
          <ac:grpSpMkLst>
            <pc:docMk/>
            <pc:sldMk cId="0" sldId="277"/>
            <ac:grpSpMk id="550" creationId="{00000000-0000-0000-0000-000000000000}"/>
          </ac:grpSpMkLst>
        </pc:grpChg>
        <pc:grpChg chg="mod">
          <ac:chgData name="Droppo, Ruth A" userId="46dd2986-9289-47fc-b2ab-7667a66dce79" providerId="ADAL" clId="{CC96D08B-A2E2-4D81-9C2B-738AB4D66EF9}" dt="2024-07-01T16:56:00.916" v="1419" actId="962"/>
          <ac:grpSpMkLst>
            <pc:docMk/>
            <pc:sldMk cId="0" sldId="277"/>
            <ac:grpSpMk id="556" creationId="{00000000-0000-0000-0000-000000000000}"/>
          </ac:grpSpMkLst>
        </pc:grpChg>
        <pc:grpChg chg="mod">
          <ac:chgData name="Droppo, Ruth A" userId="46dd2986-9289-47fc-b2ab-7667a66dce79" providerId="ADAL" clId="{CC96D08B-A2E2-4D81-9C2B-738AB4D66EF9}" dt="2024-07-01T16:56:02.901" v="1420" actId="962"/>
          <ac:grpSpMkLst>
            <pc:docMk/>
            <pc:sldMk cId="0" sldId="277"/>
            <ac:grpSpMk id="562" creationId="{00000000-0000-0000-0000-000000000000}"/>
          </ac:grpSpMkLst>
        </pc:grpChg>
        <pc:grpChg chg="mod">
          <ac:chgData name="Droppo, Ruth A" userId="46dd2986-9289-47fc-b2ab-7667a66dce79" providerId="ADAL" clId="{CC96D08B-A2E2-4D81-9C2B-738AB4D66EF9}" dt="2024-07-01T16:56:04.930" v="1421" actId="962"/>
          <ac:grpSpMkLst>
            <pc:docMk/>
            <pc:sldMk cId="0" sldId="277"/>
            <ac:grpSpMk id="565" creationId="{00000000-0000-0000-0000-000000000000}"/>
          </ac:grpSpMkLst>
        </pc:grpChg>
        <pc:grpChg chg="mod">
          <ac:chgData name="Droppo, Ruth A" userId="46dd2986-9289-47fc-b2ab-7667a66dce79" providerId="ADAL" clId="{CC96D08B-A2E2-4D81-9C2B-738AB4D66EF9}" dt="2024-07-01T16:56:07.399" v="1422" actId="962"/>
          <ac:grpSpMkLst>
            <pc:docMk/>
            <pc:sldMk cId="0" sldId="277"/>
            <ac:grpSpMk id="568" creationId="{00000000-0000-0000-0000-000000000000}"/>
          </ac:grpSpMkLst>
        </pc:grpChg>
        <pc:grpChg chg="mod">
          <ac:chgData name="Droppo, Ruth A" userId="46dd2986-9289-47fc-b2ab-7667a66dce79" providerId="ADAL" clId="{CC96D08B-A2E2-4D81-9C2B-738AB4D66EF9}" dt="2024-07-01T16:56:09.475" v="1423" actId="962"/>
          <ac:grpSpMkLst>
            <pc:docMk/>
            <pc:sldMk cId="0" sldId="277"/>
            <ac:grpSpMk id="573" creationId="{00000000-0000-0000-0000-000000000000}"/>
          </ac:grpSpMkLst>
        </pc:grpChg>
        <pc:grpChg chg="mod">
          <ac:chgData name="Droppo, Ruth A" userId="46dd2986-9289-47fc-b2ab-7667a66dce79" providerId="ADAL" clId="{CC96D08B-A2E2-4D81-9C2B-738AB4D66EF9}" dt="2024-07-01T16:56:11.343" v="1424" actId="962"/>
          <ac:grpSpMkLst>
            <pc:docMk/>
            <pc:sldMk cId="0" sldId="277"/>
            <ac:grpSpMk id="579" creationId="{00000000-0000-0000-0000-000000000000}"/>
          </ac:grpSpMkLst>
        </pc:grpChg>
        <pc:grpChg chg="mod">
          <ac:chgData name="Droppo, Ruth A" userId="46dd2986-9289-47fc-b2ab-7667a66dce79" providerId="ADAL" clId="{CC96D08B-A2E2-4D81-9C2B-738AB4D66EF9}" dt="2024-07-01T16:56:13.411" v="1425" actId="962"/>
          <ac:grpSpMkLst>
            <pc:docMk/>
            <pc:sldMk cId="0" sldId="277"/>
            <ac:grpSpMk id="585" creationId="{00000000-0000-0000-0000-000000000000}"/>
          </ac:grpSpMkLst>
        </pc:grpChg>
        <pc:cxnChg chg="mod">
          <ac:chgData name="Droppo, Ruth A" userId="46dd2986-9289-47fc-b2ab-7667a66dce79" providerId="ADAL" clId="{CC96D08B-A2E2-4D81-9C2B-738AB4D66EF9}" dt="2024-07-01T16:54:52.088" v="1392" actId="962"/>
          <ac:cxnSpMkLst>
            <pc:docMk/>
            <pc:sldMk cId="0" sldId="277"/>
            <ac:cxnSpMk id="455" creationId="{00000000-0000-0000-0000-000000000000}"/>
          </ac:cxnSpMkLst>
        </pc:cxnChg>
        <pc:cxnChg chg="mod">
          <ac:chgData name="Droppo, Ruth A" userId="46dd2986-9289-47fc-b2ab-7667a66dce79" providerId="ADAL" clId="{CC96D08B-A2E2-4D81-9C2B-738AB4D66EF9}" dt="2024-07-01T16:55:03.130" v="1393" actId="962"/>
          <ac:cxnSpMkLst>
            <pc:docMk/>
            <pc:sldMk cId="0" sldId="277"/>
            <ac:cxnSpMk id="456" creationId="{00000000-0000-0000-0000-000000000000}"/>
          </ac:cxnSpMkLst>
        </pc:cxnChg>
        <pc:cxnChg chg="mod">
          <ac:chgData name="Droppo, Ruth A" userId="46dd2986-9289-47fc-b2ab-7667a66dce79" providerId="ADAL" clId="{CC96D08B-A2E2-4D81-9C2B-738AB4D66EF9}" dt="2024-07-01T16:55:10.149" v="1394" actId="962"/>
          <ac:cxnSpMkLst>
            <pc:docMk/>
            <pc:sldMk cId="0" sldId="277"/>
            <ac:cxnSpMk id="457" creationId="{00000000-0000-0000-0000-000000000000}"/>
          </ac:cxnSpMkLst>
        </pc:cxnChg>
        <pc:cxnChg chg="mod">
          <ac:chgData name="Droppo, Ruth A" userId="46dd2986-9289-47fc-b2ab-7667a66dce79" providerId="ADAL" clId="{CC96D08B-A2E2-4D81-9C2B-738AB4D66EF9}" dt="2024-07-01T16:55:26.815" v="1403" actId="962"/>
          <ac:cxnSpMkLst>
            <pc:docMk/>
            <pc:sldMk cId="0" sldId="277"/>
            <ac:cxnSpMk id="492" creationId="{00000000-0000-0000-0000-000000000000}"/>
          </ac:cxnSpMkLst>
        </pc:cxnChg>
      </pc:sldChg>
      <pc:sldChg chg="modSp mod">
        <pc:chgData name="Droppo, Ruth A" userId="46dd2986-9289-47fc-b2ab-7667a66dce79" providerId="ADAL" clId="{CC96D08B-A2E2-4D81-9C2B-738AB4D66EF9}" dt="2024-07-01T16:58:45.005" v="1448" actId="33553"/>
        <pc:sldMkLst>
          <pc:docMk/>
          <pc:sldMk cId="0" sldId="278"/>
        </pc:sldMkLst>
        <pc:spChg chg="mod">
          <ac:chgData name="Droppo, Ruth A" userId="46dd2986-9289-47fc-b2ab-7667a66dce79" providerId="ADAL" clId="{CC96D08B-A2E2-4D81-9C2B-738AB4D66EF9}" dt="2024-07-01T16:58:45.005" v="1448" actId="33553"/>
          <ac:spMkLst>
            <pc:docMk/>
            <pc:sldMk cId="0" sldId="278"/>
            <ac:spMk id="596" creationId="{00000000-0000-0000-0000-000000000000}"/>
          </ac:spMkLst>
        </pc:spChg>
      </pc:sldChg>
      <pc:sldChg chg="modSp mod">
        <pc:chgData name="Droppo, Ruth A" userId="46dd2986-9289-47fc-b2ab-7667a66dce79" providerId="ADAL" clId="{CC96D08B-A2E2-4D81-9C2B-738AB4D66EF9}" dt="2024-07-01T16:58:46.593" v="1449" actId="33553"/>
        <pc:sldMkLst>
          <pc:docMk/>
          <pc:sldMk cId="0" sldId="279"/>
        </pc:sldMkLst>
        <pc:spChg chg="mod">
          <ac:chgData name="Droppo, Ruth A" userId="46dd2986-9289-47fc-b2ab-7667a66dce79" providerId="ADAL" clId="{CC96D08B-A2E2-4D81-9C2B-738AB4D66EF9}" dt="2024-07-01T16:58:46.593" v="1449" actId="33553"/>
          <ac:spMkLst>
            <pc:docMk/>
            <pc:sldMk cId="0" sldId="279"/>
            <ac:spMk id="604" creationId="{00000000-0000-0000-0000-000000000000}"/>
          </ac:spMkLst>
        </pc:spChg>
      </pc:sldChg>
      <pc:sldChg chg="modSp mod">
        <pc:chgData name="Droppo, Ruth A" userId="46dd2986-9289-47fc-b2ab-7667a66dce79" providerId="ADAL" clId="{CC96D08B-A2E2-4D81-9C2B-738AB4D66EF9}" dt="2024-07-01T16:58:50.718" v="1450" actId="33553"/>
        <pc:sldMkLst>
          <pc:docMk/>
          <pc:sldMk cId="0" sldId="281"/>
        </pc:sldMkLst>
        <pc:spChg chg="mod">
          <ac:chgData name="Droppo, Ruth A" userId="46dd2986-9289-47fc-b2ab-7667a66dce79" providerId="ADAL" clId="{CC96D08B-A2E2-4D81-9C2B-738AB4D66EF9}" dt="2024-07-01T16:58:50.718" v="1450" actId="33553"/>
          <ac:spMkLst>
            <pc:docMk/>
            <pc:sldMk cId="0" sldId="281"/>
            <ac:spMk id="6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igningbuildings.co.uk/wiki/Concept_drawing#:~:text=Concept%20drawings%20or%20sketches%20are,exploring%20initial%20ideas%20for%20designs.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ac5e446563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g2ac5e446563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ac5e446563_1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g2ac5e446563_1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ac5e446563_1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g2ac5e446563_1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ac5e446563_1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g2ac5e446563_1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ac5e446563_1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2ac5e446563_1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ac5e446563_1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g2ac5e446563_1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ac5e446563_1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g2ac5e446563_1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" name="Google Shape;37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11ff75472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2" name="Google Shape;432;g11ff75472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8" name="Google Shape;4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4" name="Google Shape;4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Concept drawings or sketches are drawings, often freehand, that are used by designers such as architects, engineers and interior designers as </a:t>
            </a:r>
            <a:r>
              <a:rPr lang="en-US" b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 quick and simple way of exploring initial ideas for designs</a:t>
            </a:r>
            <a:r>
              <a:rPr lang="en-US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Concept drawing - Designing Buildings</a:t>
            </a:r>
            <a:endParaRPr/>
          </a:p>
        </p:txBody>
      </p:sp>
      <p:sp>
        <p:nvSpPr>
          <p:cNvPr id="452" name="Google Shape;45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4" name="Google Shape;59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1" name="Google Shape;60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7" name="Google Shape;60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3" name="Google Shape;61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ac5e446563_1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g2ac5e446563_1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ac5e446563_1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g2ac5e446563_1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ac5e446563_1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g2ac5e446563_1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ac5e446563_1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g2ac5e446563_1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">
  <p:cSld name="Title page">
    <p:bg>
      <p:bgPr>
        <a:solidFill>
          <a:srgbClr val="262626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0"/>
          <p:cNvSpPr/>
          <p:nvPr/>
        </p:nvSpPr>
        <p:spPr>
          <a:xfrm>
            <a:off x="633304" y="-648376"/>
            <a:ext cx="733465" cy="236752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0"/>
          <p:cNvSpPr txBox="1">
            <a:spLocks noGrp="1"/>
          </p:cNvSpPr>
          <p:nvPr>
            <p:ph type="title"/>
          </p:nvPr>
        </p:nvSpPr>
        <p:spPr>
          <a:xfrm>
            <a:off x="502903" y="2766523"/>
            <a:ext cx="7734221" cy="111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body" idx="1"/>
          </p:nvPr>
        </p:nvSpPr>
        <p:spPr>
          <a:xfrm>
            <a:off x="530694" y="4709821"/>
            <a:ext cx="7734222" cy="277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1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body" idx="2"/>
          </p:nvPr>
        </p:nvSpPr>
        <p:spPr>
          <a:xfrm>
            <a:off x="530694" y="2443859"/>
            <a:ext cx="773422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2425" y="581278"/>
            <a:ext cx="1289146" cy="1415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">
  <p:cSld name="Title page">
    <p:bg>
      <p:bgPr>
        <a:solidFill>
          <a:srgbClr val="262626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ac5e446563_1_293"/>
          <p:cNvSpPr/>
          <p:nvPr/>
        </p:nvSpPr>
        <p:spPr>
          <a:xfrm>
            <a:off x="633304" y="-648376"/>
            <a:ext cx="733500" cy="236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2ac5e446563_1_293"/>
          <p:cNvSpPr txBox="1">
            <a:spLocks noGrp="1"/>
          </p:cNvSpPr>
          <p:nvPr>
            <p:ph type="title"/>
          </p:nvPr>
        </p:nvSpPr>
        <p:spPr>
          <a:xfrm>
            <a:off x="502903" y="2766523"/>
            <a:ext cx="7734300" cy="1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g2ac5e446563_1_293"/>
          <p:cNvSpPr txBox="1">
            <a:spLocks noGrp="1"/>
          </p:cNvSpPr>
          <p:nvPr>
            <p:ph type="body" idx="1"/>
          </p:nvPr>
        </p:nvSpPr>
        <p:spPr>
          <a:xfrm>
            <a:off x="530694" y="4709821"/>
            <a:ext cx="77343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1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g2ac5e446563_1_293"/>
          <p:cNvSpPr txBox="1">
            <a:spLocks noGrp="1"/>
          </p:cNvSpPr>
          <p:nvPr>
            <p:ph type="body" idx="2"/>
          </p:nvPr>
        </p:nvSpPr>
        <p:spPr>
          <a:xfrm>
            <a:off x="530694" y="2443859"/>
            <a:ext cx="7734300" cy="2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g2ac5e446563_1_2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2425" y="581278"/>
            <a:ext cx="1289146" cy="1415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rgbClr val="660B13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ac5e446563_1_299"/>
          <p:cNvSpPr txBox="1"/>
          <p:nvPr/>
        </p:nvSpPr>
        <p:spPr>
          <a:xfrm>
            <a:off x="1378689" y="2390509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2ac5e446563_1_299"/>
          <p:cNvSpPr txBox="1"/>
          <p:nvPr/>
        </p:nvSpPr>
        <p:spPr>
          <a:xfrm>
            <a:off x="1378689" y="2390509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2ac5e446563_1_299"/>
          <p:cNvSpPr txBox="1"/>
          <p:nvPr/>
        </p:nvSpPr>
        <p:spPr>
          <a:xfrm>
            <a:off x="1378689" y="2390509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2ac5e446563_1_299"/>
          <p:cNvSpPr txBox="1">
            <a:spLocks noGrp="1"/>
          </p:cNvSpPr>
          <p:nvPr>
            <p:ph type="title"/>
          </p:nvPr>
        </p:nvSpPr>
        <p:spPr>
          <a:xfrm>
            <a:off x="506694" y="2274522"/>
            <a:ext cx="68025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2ac5e446563_1_299"/>
          <p:cNvSpPr txBox="1">
            <a:spLocks noGrp="1"/>
          </p:cNvSpPr>
          <p:nvPr>
            <p:ph type="body" idx="1"/>
          </p:nvPr>
        </p:nvSpPr>
        <p:spPr>
          <a:xfrm>
            <a:off x="526131" y="2032786"/>
            <a:ext cx="3700500" cy="2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g2ac5e446563_1_299"/>
          <p:cNvSpPr/>
          <p:nvPr/>
        </p:nvSpPr>
        <p:spPr>
          <a:xfrm>
            <a:off x="-14942" y="2032000"/>
            <a:ext cx="148500" cy="8367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footer: white">
  <p:cSld name="Blank with footer: whit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g2ac5e446563_1_306"/>
          <p:cNvGrpSpPr/>
          <p:nvPr/>
        </p:nvGrpSpPr>
        <p:grpSpPr>
          <a:xfrm>
            <a:off x="-30788" y="4661517"/>
            <a:ext cx="9228600" cy="528990"/>
            <a:chOff x="-30788" y="4661517"/>
            <a:chExt cx="9228600" cy="528990"/>
          </a:xfrm>
        </p:grpSpPr>
        <p:sp>
          <p:nvSpPr>
            <p:cNvPr id="97" name="Google Shape;97;g2ac5e446563_1_306"/>
            <p:cNvSpPr/>
            <p:nvPr/>
          </p:nvSpPr>
          <p:spPr>
            <a:xfrm>
              <a:off x="-30788" y="4734807"/>
              <a:ext cx="9228600" cy="455700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g2ac5e446563_1_306"/>
            <p:cNvSpPr/>
            <p:nvPr/>
          </p:nvSpPr>
          <p:spPr>
            <a:xfrm>
              <a:off x="635303" y="4661517"/>
              <a:ext cx="387300" cy="5289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g2ac5e446563_1_306"/>
            <p:cNvSpPr txBox="1"/>
            <p:nvPr/>
          </p:nvSpPr>
          <p:spPr>
            <a:xfrm>
              <a:off x="1030972" y="4823737"/>
              <a:ext cx="36135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INDIANA UNIVERSITY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0" name="Google Shape;100;g2ac5e446563_1_3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3819" y="4514843"/>
            <a:ext cx="684581" cy="751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nly: white">
  <p:cSld name="Content only: whit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ac5e446563_1_312"/>
          <p:cNvSpPr txBox="1">
            <a:spLocks noGrp="1"/>
          </p:cNvSpPr>
          <p:nvPr>
            <p:ph type="ctrTitle"/>
          </p:nvPr>
        </p:nvSpPr>
        <p:spPr>
          <a:xfrm>
            <a:off x="529827" y="759070"/>
            <a:ext cx="80043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Font typeface="Arial"/>
              <a:buNone/>
              <a:defRPr sz="3000" b="1" i="0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2ac5e446563_1_312"/>
          <p:cNvSpPr/>
          <p:nvPr/>
        </p:nvSpPr>
        <p:spPr>
          <a:xfrm>
            <a:off x="0" y="957832"/>
            <a:ext cx="82800" cy="3873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2ac5e446563_1_312"/>
          <p:cNvSpPr txBox="1">
            <a:spLocks noGrp="1"/>
          </p:cNvSpPr>
          <p:nvPr>
            <p:ph type="body" idx="1"/>
          </p:nvPr>
        </p:nvSpPr>
        <p:spPr>
          <a:xfrm>
            <a:off x="4833956" y="284947"/>
            <a:ext cx="3700500" cy="2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g2ac5e446563_1_312"/>
          <p:cNvSpPr txBox="1"/>
          <p:nvPr/>
        </p:nvSpPr>
        <p:spPr>
          <a:xfrm>
            <a:off x="3556000" y="3541059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2ac5e446563_1_312"/>
          <p:cNvSpPr txBox="1">
            <a:spLocks noGrp="1"/>
          </p:cNvSpPr>
          <p:nvPr>
            <p:ph type="body" idx="2"/>
          </p:nvPr>
        </p:nvSpPr>
        <p:spPr>
          <a:xfrm>
            <a:off x="518824" y="1629404"/>
            <a:ext cx="8015700" cy="28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AutoNum type="arabicPeriod"/>
              <a:defRPr sz="1800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Char char="–"/>
              <a:defRPr sz="1600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Char char="•"/>
              <a:defRPr sz="1600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Char char="–"/>
              <a:defRPr sz="1600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Char char="»"/>
              <a:defRPr sz="1600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07" name="Google Shape;107;g2ac5e446563_1_312"/>
          <p:cNvGrpSpPr/>
          <p:nvPr/>
        </p:nvGrpSpPr>
        <p:grpSpPr>
          <a:xfrm>
            <a:off x="-30788" y="4661517"/>
            <a:ext cx="9228600" cy="528990"/>
            <a:chOff x="-30788" y="4661517"/>
            <a:chExt cx="9228600" cy="528990"/>
          </a:xfrm>
        </p:grpSpPr>
        <p:sp>
          <p:nvSpPr>
            <p:cNvPr id="108" name="Google Shape;108;g2ac5e446563_1_312"/>
            <p:cNvSpPr/>
            <p:nvPr/>
          </p:nvSpPr>
          <p:spPr>
            <a:xfrm>
              <a:off x="-30788" y="4734807"/>
              <a:ext cx="9228600" cy="455700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g2ac5e446563_1_312"/>
            <p:cNvSpPr/>
            <p:nvPr/>
          </p:nvSpPr>
          <p:spPr>
            <a:xfrm>
              <a:off x="635303" y="4661517"/>
              <a:ext cx="387300" cy="5289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g2ac5e446563_1_312"/>
            <p:cNvSpPr txBox="1"/>
            <p:nvPr/>
          </p:nvSpPr>
          <p:spPr>
            <a:xfrm>
              <a:off x="1030972" y="4823737"/>
              <a:ext cx="36135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INDIANA UNIVERSITY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1" name="Google Shape;111;g2ac5e446563_1_3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3819" y="4514843"/>
            <a:ext cx="684581" cy="751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hoto: white">
  <p:cSld name="Content and photo: whi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c5e446563_1_323"/>
          <p:cNvSpPr txBox="1">
            <a:spLocks noGrp="1"/>
          </p:cNvSpPr>
          <p:nvPr>
            <p:ph type="title"/>
          </p:nvPr>
        </p:nvSpPr>
        <p:spPr>
          <a:xfrm>
            <a:off x="525303" y="464386"/>
            <a:ext cx="45606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Font typeface="Arial"/>
              <a:buNone/>
              <a:defRPr sz="3000" b="1" i="0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2ac5e446563_1_323"/>
          <p:cNvSpPr txBox="1">
            <a:spLocks noGrp="1"/>
          </p:cNvSpPr>
          <p:nvPr>
            <p:ph type="body" idx="1"/>
          </p:nvPr>
        </p:nvSpPr>
        <p:spPr>
          <a:xfrm>
            <a:off x="525303" y="1629405"/>
            <a:ext cx="4560600" cy="27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800"/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800"/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800"/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800"/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g2ac5e446563_1_323"/>
          <p:cNvSpPr>
            <a:spLocks noGrp="1"/>
          </p:cNvSpPr>
          <p:nvPr>
            <p:ph type="pic" idx="2"/>
          </p:nvPr>
        </p:nvSpPr>
        <p:spPr>
          <a:xfrm>
            <a:off x="5573058" y="0"/>
            <a:ext cx="35709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g2ac5e446563_1_323"/>
          <p:cNvSpPr/>
          <p:nvPr/>
        </p:nvSpPr>
        <p:spPr>
          <a:xfrm>
            <a:off x="0" y="486799"/>
            <a:ext cx="82800" cy="3873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2ac5e446563_1_323"/>
          <p:cNvSpPr/>
          <p:nvPr/>
        </p:nvSpPr>
        <p:spPr>
          <a:xfrm>
            <a:off x="635303" y="4661517"/>
            <a:ext cx="387300" cy="5289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g2ac5e446563_1_3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3819" y="4514843"/>
            <a:ext cx="684581" cy="751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nly: black">
  <p:cSld name="Content only: black">
    <p:bg>
      <p:bgPr>
        <a:solidFill>
          <a:srgbClr val="262626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ac5e446563_1_330"/>
          <p:cNvSpPr txBox="1">
            <a:spLocks noGrp="1"/>
          </p:cNvSpPr>
          <p:nvPr>
            <p:ph type="ctrTitle"/>
          </p:nvPr>
        </p:nvSpPr>
        <p:spPr>
          <a:xfrm>
            <a:off x="523348" y="759070"/>
            <a:ext cx="80043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2ac5e446563_1_330"/>
          <p:cNvSpPr txBox="1">
            <a:spLocks noGrp="1"/>
          </p:cNvSpPr>
          <p:nvPr>
            <p:ph type="subTitle" idx="1"/>
          </p:nvPr>
        </p:nvSpPr>
        <p:spPr>
          <a:xfrm>
            <a:off x="523348" y="1630404"/>
            <a:ext cx="8011200" cy="28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g2ac5e446563_1_330"/>
          <p:cNvSpPr txBox="1">
            <a:spLocks noGrp="1"/>
          </p:cNvSpPr>
          <p:nvPr>
            <p:ph type="body" idx="2"/>
          </p:nvPr>
        </p:nvSpPr>
        <p:spPr>
          <a:xfrm>
            <a:off x="4833956" y="284947"/>
            <a:ext cx="3700500" cy="2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g2ac5e446563_1_330"/>
          <p:cNvSpPr/>
          <p:nvPr/>
        </p:nvSpPr>
        <p:spPr>
          <a:xfrm>
            <a:off x="0" y="957832"/>
            <a:ext cx="82800" cy="3873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" name="Google Shape;124;g2ac5e446563_1_330"/>
          <p:cNvGrpSpPr/>
          <p:nvPr/>
        </p:nvGrpSpPr>
        <p:grpSpPr>
          <a:xfrm>
            <a:off x="-30788" y="4661517"/>
            <a:ext cx="9228600" cy="528990"/>
            <a:chOff x="-30788" y="4661517"/>
            <a:chExt cx="9228600" cy="528990"/>
          </a:xfrm>
        </p:grpSpPr>
        <p:sp>
          <p:nvSpPr>
            <p:cNvPr id="125" name="Google Shape;125;g2ac5e446563_1_330"/>
            <p:cNvSpPr/>
            <p:nvPr/>
          </p:nvSpPr>
          <p:spPr>
            <a:xfrm>
              <a:off x="-30788" y="4734807"/>
              <a:ext cx="9228600" cy="455700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g2ac5e446563_1_330"/>
            <p:cNvSpPr/>
            <p:nvPr/>
          </p:nvSpPr>
          <p:spPr>
            <a:xfrm>
              <a:off x="635303" y="4661517"/>
              <a:ext cx="387300" cy="5289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g2ac5e446563_1_330"/>
            <p:cNvSpPr txBox="1"/>
            <p:nvPr/>
          </p:nvSpPr>
          <p:spPr>
            <a:xfrm>
              <a:off x="1030972" y="4823737"/>
              <a:ext cx="36135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INDIANA UNIVERSITY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8" name="Google Shape;128;g2ac5e446563_1_3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3819" y="4514843"/>
            <a:ext cx="684581" cy="751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hoto: black">
  <p:cSld name="Content and photo: black">
    <p:bg>
      <p:bgPr>
        <a:solidFill>
          <a:srgbClr val="252626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ac5e446563_1_340"/>
          <p:cNvSpPr txBox="1">
            <a:spLocks noGrp="1"/>
          </p:cNvSpPr>
          <p:nvPr>
            <p:ph type="title"/>
          </p:nvPr>
        </p:nvSpPr>
        <p:spPr>
          <a:xfrm>
            <a:off x="530124" y="464386"/>
            <a:ext cx="45606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2ac5e446563_1_340"/>
          <p:cNvSpPr txBox="1">
            <a:spLocks noGrp="1"/>
          </p:cNvSpPr>
          <p:nvPr>
            <p:ph type="body" idx="1"/>
          </p:nvPr>
        </p:nvSpPr>
        <p:spPr>
          <a:xfrm>
            <a:off x="530124" y="1629404"/>
            <a:ext cx="45606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g2ac5e446563_1_340"/>
          <p:cNvSpPr>
            <a:spLocks noGrp="1"/>
          </p:cNvSpPr>
          <p:nvPr>
            <p:ph type="pic" idx="2"/>
          </p:nvPr>
        </p:nvSpPr>
        <p:spPr>
          <a:xfrm>
            <a:off x="5564909" y="0"/>
            <a:ext cx="35709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g2ac5e446563_1_340"/>
          <p:cNvSpPr/>
          <p:nvPr/>
        </p:nvSpPr>
        <p:spPr>
          <a:xfrm>
            <a:off x="-15847" y="486799"/>
            <a:ext cx="82800" cy="3873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2ac5e446563_1_340"/>
          <p:cNvSpPr/>
          <p:nvPr/>
        </p:nvSpPr>
        <p:spPr>
          <a:xfrm>
            <a:off x="635303" y="4661517"/>
            <a:ext cx="387300" cy="5289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g2ac5e446563_1_3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3819" y="4514843"/>
            <a:ext cx="684581" cy="751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footer: black">
  <p:cSld name="Blank with footer: black">
    <p:bg>
      <p:bgPr>
        <a:solidFill>
          <a:srgbClr val="252626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g2ac5e446563_1_347"/>
          <p:cNvGrpSpPr/>
          <p:nvPr/>
        </p:nvGrpSpPr>
        <p:grpSpPr>
          <a:xfrm>
            <a:off x="-30788" y="4661517"/>
            <a:ext cx="9228600" cy="528990"/>
            <a:chOff x="-30788" y="4661517"/>
            <a:chExt cx="9228600" cy="528990"/>
          </a:xfrm>
        </p:grpSpPr>
        <p:sp>
          <p:nvSpPr>
            <p:cNvPr id="138" name="Google Shape;138;g2ac5e446563_1_347"/>
            <p:cNvSpPr/>
            <p:nvPr/>
          </p:nvSpPr>
          <p:spPr>
            <a:xfrm>
              <a:off x="-30788" y="4734807"/>
              <a:ext cx="9228600" cy="455700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g2ac5e446563_1_347"/>
            <p:cNvSpPr/>
            <p:nvPr/>
          </p:nvSpPr>
          <p:spPr>
            <a:xfrm>
              <a:off x="635303" y="4661517"/>
              <a:ext cx="387300" cy="5289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g2ac5e446563_1_347"/>
            <p:cNvSpPr txBox="1"/>
            <p:nvPr/>
          </p:nvSpPr>
          <p:spPr>
            <a:xfrm>
              <a:off x="1030972" y="4823737"/>
              <a:ext cx="36135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INDIANA UNIVERSITY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1" name="Google Shape;141;g2ac5e446563_1_3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3819" y="4514843"/>
            <a:ext cx="684581" cy="751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 with IUPUI lockup">
  <p:cSld name="Closing slide with IUPUI lockup">
    <p:bg>
      <p:bgPr>
        <a:solidFill>
          <a:srgbClr val="690304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ac5e446563_1_353"/>
          <p:cNvSpPr txBox="1">
            <a:spLocks noGrp="1"/>
          </p:cNvSpPr>
          <p:nvPr>
            <p:ph type="body" idx="1"/>
          </p:nvPr>
        </p:nvSpPr>
        <p:spPr>
          <a:xfrm>
            <a:off x="536602" y="680397"/>
            <a:ext cx="7859100" cy="27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g2ac5e446563_1_353"/>
          <p:cNvSpPr/>
          <p:nvPr/>
        </p:nvSpPr>
        <p:spPr>
          <a:xfrm>
            <a:off x="-15847" y="680397"/>
            <a:ext cx="82800" cy="3873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" name="Google Shape;145;g2ac5e446563_1_353"/>
          <p:cNvGrpSpPr/>
          <p:nvPr/>
        </p:nvGrpSpPr>
        <p:grpSpPr>
          <a:xfrm>
            <a:off x="631042" y="4235585"/>
            <a:ext cx="3372874" cy="922200"/>
            <a:chOff x="631042" y="4235585"/>
            <a:chExt cx="3372874" cy="922200"/>
          </a:xfrm>
        </p:grpSpPr>
        <p:sp>
          <p:nvSpPr>
            <p:cNvPr id="146" name="Google Shape;146;g2ac5e446563_1_353"/>
            <p:cNvSpPr/>
            <p:nvPr/>
          </p:nvSpPr>
          <p:spPr>
            <a:xfrm>
              <a:off x="631042" y="4235585"/>
              <a:ext cx="536100" cy="9222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7" name="Google Shape;147;g2ac5e446563_1_353" descr="indianauniversitywhite.eps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373894" y="4313667"/>
              <a:ext cx="2630022" cy="47205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8" name="Google Shape;148;g2ac5e446563_1_3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970" y="4033752"/>
            <a:ext cx="950924" cy="1044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rgbClr val="660B13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1"/>
          <p:cNvSpPr txBox="1"/>
          <p:nvPr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1"/>
          <p:cNvSpPr txBox="1"/>
          <p:nvPr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1"/>
          <p:cNvSpPr txBox="1"/>
          <p:nvPr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506694" y="2274522"/>
            <a:ext cx="6802482" cy="656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526131" y="2032786"/>
            <a:ext cx="370046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/>
          <p:nvPr/>
        </p:nvSpPr>
        <p:spPr>
          <a:xfrm>
            <a:off x="-14942" y="2032000"/>
            <a:ext cx="148614" cy="836706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footer: white">
  <p:cSld name="Blank with footer: whit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22"/>
          <p:cNvGrpSpPr/>
          <p:nvPr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27" name="Google Shape;27;p22"/>
            <p:cNvSpPr/>
            <p:nvPr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2"/>
            <p:cNvSpPr/>
            <p:nvPr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2"/>
            <p:cNvSpPr txBox="1"/>
            <p:nvPr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INDIANA UNIVERSITY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3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3819" y="4514843"/>
            <a:ext cx="684581" cy="751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nly: white">
  <p:cSld name="Content only: whit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ctrTitle"/>
          </p:nvPr>
        </p:nvSpPr>
        <p:spPr>
          <a:xfrm>
            <a:off x="529827" y="759070"/>
            <a:ext cx="8004391" cy="69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Font typeface="Arial"/>
              <a:buNone/>
              <a:defRPr sz="3000" b="1" i="0" cap="none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/>
          <p:nvPr/>
        </p:nvSpPr>
        <p:spPr>
          <a:xfrm>
            <a:off x="0" y="957832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1"/>
          </p:nvPr>
        </p:nvSpPr>
        <p:spPr>
          <a:xfrm>
            <a:off x="4833956" y="284947"/>
            <a:ext cx="370046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/>
          <p:nvPr/>
        </p:nvSpPr>
        <p:spPr>
          <a:xfrm>
            <a:off x="3556000" y="3541059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2"/>
          </p:nvPr>
        </p:nvSpPr>
        <p:spPr>
          <a:xfrm>
            <a:off x="518824" y="1629404"/>
            <a:ext cx="8015594" cy="281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AutoNum type="arabicPeriod"/>
              <a:defRPr sz="1800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Char char="–"/>
              <a:defRPr sz="1600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Char char="•"/>
              <a:defRPr sz="1600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Char char="–"/>
              <a:defRPr sz="1600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600"/>
              <a:buChar char="»"/>
              <a:defRPr sz="1600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7" name="Google Shape;37;p23"/>
          <p:cNvGrpSpPr/>
          <p:nvPr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38" name="Google Shape;38;p23"/>
            <p:cNvSpPr/>
            <p:nvPr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3"/>
            <p:cNvSpPr txBox="1"/>
            <p:nvPr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INDIANA UNIVERSITY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1" name="Google Shape;4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3819" y="4514843"/>
            <a:ext cx="684581" cy="751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hoto: white">
  <p:cSld name="Content and photo: whit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>
            <a:spLocks noGrp="1"/>
          </p:cNvSpPr>
          <p:nvPr>
            <p:ph type="title"/>
          </p:nvPr>
        </p:nvSpPr>
        <p:spPr>
          <a:xfrm>
            <a:off x="525303" y="464386"/>
            <a:ext cx="4560579" cy="77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Font typeface="Arial"/>
              <a:buNone/>
              <a:defRPr sz="3000" b="1" i="0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1"/>
          </p:nvPr>
        </p:nvSpPr>
        <p:spPr>
          <a:xfrm>
            <a:off x="525303" y="1629405"/>
            <a:ext cx="4560579" cy="279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800"/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800"/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800"/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1"/>
              </a:buClr>
              <a:buSzPts val="1800"/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>
            <a:spLocks noGrp="1"/>
          </p:cNvSpPr>
          <p:nvPr>
            <p:ph type="pic" idx="2"/>
          </p:nvPr>
        </p:nvSpPr>
        <p:spPr>
          <a:xfrm>
            <a:off x="5573058" y="0"/>
            <a:ext cx="3570941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24"/>
          <p:cNvSpPr/>
          <p:nvPr/>
        </p:nvSpPr>
        <p:spPr>
          <a:xfrm>
            <a:off x="0" y="486799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4"/>
          <p:cNvSpPr/>
          <p:nvPr/>
        </p:nvSpPr>
        <p:spPr>
          <a:xfrm>
            <a:off x="635303" y="4661517"/>
            <a:ext cx="387197" cy="5289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3819" y="4514843"/>
            <a:ext cx="684581" cy="751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nly: black">
  <p:cSld name="Content only: black">
    <p:bg>
      <p:bgPr>
        <a:solidFill>
          <a:srgbClr val="262626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ctrTitle"/>
          </p:nvPr>
        </p:nvSpPr>
        <p:spPr>
          <a:xfrm>
            <a:off x="523348" y="759070"/>
            <a:ext cx="8004409" cy="69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subTitle" idx="1"/>
          </p:nvPr>
        </p:nvSpPr>
        <p:spPr>
          <a:xfrm>
            <a:off x="523348" y="1630404"/>
            <a:ext cx="8011069" cy="2818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2"/>
          </p:nvPr>
        </p:nvSpPr>
        <p:spPr>
          <a:xfrm>
            <a:off x="4833956" y="284947"/>
            <a:ext cx="370046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/>
          <p:nvPr/>
        </p:nvSpPr>
        <p:spPr>
          <a:xfrm>
            <a:off x="0" y="957832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" name="Google Shape;54;p25"/>
          <p:cNvGrpSpPr/>
          <p:nvPr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55" name="Google Shape;55;p25"/>
            <p:cNvSpPr/>
            <p:nvPr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5"/>
            <p:cNvSpPr/>
            <p:nvPr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5"/>
            <p:cNvSpPr txBox="1"/>
            <p:nvPr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INDIANA UNIVERSITY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8" name="Google Shape;5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3819" y="4514843"/>
            <a:ext cx="684581" cy="751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hoto: black">
  <p:cSld name="Content and photo: black">
    <p:bg>
      <p:bgPr>
        <a:solidFill>
          <a:srgbClr val="252626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6"/>
          <p:cNvSpPr txBox="1">
            <a:spLocks noGrp="1"/>
          </p:cNvSpPr>
          <p:nvPr>
            <p:ph type="title"/>
          </p:nvPr>
        </p:nvSpPr>
        <p:spPr>
          <a:xfrm>
            <a:off x="530124" y="464386"/>
            <a:ext cx="4560579" cy="77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1"/>
          </p:nvPr>
        </p:nvSpPr>
        <p:spPr>
          <a:xfrm>
            <a:off x="530124" y="1629404"/>
            <a:ext cx="4560579" cy="280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>
            <a:spLocks noGrp="1"/>
          </p:cNvSpPr>
          <p:nvPr>
            <p:ph type="pic" idx="2"/>
          </p:nvPr>
        </p:nvSpPr>
        <p:spPr>
          <a:xfrm>
            <a:off x="5564909" y="0"/>
            <a:ext cx="3570941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26"/>
          <p:cNvSpPr/>
          <p:nvPr/>
        </p:nvSpPr>
        <p:spPr>
          <a:xfrm>
            <a:off x="-15847" y="486799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6"/>
          <p:cNvSpPr/>
          <p:nvPr/>
        </p:nvSpPr>
        <p:spPr>
          <a:xfrm>
            <a:off x="635303" y="4661517"/>
            <a:ext cx="387197" cy="5289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3819" y="4514843"/>
            <a:ext cx="684581" cy="751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footer: black">
  <p:cSld name="Blank with footer: black">
    <p:bg>
      <p:bgPr>
        <a:solidFill>
          <a:srgbClr val="252626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27"/>
          <p:cNvGrpSpPr/>
          <p:nvPr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68" name="Google Shape;68;p27"/>
            <p:cNvSpPr/>
            <p:nvPr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7"/>
            <p:cNvSpPr/>
            <p:nvPr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7"/>
            <p:cNvSpPr txBox="1"/>
            <p:nvPr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INDIANA UNIVERSITY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1" name="Google Shape;7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3819" y="4514843"/>
            <a:ext cx="684581" cy="751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 with IUPUI lockup">
  <p:cSld name="Closing slide with IUPUI lockup">
    <p:bg>
      <p:bgPr>
        <a:solidFill>
          <a:srgbClr val="690304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36602" y="680397"/>
            <a:ext cx="7859185" cy="272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/>
          <p:nvPr/>
        </p:nvSpPr>
        <p:spPr>
          <a:xfrm>
            <a:off x="-15847" y="680397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" name="Google Shape;75;p28"/>
          <p:cNvGrpSpPr/>
          <p:nvPr/>
        </p:nvGrpSpPr>
        <p:grpSpPr>
          <a:xfrm>
            <a:off x="631042" y="4235585"/>
            <a:ext cx="3372874" cy="922081"/>
            <a:chOff x="631042" y="4235585"/>
            <a:chExt cx="3372874" cy="922081"/>
          </a:xfrm>
        </p:grpSpPr>
        <p:sp>
          <p:nvSpPr>
            <p:cNvPr id="76" name="Google Shape;76;p28"/>
            <p:cNvSpPr/>
            <p:nvPr/>
          </p:nvSpPr>
          <p:spPr>
            <a:xfrm>
              <a:off x="631042" y="4235585"/>
              <a:ext cx="536130" cy="922081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7" name="Google Shape;77;p28" descr="indianauniversitywhite.eps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373894" y="4313667"/>
              <a:ext cx="2630022" cy="47205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8" name="Google Shape;7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970" y="4033752"/>
            <a:ext cx="950924" cy="1044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1161892" y="634604"/>
            <a:ext cx="680248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1161892" y="1589938"/>
            <a:ext cx="6802482" cy="321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c5e446563_1_290"/>
          <p:cNvSpPr txBox="1">
            <a:spLocks noGrp="1"/>
          </p:cNvSpPr>
          <p:nvPr>
            <p:ph type="title"/>
          </p:nvPr>
        </p:nvSpPr>
        <p:spPr>
          <a:xfrm>
            <a:off x="1161892" y="634604"/>
            <a:ext cx="6802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g2ac5e446563_1_290"/>
          <p:cNvSpPr txBox="1">
            <a:spLocks noGrp="1"/>
          </p:cNvSpPr>
          <p:nvPr>
            <p:ph type="body" idx="1"/>
          </p:nvPr>
        </p:nvSpPr>
        <p:spPr>
          <a:xfrm>
            <a:off x="1161892" y="1589938"/>
            <a:ext cx="6802500" cy="3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"/>
          <p:cNvSpPr txBox="1">
            <a:spLocks noGrp="1"/>
          </p:cNvSpPr>
          <p:nvPr>
            <p:ph type="title"/>
          </p:nvPr>
        </p:nvSpPr>
        <p:spPr>
          <a:xfrm>
            <a:off x="502903" y="2149489"/>
            <a:ext cx="7882814" cy="111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200" dirty="0"/>
              <a:t>Climate Engineering Teaching Module</a:t>
            </a:r>
            <a:br>
              <a:rPr lang="en-US" sz="3200" dirty="0"/>
            </a:br>
            <a:r>
              <a:rPr lang="en-US" sz="2000" dirty="0"/>
              <a:t>Lesson 1 – Collaborative Design Thinking</a:t>
            </a:r>
            <a:endParaRPr sz="3200" dirty="0"/>
          </a:p>
        </p:txBody>
      </p:sp>
      <p:sp>
        <p:nvSpPr>
          <p:cNvPr id="154" name="Google Shape;154;p1"/>
          <p:cNvSpPr txBox="1">
            <a:spLocks noGrp="1"/>
          </p:cNvSpPr>
          <p:nvPr>
            <p:ph type="body" idx="1"/>
          </p:nvPr>
        </p:nvSpPr>
        <p:spPr>
          <a:xfrm>
            <a:off x="530694" y="4709821"/>
            <a:ext cx="7734222" cy="277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INDIANA UNIVERSITY</a:t>
            </a:r>
            <a:endParaRPr/>
          </a:p>
        </p:txBody>
      </p:sp>
      <p:sp>
        <p:nvSpPr>
          <p:cNvPr id="155" name="Google Shape;155;p1"/>
          <p:cNvSpPr txBox="1">
            <a:spLocks noGrp="1"/>
          </p:cNvSpPr>
          <p:nvPr>
            <p:ph type="body" idx="2"/>
          </p:nvPr>
        </p:nvSpPr>
        <p:spPr>
          <a:xfrm>
            <a:off x="502903" y="3574470"/>
            <a:ext cx="7734222" cy="80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Ben Kravitz</a:t>
            </a:r>
            <a:r>
              <a:rPr lang="en-US" baseline="30000"/>
              <a:t>1</a:t>
            </a:r>
            <a:r>
              <a:rPr lang="en-US"/>
              <a:t>, Paul Goddard</a:t>
            </a:r>
            <a:r>
              <a:rPr lang="en-US" baseline="30000"/>
              <a:t>1</a:t>
            </a:r>
            <a:r>
              <a:rPr lang="en-US"/>
              <a:t>, and Adam Scribner</a:t>
            </a:r>
            <a:r>
              <a:rPr lang="en-US" baseline="30000"/>
              <a:t>2</a:t>
            </a:r>
            <a:br>
              <a:rPr lang="en-US"/>
            </a:br>
            <a:r>
              <a:rPr lang="en-US"/>
              <a:t>1.</a:t>
            </a:r>
            <a:r>
              <a:rPr lang="en-US" sz="1400"/>
              <a:t>Department of Earth and Atmospheric Sciences 2. The School of Education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ac5e446563_1_210"/>
          <p:cNvSpPr txBox="1"/>
          <p:nvPr/>
        </p:nvSpPr>
        <p:spPr>
          <a:xfrm>
            <a:off x="0" y="1396860"/>
            <a:ext cx="27351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 Warming Simplified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690304"/>
                </a:solidFill>
                <a:latin typeface="Arial"/>
                <a:ea typeface="Arial"/>
                <a:cs typeface="Arial"/>
                <a:sym typeface="Arial"/>
              </a:rPr>
              <a:t>Energy going in is greater than the energy going out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2" name="Google Shape;222;g2ac5e446563_1_2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57140" y="22860"/>
            <a:ext cx="6065522" cy="4686994"/>
            <a:chOff x="1836420" y="42405"/>
            <a:chExt cx="6065522" cy="4686994"/>
          </a:xfrm>
        </p:grpSpPr>
        <p:pic>
          <p:nvPicPr>
            <p:cNvPr id="223" name="Google Shape;223;g2ac5e446563_1_210" descr="Diagra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36420" y="42405"/>
              <a:ext cx="6065522" cy="46869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" name="Google Shape;224;g2ac5e446563_1_210"/>
            <p:cNvSpPr/>
            <p:nvPr/>
          </p:nvSpPr>
          <p:spPr>
            <a:xfrm>
              <a:off x="5897880" y="655319"/>
              <a:ext cx="1691700" cy="1322700"/>
            </a:xfrm>
            <a:prstGeom prst="rect">
              <a:avLst/>
            </a:prstGeom>
            <a:gradFill>
              <a:gsLst>
                <a:gs pos="0">
                  <a:srgbClr val="2F5E8A"/>
                </a:gs>
                <a:gs pos="50000">
                  <a:srgbClr val="163563"/>
                </a:gs>
                <a:gs pos="100000">
                  <a:srgbClr val="060839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3" name="Google Shape;233;g2ac5e446563_1_210"/>
          <p:cNvSpPr txBox="1"/>
          <p:nvPr/>
        </p:nvSpPr>
        <p:spPr>
          <a:xfrm>
            <a:off x="4090221" y="846707"/>
            <a:ext cx="309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/>
          </a:p>
        </p:txBody>
      </p:sp>
      <p:sp>
        <p:nvSpPr>
          <p:cNvPr id="226" name="Google Shape;226;g2ac5e446563_1_210"/>
          <p:cNvSpPr txBox="1">
            <a:spLocks noGrp="1"/>
          </p:cNvSpPr>
          <p:nvPr>
            <p:ph type="title" idx="4294967295"/>
          </p:nvPr>
        </p:nvSpPr>
        <p:spPr>
          <a:xfrm>
            <a:off x="4976958" y="935194"/>
            <a:ext cx="309600" cy="523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+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2ac5e446563_1_210"/>
          <p:cNvSpPr txBox="1"/>
          <p:nvPr/>
        </p:nvSpPr>
        <p:spPr>
          <a:xfrm>
            <a:off x="5758509" y="935194"/>
            <a:ext cx="309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225" name="Google Shape;225;g2ac5e446563_1_2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56660" y="3898491"/>
            <a:ext cx="830700" cy="30990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373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2ac5e446563_1_2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7140" y="1530849"/>
            <a:ext cx="6065400" cy="2307600"/>
          </a:xfrm>
          <a:prstGeom prst="rect">
            <a:avLst/>
          </a:prstGeom>
          <a:solidFill>
            <a:schemeClr val="lt1">
              <a:alpha val="8784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2ac5e446563_1_2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7140" y="3838390"/>
            <a:ext cx="830700" cy="884100"/>
          </a:xfrm>
          <a:prstGeom prst="rect">
            <a:avLst/>
          </a:prstGeom>
          <a:solidFill>
            <a:schemeClr val="lt1">
              <a:alpha val="8784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2ac5e446563_1_2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180" y="3832085"/>
            <a:ext cx="4266600" cy="884100"/>
          </a:xfrm>
          <a:prstGeom prst="rect">
            <a:avLst/>
          </a:prstGeom>
          <a:solidFill>
            <a:schemeClr val="lt1">
              <a:alpha val="8784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2ac5e446563_1_2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87720" y="4268406"/>
            <a:ext cx="968400" cy="454200"/>
          </a:xfrm>
          <a:prstGeom prst="rect">
            <a:avLst/>
          </a:prstGeom>
          <a:solidFill>
            <a:schemeClr val="lt1">
              <a:alpha val="8784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2ac5e446563_1_2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4460631">
            <a:off x="2347487" y="2744184"/>
            <a:ext cx="571400" cy="2757274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373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g2ac5e446563_1_2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57140" y="22860"/>
            <a:ext cx="6065522" cy="4686994"/>
            <a:chOff x="1836420" y="42405"/>
            <a:chExt cx="6065522" cy="4686994"/>
          </a:xfrm>
        </p:grpSpPr>
        <p:pic>
          <p:nvPicPr>
            <p:cNvPr id="239" name="Google Shape;239;g2ac5e446563_1_226" descr="Diagra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36420" y="42405"/>
              <a:ext cx="6065522" cy="46869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g2ac5e446563_1_226"/>
            <p:cNvSpPr/>
            <p:nvPr/>
          </p:nvSpPr>
          <p:spPr>
            <a:xfrm>
              <a:off x="5897880" y="655319"/>
              <a:ext cx="1691700" cy="1322700"/>
            </a:xfrm>
            <a:prstGeom prst="rect">
              <a:avLst/>
            </a:prstGeom>
            <a:gradFill>
              <a:gsLst>
                <a:gs pos="0">
                  <a:srgbClr val="2F5E8A"/>
                </a:gs>
                <a:gs pos="50000">
                  <a:srgbClr val="163563"/>
                </a:gs>
                <a:gs pos="100000">
                  <a:srgbClr val="060839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" name="Google Shape;241;g2ac5e446563_1_2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56660" y="3898491"/>
            <a:ext cx="830700" cy="30990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373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2ac5e446563_1_226"/>
          <p:cNvSpPr txBox="1">
            <a:spLocks noGrp="1"/>
          </p:cNvSpPr>
          <p:nvPr>
            <p:ph type="title" idx="4294967295"/>
          </p:nvPr>
        </p:nvSpPr>
        <p:spPr>
          <a:xfrm>
            <a:off x="0" y="777425"/>
            <a:ext cx="2735100" cy="2308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Climate Engineering is about developing technologies to reverse this inequality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2ac5e446563_1_226"/>
          <p:cNvSpPr txBox="1"/>
          <p:nvPr/>
        </p:nvSpPr>
        <p:spPr>
          <a:xfrm>
            <a:off x="4090221" y="846707"/>
            <a:ext cx="309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/>
          </a:p>
        </p:txBody>
      </p:sp>
      <p:sp>
        <p:nvSpPr>
          <p:cNvPr id="242" name="Google Shape;242;g2ac5e446563_1_226"/>
          <p:cNvSpPr txBox="1"/>
          <p:nvPr/>
        </p:nvSpPr>
        <p:spPr>
          <a:xfrm>
            <a:off x="4976958" y="935194"/>
            <a:ext cx="309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243" name="Google Shape;243;g2ac5e446563_1_226"/>
          <p:cNvSpPr txBox="1"/>
          <p:nvPr/>
        </p:nvSpPr>
        <p:spPr>
          <a:xfrm>
            <a:off x="5758509" y="935194"/>
            <a:ext cx="309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245" name="Google Shape;245;g2ac5e446563_1_2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7140" y="1530849"/>
            <a:ext cx="6065400" cy="2307600"/>
          </a:xfrm>
          <a:prstGeom prst="rect">
            <a:avLst/>
          </a:prstGeom>
          <a:solidFill>
            <a:schemeClr val="lt1">
              <a:alpha val="8784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2ac5e446563_1_2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7140" y="3838390"/>
            <a:ext cx="830700" cy="884100"/>
          </a:xfrm>
          <a:prstGeom prst="rect">
            <a:avLst/>
          </a:prstGeom>
          <a:solidFill>
            <a:schemeClr val="lt1">
              <a:alpha val="8784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2ac5e446563_1_2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180" y="3832085"/>
            <a:ext cx="4266600" cy="884100"/>
          </a:xfrm>
          <a:prstGeom prst="rect">
            <a:avLst/>
          </a:prstGeom>
          <a:solidFill>
            <a:schemeClr val="lt1">
              <a:alpha val="8784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2ac5e446563_1_2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87720" y="4268406"/>
            <a:ext cx="968400" cy="454200"/>
          </a:xfrm>
          <a:prstGeom prst="rect">
            <a:avLst/>
          </a:prstGeom>
          <a:solidFill>
            <a:schemeClr val="lt1">
              <a:alpha val="8784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2ac5e446563_1_2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28809" y="3716728"/>
            <a:ext cx="662100" cy="6621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ac5e446563_1_242"/>
          <p:cNvSpPr txBox="1">
            <a:spLocks noGrp="1"/>
          </p:cNvSpPr>
          <p:nvPr>
            <p:ph type="title" idx="4294967295"/>
          </p:nvPr>
        </p:nvSpPr>
        <p:spPr>
          <a:xfrm>
            <a:off x="0" y="777425"/>
            <a:ext cx="2735100" cy="2308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Climate Engineering is about developing technologies to reverse this inequality by…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" name="Google Shape;255;g2ac5e446563_1_2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57140" y="22860"/>
            <a:ext cx="6065522" cy="4686994"/>
            <a:chOff x="1836420" y="42405"/>
            <a:chExt cx="6065522" cy="4686994"/>
          </a:xfrm>
        </p:grpSpPr>
        <p:pic>
          <p:nvPicPr>
            <p:cNvPr id="256" name="Google Shape;256;g2ac5e446563_1_242" descr="Diagra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36420" y="42405"/>
              <a:ext cx="6065522" cy="46869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7" name="Google Shape;257;g2ac5e446563_1_242"/>
            <p:cNvSpPr/>
            <p:nvPr/>
          </p:nvSpPr>
          <p:spPr>
            <a:xfrm>
              <a:off x="5897880" y="655319"/>
              <a:ext cx="1691700" cy="1322700"/>
            </a:xfrm>
            <a:prstGeom prst="rect">
              <a:avLst/>
            </a:prstGeom>
            <a:gradFill>
              <a:gsLst>
                <a:gs pos="0">
                  <a:srgbClr val="2F5E8A"/>
                </a:gs>
                <a:gs pos="50000">
                  <a:srgbClr val="163563"/>
                </a:gs>
                <a:gs pos="100000">
                  <a:srgbClr val="060839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8" name="Google Shape;258;g2ac5e446563_1_2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56660" y="3898491"/>
            <a:ext cx="830700" cy="30990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373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2ac5e446563_1_242"/>
          <p:cNvSpPr txBox="1"/>
          <p:nvPr/>
        </p:nvSpPr>
        <p:spPr>
          <a:xfrm rot="10800000">
            <a:off x="4173909" y="949963"/>
            <a:ext cx="309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/>
          </a:p>
        </p:txBody>
      </p:sp>
      <p:sp>
        <p:nvSpPr>
          <p:cNvPr id="259" name="Google Shape;259;g2ac5e446563_1_242"/>
          <p:cNvSpPr txBox="1"/>
          <p:nvPr/>
        </p:nvSpPr>
        <p:spPr>
          <a:xfrm>
            <a:off x="4976958" y="935194"/>
            <a:ext cx="309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260" name="Google Shape;260;g2ac5e446563_1_242"/>
          <p:cNvSpPr txBox="1"/>
          <p:nvPr/>
        </p:nvSpPr>
        <p:spPr>
          <a:xfrm>
            <a:off x="5758509" y="935194"/>
            <a:ext cx="309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262" name="Google Shape;262;g2ac5e446563_1_2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7140" y="1530849"/>
            <a:ext cx="6065400" cy="2307600"/>
          </a:xfrm>
          <a:prstGeom prst="rect">
            <a:avLst/>
          </a:prstGeom>
          <a:solidFill>
            <a:schemeClr val="lt1">
              <a:alpha val="8784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2ac5e446563_1_2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7140" y="3838390"/>
            <a:ext cx="830700" cy="884100"/>
          </a:xfrm>
          <a:prstGeom prst="rect">
            <a:avLst/>
          </a:prstGeom>
          <a:solidFill>
            <a:schemeClr val="lt1">
              <a:alpha val="8784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2ac5e446563_1_2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180" y="3832085"/>
            <a:ext cx="4266600" cy="884100"/>
          </a:xfrm>
          <a:prstGeom prst="rect">
            <a:avLst/>
          </a:prstGeom>
          <a:solidFill>
            <a:schemeClr val="lt1">
              <a:alpha val="8784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2ac5e446563_1_2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87720" y="4268406"/>
            <a:ext cx="968400" cy="454200"/>
          </a:xfrm>
          <a:prstGeom prst="rect">
            <a:avLst/>
          </a:prstGeom>
          <a:solidFill>
            <a:schemeClr val="lt1">
              <a:alpha val="8784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g2ac5e446563_1_2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28809" y="3716728"/>
            <a:ext cx="662100" cy="6621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2ac5e446563_1_242"/>
          <p:cNvSpPr txBox="1"/>
          <p:nvPr/>
        </p:nvSpPr>
        <p:spPr>
          <a:xfrm>
            <a:off x="3322567" y="1645482"/>
            <a:ext cx="5491200" cy="19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Think about how to increase the right side of the equation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Reflection of incoming sunlight</a:t>
            </a:r>
            <a:endParaRPr/>
          </a:p>
          <a:p>
            <a:pPr marL="731520" marR="0" lvl="6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the Surface?</a:t>
            </a:r>
            <a:endParaRPr/>
          </a:p>
          <a:p>
            <a:pPr marL="731520" marR="0" lvl="6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Atmosphere?</a:t>
            </a:r>
            <a:endParaRPr/>
          </a:p>
          <a:p>
            <a:pPr marL="731520" marR="0" lvl="6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Space?</a:t>
            </a:r>
            <a:endParaRPr/>
          </a:p>
          <a:p>
            <a:pPr marL="285750" marR="0" lvl="6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Permit more infrared radiation (heat) to escape to space</a:t>
            </a:r>
            <a:endParaRPr/>
          </a:p>
          <a:p>
            <a:pPr marL="731520" marR="0" lvl="6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to open this “window”?</a:t>
            </a:r>
            <a:endParaRPr/>
          </a:p>
          <a:p>
            <a:pPr marL="285750" marR="0" lvl="3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ac5e446563_1_259"/>
          <p:cNvSpPr txBox="1">
            <a:spLocks noGrp="1"/>
          </p:cNvSpPr>
          <p:nvPr>
            <p:ph type="title" idx="4294967295"/>
          </p:nvPr>
        </p:nvSpPr>
        <p:spPr>
          <a:xfrm>
            <a:off x="0" y="777425"/>
            <a:ext cx="2735100" cy="3417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Climate Engineering is about developing technologies to reverse this inequality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by modifying a part of the climate system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g2ac5e446563_1_259" descr="Diagram, ma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5220" y="619750"/>
            <a:ext cx="6351150" cy="3680458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2ac5e446563_1_259"/>
          <p:cNvSpPr txBox="1"/>
          <p:nvPr/>
        </p:nvSpPr>
        <p:spPr>
          <a:xfrm>
            <a:off x="8677473" y="4470261"/>
            <a:ext cx="823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NASA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ac5e446563_1_265"/>
          <p:cNvSpPr txBox="1"/>
          <p:nvPr/>
        </p:nvSpPr>
        <p:spPr>
          <a:xfrm>
            <a:off x="57628" y="95936"/>
            <a:ext cx="24453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you think of ways to modify these systems to slow global warming (increase the RHS of the equation??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2ac5e446563_1_265"/>
          <p:cNvSpPr txBox="1">
            <a:spLocks noGrp="1"/>
          </p:cNvSpPr>
          <p:nvPr>
            <p:ph type="title" idx="4294967295"/>
          </p:nvPr>
        </p:nvSpPr>
        <p:spPr>
          <a:xfrm>
            <a:off x="0" y="3129125"/>
            <a:ext cx="2530500" cy="1569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Write as many (wild!) ideas as possible in 3 minutes.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g2ac5e446563_1_265" descr="Diagram, ma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5220" y="619750"/>
            <a:ext cx="6351150" cy="3680458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g2ac5e446563_1_265"/>
          <p:cNvSpPr txBox="1"/>
          <p:nvPr/>
        </p:nvSpPr>
        <p:spPr>
          <a:xfrm>
            <a:off x="3151240" y="93465"/>
            <a:ext cx="1199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Incoming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solar radiation</a:t>
            </a:r>
            <a:endParaRPr/>
          </a:p>
        </p:txBody>
      </p:sp>
      <p:sp>
        <p:nvSpPr>
          <p:cNvPr id="287" name="Google Shape;287;g2ac5e446563_1_265"/>
          <p:cNvSpPr txBox="1"/>
          <p:nvPr/>
        </p:nvSpPr>
        <p:spPr>
          <a:xfrm>
            <a:off x="4279576" y="49589"/>
            <a:ext cx="35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/>
          </a:p>
        </p:txBody>
      </p:sp>
      <p:sp>
        <p:nvSpPr>
          <p:cNvPr id="285" name="Google Shape;285;g2ac5e446563_1_265"/>
          <p:cNvSpPr txBox="1"/>
          <p:nvPr/>
        </p:nvSpPr>
        <p:spPr>
          <a:xfrm>
            <a:off x="4866042" y="78653"/>
            <a:ext cx="164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reflected incoming radiation</a:t>
            </a:r>
            <a:endParaRPr/>
          </a:p>
        </p:txBody>
      </p:sp>
      <p:sp>
        <p:nvSpPr>
          <p:cNvPr id="288" name="Google Shape;288;g2ac5e446563_1_265"/>
          <p:cNvSpPr txBox="1"/>
          <p:nvPr/>
        </p:nvSpPr>
        <p:spPr>
          <a:xfrm>
            <a:off x="6320608" y="88554"/>
            <a:ext cx="388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286" name="Google Shape;286;g2ac5e446563_1_265"/>
          <p:cNvSpPr txBox="1"/>
          <p:nvPr/>
        </p:nvSpPr>
        <p:spPr>
          <a:xfrm>
            <a:off x="6826535" y="83633"/>
            <a:ext cx="151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outgoing infrared radiation</a:t>
            </a:r>
            <a:endParaRPr/>
          </a:p>
        </p:txBody>
      </p:sp>
      <p:sp>
        <p:nvSpPr>
          <p:cNvPr id="289" name="Google Shape;289;g2ac5e446563_1_265"/>
          <p:cNvSpPr txBox="1"/>
          <p:nvPr/>
        </p:nvSpPr>
        <p:spPr>
          <a:xfrm>
            <a:off x="2735220" y="4835723"/>
            <a:ext cx="4766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*Catherine 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2ac5e446563_1_265"/>
          <p:cNvSpPr txBox="1"/>
          <p:nvPr/>
        </p:nvSpPr>
        <p:spPr>
          <a:xfrm>
            <a:off x="8677473" y="4470261"/>
            <a:ext cx="823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NASA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ac5e446563_1_278"/>
          <p:cNvSpPr txBox="1"/>
          <p:nvPr/>
        </p:nvSpPr>
        <p:spPr>
          <a:xfrm>
            <a:off x="57628" y="95936"/>
            <a:ext cx="24453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you think of ways to modify these systems to slow global warming (increase the RHS of the equation??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g2ac5e446563_1_278"/>
          <p:cNvSpPr txBox="1">
            <a:spLocks noGrp="1"/>
          </p:cNvSpPr>
          <p:nvPr>
            <p:ph type="title" idx="4294967295"/>
          </p:nvPr>
        </p:nvSpPr>
        <p:spPr>
          <a:xfrm>
            <a:off x="0" y="3129125"/>
            <a:ext cx="2530500" cy="1569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Now, as a small group write (wild!) ideas for 3 minutes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g2ac5e446563_1_278" descr="Diagram, ma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5220" y="619750"/>
            <a:ext cx="6351150" cy="3680458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2ac5e446563_1_278"/>
          <p:cNvSpPr txBox="1"/>
          <p:nvPr/>
        </p:nvSpPr>
        <p:spPr>
          <a:xfrm>
            <a:off x="3151240" y="93465"/>
            <a:ext cx="1199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Incoming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solar radiation</a:t>
            </a:r>
            <a:endParaRPr/>
          </a:p>
        </p:txBody>
      </p:sp>
      <p:sp>
        <p:nvSpPr>
          <p:cNvPr id="301" name="Google Shape;301;g2ac5e446563_1_278"/>
          <p:cNvSpPr txBox="1"/>
          <p:nvPr/>
        </p:nvSpPr>
        <p:spPr>
          <a:xfrm rot="10800000">
            <a:off x="4259988" y="125439"/>
            <a:ext cx="35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/>
          </a:p>
        </p:txBody>
      </p:sp>
      <p:sp>
        <p:nvSpPr>
          <p:cNvPr id="299" name="Google Shape;299;g2ac5e446563_1_278"/>
          <p:cNvSpPr txBox="1"/>
          <p:nvPr/>
        </p:nvSpPr>
        <p:spPr>
          <a:xfrm>
            <a:off x="4866042" y="78653"/>
            <a:ext cx="164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reflected incoming radiation</a:t>
            </a:r>
            <a:endParaRPr/>
          </a:p>
        </p:txBody>
      </p:sp>
      <p:sp>
        <p:nvSpPr>
          <p:cNvPr id="302" name="Google Shape;302;g2ac5e446563_1_278"/>
          <p:cNvSpPr txBox="1"/>
          <p:nvPr/>
        </p:nvSpPr>
        <p:spPr>
          <a:xfrm>
            <a:off x="6320608" y="88554"/>
            <a:ext cx="388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300" name="Google Shape;300;g2ac5e446563_1_278"/>
          <p:cNvSpPr txBox="1"/>
          <p:nvPr/>
        </p:nvSpPr>
        <p:spPr>
          <a:xfrm>
            <a:off x="6826535" y="83633"/>
            <a:ext cx="151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outgoing infrared radiation</a:t>
            </a:r>
            <a:endParaRPr/>
          </a:p>
        </p:txBody>
      </p:sp>
      <p:sp>
        <p:nvSpPr>
          <p:cNvPr id="294" name="Google Shape;294;g2ac5e446563_1_278"/>
          <p:cNvSpPr txBox="1"/>
          <p:nvPr/>
        </p:nvSpPr>
        <p:spPr>
          <a:xfrm>
            <a:off x="8677473" y="4470261"/>
            <a:ext cx="823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NASA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ac5e446563_1_360"/>
          <p:cNvSpPr txBox="1"/>
          <p:nvPr/>
        </p:nvSpPr>
        <p:spPr>
          <a:xfrm>
            <a:off x="111550" y="788900"/>
            <a:ext cx="2530500" cy="30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</a:rPr>
              <a:t>What ideas does AI have? - Ask ChatGPT:</a:t>
            </a:r>
            <a:endParaRPr sz="2400">
              <a:solidFill>
                <a:srgbClr val="C0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C00000"/>
                </a:solidFill>
              </a:rPr>
              <a:t>“Create 10 wild ideas that fit the category of geoengineering to stop global warming”</a:t>
            </a:r>
            <a:endParaRPr sz="1700">
              <a:solidFill>
                <a:srgbClr val="C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700">
                <a:solidFill>
                  <a:srgbClr val="C00000"/>
                </a:solidFill>
              </a:rPr>
              <a:t>Then ask ChatGBT:</a:t>
            </a:r>
            <a:br>
              <a:rPr lang="en-US" sz="1700">
                <a:solidFill>
                  <a:srgbClr val="C00000"/>
                </a:solidFill>
              </a:rPr>
            </a:br>
            <a:r>
              <a:rPr lang="en-US" sz="1700">
                <a:solidFill>
                  <a:srgbClr val="C00000"/>
                </a:solidFill>
              </a:rPr>
              <a:t>“But, more wild” to get some sensational ideas</a:t>
            </a:r>
            <a:endParaRPr sz="1700">
              <a:solidFill>
                <a:srgbClr val="C00000"/>
              </a:solidFill>
            </a:endParaRPr>
          </a:p>
        </p:txBody>
      </p:sp>
      <p:pic>
        <p:nvPicPr>
          <p:cNvPr id="309" name="Google Shape;309;g2ac5e446563_1_3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5220" y="619750"/>
            <a:ext cx="6351150" cy="3680458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2ac5e446563_1_360"/>
          <p:cNvSpPr txBox="1"/>
          <p:nvPr/>
        </p:nvSpPr>
        <p:spPr>
          <a:xfrm>
            <a:off x="3151240" y="93465"/>
            <a:ext cx="1199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Incoming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solar radiation</a:t>
            </a:r>
            <a:endParaRPr/>
          </a:p>
        </p:txBody>
      </p:sp>
      <p:sp>
        <p:nvSpPr>
          <p:cNvPr id="313" name="Google Shape;313;g2ac5e446563_1_360"/>
          <p:cNvSpPr txBox="1"/>
          <p:nvPr/>
        </p:nvSpPr>
        <p:spPr>
          <a:xfrm rot="10800000">
            <a:off x="4259988" y="125439"/>
            <a:ext cx="35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/>
          </a:p>
        </p:txBody>
      </p:sp>
      <p:sp>
        <p:nvSpPr>
          <p:cNvPr id="311" name="Google Shape;311;g2ac5e446563_1_360"/>
          <p:cNvSpPr txBox="1"/>
          <p:nvPr/>
        </p:nvSpPr>
        <p:spPr>
          <a:xfrm>
            <a:off x="4866042" y="78653"/>
            <a:ext cx="164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reflected incoming radiation</a:t>
            </a:r>
            <a:endParaRPr/>
          </a:p>
        </p:txBody>
      </p:sp>
      <p:sp>
        <p:nvSpPr>
          <p:cNvPr id="314" name="Google Shape;314;g2ac5e446563_1_360"/>
          <p:cNvSpPr txBox="1">
            <a:spLocks noGrp="1"/>
          </p:cNvSpPr>
          <p:nvPr>
            <p:ph type="title" idx="4294967295"/>
          </p:nvPr>
        </p:nvSpPr>
        <p:spPr>
          <a:xfrm>
            <a:off x="6320608" y="88554"/>
            <a:ext cx="388500" cy="461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+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g2ac5e446563_1_360"/>
          <p:cNvSpPr txBox="1"/>
          <p:nvPr/>
        </p:nvSpPr>
        <p:spPr>
          <a:xfrm>
            <a:off x="6826535" y="83633"/>
            <a:ext cx="151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outgoing infrared radiation</a:t>
            </a:r>
            <a:endParaRPr/>
          </a:p>
        </p:txBody>
      </p:sp>
      <p:sp>
        <p:nvSpPr>
          <p:cNvPr id="307" name="Google Shape;307;g2ac5e446563_1_360"/>
          <p:cNvSpPr txBox="1"/>
          <p:nvPr/>
        </p:nvSpPr>
        <p:spPr>
          <a:xfrm>
            <a:off x="8677473" y="4470261"/>
            <a:ext cx="823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NASA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0"/>
          <p:cNvSpPr txBox="1">
            <a:spLocks noGrp="1"/>
          </p:cNvSpPr>
          <p:nvPr>
            <p:ph type="title" idx="4294967295"/>
          </p:nvPr>
        </p:nvSpPr>
        <p:spPr>
          <a:xfrm>
            <a:off x="66174" y="66174"/>
            <a:ext cx="3880184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Mind Map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0" name="Google Shape;320;p30" descr="Mind map: organize group and individual sticky notes on a large sheet of paper or on the wall. Design a solution for global warming"/>
          <p:cNvGrpSpPr/>
          <p:nvPr/>
        </p:nvGrpSpPr>
        <p:grpSpPr>
          <a:xfrm>
            <a:off x="992124" y="437294"/>
            <a:ext cx="7831837" cy="3533908"/>
            <a:chOff x="992124" y="437294"/>
            <a:chExt cx="7831837" cy="3533908"/>
          </a:xfrm>
        </p:grpSpPr>
        <p:grpSp>
          <p:nvGrpSpPr>
            <p:cNvPr id="321" name="Google Shape;321;p30"/>
            <p:cNvGrpSpPr/>
            <p:nvPr/>
          </p:nvGrpSpPr>
          <p:grpSpPr>
            <a:xfrm>
              <a:off x="992124" y="437294"/>
              <a:ext cx="7831837" cy="3533908"/>
              <a:chOff x="897833" y="959904"/>
              <a:chExt cx="7831837" cy="3533908"/>
            </a:xfrm>
          </p:grpSpPr>
          <p:grpSp>
            <p:nvGrpSpPr>
              <p:cNvPr id="322" name="Google Shape;322;p30"/>
              <p:cNvGrpSpPr/>
              <p:nvPr/>
            </p:nvGrpSpPr>
            <p:grpSpPr>
              <a:xfrm>
                <a:off x="897833" y="959904"/>
                <a:ext cx="7831837" cy="3533908"/>
                <a:chOff x="1483335" y="306391"/>
                <a:chExt cx="9618284" cy="6169802"/>
              </a:xfrm>
            </p:grpSpPr>
            <p:sp>
              <p:nvSpPr>
                <p:cNvPr id="323" name="Google Shape;323;p30"/>
                <p:cNvSpPr/>
                <p:nvPr/>
              </p:nvSpPr>
              <p:spPr>
                <a:xfrm>
                  <a:off x="5119079" y="3480183"/>
                  <a:ext cx="1844404" cy="118301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/>
                </a:solidFill>
                <a:ln w="254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lang="en-US" sz="1200" b="0" i="0" u="none" strike="noStrike" cap="none">
                      <a:solidFill>
                        <a:schemeClr val="dk1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Design a Solution for Global Warming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24" name="Google Shape;324;p30"/>
                <p:cNvCxnSpPr/>
                <p:nvPr/>
              </p:nvCxnSpPr>
              <p:spPr>
                <a:xfrm rot="10800000">
                  <a:off x="4343403" y="3038434"/>
                  <a:ext cx="761997" cy="457197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25" name="Google Shape;325;p30"/>
                <p:cNvCxnSpPr/>
                <p:nvPr/>
              </p:nvCxnSpPr>
              <p:spPr>
                <a:xfrm flipH="1">
                  <a:off x="4724402" y="5275334"/>
                  <a:ext cx="1233388" cy="499233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pic>
              <p:nvPicPr>
                <p:cNvPr id="326" name="Google Shape;326;p30" descr="C:\Users\Pius\AppData\Local\Microsoft\Windows\Temporary Internet Files\Content.IE5\7PJLD87R\MC900441454[1].png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32868"/>
                <a:stretch/>
              </p:blipFill>
              <p:spPr>
                <a:xfrm>
                  <a:off x="3020321" y="2871813"/>
                  <a:ext cx="896203" cy="6016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27" name="Google Shape;327;p30" descr="C:\Users\Pius\AppData\Local\Microsoft\Windows\Temporary Internet Files\Content.IE5\7PJLD87R\MC900441454[1].png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32868"/>
                <a:stretch/>
              </p:blipFill>
              <p:spPr>
                <a:xfrm>
                  <a:off x="3281907" y="1694694"/>
                  <a:ext cx="896203" cy="6016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28" name="Google Shape;328;p30" descr="C:\Users\Pius\AppData\Local\Microsoft\Windows\Temporary Internet Files\Content.IE5\7PJLD87R\MC900441454[1].png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32868"/>
                <a:stretch/>
              </p:blipFill>
              <p:spPr>
                <a:xfrm>
                  <a:off x="3960122" y="2004230"/>
                  <a:ext cx="896203" cy="6016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29" name="Google Shape;329;p30" descr="C:\Users\Pius\AppData\Local\Microsoft\Windows\Temporary Internet Files\Content.IE5\7PJLD87R\MC900441454[1].png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32868"/>
                <a:stretch/>
              </p:blipFill>
              <p:spPr>
                <a:xfrm>
                  <a:off x="4071012" y="2584451"/>
                  <a:ext cx="896203" cy="6016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30" name="Google Shape;330;p30" descr="C:\Users\Pius\AppData\Local\Microsoft\Windows\Temporary Internet Files\Content.IE5\7PJLD87R\MC900441454[1].png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32868"/>
                <a:stretch/>
              </p:blipFill>
              <p:spPr>
                <a:xfrm>
                  <a:off x="3566613" y="2729831"/>
                  <a:ext cx="896203" cy="6016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31" name="Google Shape;331;p30" descr="C:\Users\Pius\AppData\Local\Microsoft\Windows\Temporary Internet Files\Content.IE5\7PJLD87R\MC900441454[1].png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32868"/>
                <a:stretch/>
              </p:blipFill>
              <p:spPr>
                <a:xfrm>
                  <a:off x="2726707" y="1892301"/>
                  <a:ext cx="896203" cy="6016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32" name="Google Shape;332;p30" descr="C:\Users\Pius\AppData\Local\Microsoft\Windows\Temporary Internet Files\Content.IE5\7PJLD87R\MC900441454[1].png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32868"/>
                <a:stretch/>
              </p:blipFill>
              <p:spPr>
                <a:xfrm>
                  <a:off x="3657601" y="5037162"/>
                  <a:ext cx="896203" cy="6016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33" name="Google Shape;333;p30" descr="C:\Users\Pius\AppData\Local\Microsoft\Windows\Temporary Internet Files\Content.IE5\7PJLD87R\MC900441454[1].png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32868"/>
                <a:stretch/>
              </p:blipFill>
              <p:spPr>
                <a:xfrm>
                  <a:off x="6600398" y="2589192"/>
                  <a:ext cx="896203" cy="6016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34" name="Google Shape;334;p30" descr="C:\Users\Pius\AppData\Local\Microsoft\Windows\Temporary Internet Files\Content.IE5\7PJLD87R\MC900441454[1].png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32868"/>
                <a:stretch/>
              </p:blipFill>
              <p:spPr>
                <a:xfrm>
                  <a:off x="2572219" y="2609043"/>
                  <a:ext cx="896203" cy="6016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35" name="Google Shape;335;p30" descr="C:\Users\Pius\AppData\Local\Microsoft\Windows\Temporary Internet Files\Content.IE5\7PJLD87R\MC900441454[1].png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32868"/>
                <a:stretch/>
              </p:blipFill>
              <p:spPr>
                <a:xfrm>
                  <a:off x="6600399" y="2198666"/>
                  <a:ext cx="896203" cy="6016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36" name="Google Shape;336;p30" descr="C:\Users\Pius\AppData\Local\Microsoft\Windows\Temporary Internet Files\Content.IE5\7PJLD87R\MC900441454[1].png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32868"/>
                <a:stretch/>
              </p:blipFill>
              <p:spPr>
                <a:xfrm>
                  <a:off x="7162801" y="2284392"/>
                  <a:ext cx="896203" cy="6016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37" name="Google Shape;337;p30" descr="C:\Users\Pius\AppData\Local\Microsoft\Windows\Temporary Internet Files\Content.IE5\7PJLD87R\MC900441454[1].png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32868"/>
                <a:stretch/>
              </p:blipFill>
              <p:spPr>
                <a:xfrm>
                  <a:off x="5783998" y="5008136"/>
                  <a:ext cx="896203" cy="56801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38" name="Google Shape;338;p30" descr="C:\Users\Pius\AppData\Local\Microsoft\Windows\Temporary Internet Files\Content.IE5\7PJLD87R\MC900441454[1].png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32868"/>
                <a:stretch/>
              </p:blipFill>
              <p:spPr>
                <a:xfrm>
                  <a:off x="3505201" y="4572001"/>
                  <a:ext cx="896203" cy="6016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39" name="Google Shape;339;p30" descr="C:\Users\Pius\AppData\Local\Microsoft\Windows\Temporary Internet Files\Content.IE5\7PJLD87R\MC900441454[1].png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32868"/>
                <a:stretch/>
              </p:blipFill>
              <p:spPr>
                <a:xfrm>
                  <a:off x="4276106" y="5440123"/>
                  <a:ext cx="896203" cy="6016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40" name="Google Shape;340;p30" descr="C:\Users\Pius\AppData\Local\Microsoft\Windows\Temporary Internet Files\Content.IE5\7PJLD87R\MC900441454[1].png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32868"/>
                <a:stretch/>
              </p:blipFill>
              <p:spPr>
                <a:xfrm>
                  <a:off x="4209198" y="4884762"/>
                  <a:ext cx="896203" cy="6016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41" name="Google Shape;341;p30" descr="C:\Users\Pius\AppData\Local\Microsoft\Windows\Temporary Internet Files\Content.IE5\7PJLD87R\MC900441454[1].png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32868"/>
                <a:stretch/>
              </p:blipFill>
              <p:spPr>
                <a:xfrm>
                  <a:off x="2895601" y="4808562"/>
                  <a:ext cx="896203" cy="6016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42" name="Google Shape;342;p30" descr="C:\Users\Pius\AppData\Local\Microsoft\Windows\Temporary Internet Files\Content.IE5\7PJLD87R\MC900441454[1].png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32868"/>
                <a:stretch/>
              </p:blipFill>
              <p:spPr>
                <a:xfrm>
                  <a:off x="3622911" y="5572126"/>
                  <a:ext cx="896203" cy="6016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43" name="Google Shape;343;p30" descr="C:\Users\Pius\AppData\Local\Microsoft\Windows\Temporary Internet Files\Content.IE5\7PJLD87R\MC900441454[1].png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32868"/>
                <a:stretch/>
              </p:blipFill>
              <p:spPr>
                <a:xfrm>
                  <a:off x="8243813" y="5715001"/>
                  <a:ext cx="896203" cy="6016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44" name="Google Shape;344;p30" descr="C:\Users\Pius\AppData\Local\Microsoft\Windows\Temporary Internet Files\Content.IE5\7PJLD87R\MC900441454[1].png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32868"/>
                <a:stretch/>
              </p:blipFill>
              <p:spPr>
                <a:xfrm>
                  <a:off x="2812005" y="5610271"/>
                  <a:ext cx="896203" cy="6016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45" name="Google Shape;345;p30" descr="C:\Users\Pius\AppData\Local\Microsoft\Windows\Temporary Internet Files\Content.IE5\7PJLD87R\MC900441454[1].png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32868"/>
                <a:stretch/>
              </p:blipFill>
              <p:spPr>
                <a:xfrm>
                  <a:off x="7687101" y="5874554"/>
                  <a:ext cx="896203" cy="6016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46" name="Google Shape;346;p30" descr="C:\Users\Pius\AppData\Local\Microsoft\Windows\Temporary Internet Files\Content.IE5\7PJLD87R\MC900441454[1].png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32868"/>
                <a:stretch/>
              </p:blipFill>
              <p:spPr>
                <a:xfrm>
                  <a:off x="3475625" y="2210650"/>
                  <a:ext cx="896203" cy="6016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47" name="Google Shape;347;p30" descr="C:\Users\Pius\AppData\Local\Microsoft\Windows\Temporary Internet Files\Content.IE5\7PJLD87R\MC900441454[1].png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32868"/>
                <a:stretch/>
              </p:blipFill>
              <p:spPr>
                <a:xfrm>
                  <a:off x="8382001" y="4923311"/>
                  <a:ext cx="896203" cy="6016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cxnSp>
              <p:nvCxnSpPr>
                <p:cNvPr id="348" name="Google Shape;348;p30"/>
                <p:cNvCxnSpPr/>
                <p:nvPr/>
              </p:nvCxnSpPr>
              <p:spPr>
                <a:xfrm>
                  <a:off x="6503079" y="5275334"/>
                  <a:ext cx="993522" cy="37183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pic>
              <p:nvPicPr>
                <p:cNvPr id="349" name="Google Shape;349;p30" descr="C:\Users\Pius\AppData\Local\Microsoft\Windows\Temporary Internet Files\Content.IE5\7PJLD87R\MC900441454[1].png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32868"/>
                <a:stretch/>
              </p:blipFill>
              <p:spPr>
                <a:xfrm>
                  <a:off x="7162801" y="5874554"/>
                  <a:ext cx="896203" cy="6016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0" name="Google Shape;350;p30" descr="C:\Users\Pius\AppData\Local\Microsoft\Windows\Temporary Internet Files\Content.IE5\7PJLD87R\MC900441454[1].png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32868"/>
                <a:stretch/>
              </p:blipFill>
              <p:spPr>
                <a:xfrm>
                  <a:off x="7306102" y="4970487"/>
                  <a:ext cx="896203" cy="6016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1" name="Google Shape;351;p30" descr="C:\Users\Pius\AppData\Local\Microsoft\Windows\Temporary Internet Files\Content.IE5\7PJLD87R\MC900441454[1].png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32868"/>
                <a:stretch/>
              </p:blipFill>
              <p:spPr>
                <a:xfrm>
                  <a:off x="7268002" y="5469814"/>
                  <a:ext cx="896203" cy="6016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2" name="Google Shape;352;p30" descr="C:\Users\Pius\AppData\Local\Microsoft\Windows\Temporary Internet Files\Content.IE5\7PJLD87R\MC900441454[1].png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32868"/>
                <a:stretch/>
              </p:blipFill>
              <p:spPr>
                <a:xfrm>
                  <a:off x="8265802" y="5334804"/>
                  <a:ext cx="896203" cy="6016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3" name="Google Shape;353;p30" descr="C:\Users\Pius\AppData\Local\Microsoft\Windows\Temporary Internet Files\Content.IE5\7PJLD87R\MC900441454[1].png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32868"/>
                <a:stretch/>
              </p:blipFill>
              <p:spPr>
                <a:xfrm>
                  <a:off x="7307804" y="2840816"/>
                  <a:ext cx="896203" cy="6016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4" name="Google Shape;354;p30" descr="C:\Users\Pius\AppData\Local\Microsoft\Windows\Temporary Internet Files\Content.IE5\7PJLD87R\MC900441454[1].png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32868"/>
                <a:stretch/>
              </p:blipFill>
              <p:spPr>
                <a:xfrm>
                  <a:off x="7817701" y="2673346"/>
                  <a:ext cx="896203" cy="6016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5" name="Google Shape;355;p30" descr="C:\Users\Pius\AppData\Local\Microsoft\Windows\Temporary Internet Files\Content.IE5\7PJLD87R\MC900441454[1].png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32868"/>
                <a:stretch/>
              </p:blipFill>
              <p:spPr>
                <a:xfrm>
                  <a:off x="7906406" y="2180420"/>
                  <a:ext cx="896203" cy="6016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cxnSp>
              <p:nvCxnSpPr>
                <p:cNvPr id="356" name="Google Shape;356;p30"/>
                <p:cNvCxnSpPr/>
                <p:nvPr/>
              </p:nvCxnSpPr>
              <p:spPr>
                <a:xfrm>
                  <a:off x="8265803" y="3274985"/>
                  <a:ext cx="874213" cy="377023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pic>
              <p:nvPicPr>
                <p:cNvPr id="357" name="Google Shape;357;p30" descr="C:\Users\Pius\AppData\Local\Microsoft\Windows\Temporary Internet Files\Content.IE5\7PJLD87R\MC900441454[1].png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32868"/>
                <a:stretch/>
              </p:blipFill>
              <p:spPr>
                <a:xfrm>
                  <a:off x="9162005" y="3897290"/>
                  <a:ext cx="896203" cy="6016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8" name="Google Shape;358;p30" descr="C:\Users\Pius\AppData\Local\Microsoft\Windows\Temporary Internet Files\Content.IE5\7PJLD87R\MC900441454[1].png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32868"/>
                <a:stretch/>
              </p:blipFill>
              <p:spPr>
                <a:xfrm>
                  <a:off x="8742517" y="3585381"/>
                  <a:ext cx="896203" cy="6016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9" name="Google Shape;359;p30" descr="C:\Users\Pius\AppData\Local\Microsoft\Windows\Temporary Internet Files\Content.IE5\7PJLD87R\MC900441454[1].png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32868"/>
                <a:stretch/>
              </p:blipFill>
              <p:spPr>
                <a:xfrm>
                  <a:off x="9060210" y="3295651"/>
                  <a:ext cx="896203" cy="6016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60" name="Google Shape;360;p30" descr="C:\Users\Pius\AppData\Local\Microsoft\Windows\Temporary Internet Files\Content.IE5\7PJLD87R\MC900441454[1].png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32868"/>
                <a:stretch/>
              </p:blipFill>
              <p:spPr>
                <a:xfrm>
                  <a:off x="2278605" y="2225718"/>
                  <a:ext cx="896203" cy="6016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61" name="Google Shape;361;p30" descr="C:\Users\Pius\AppData\Local\Microsoft\Windows\Temporary Internet Files\Content.IE5\7PJLD87R\MC900441454[1].png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32868"/>
                <a:stretch/>
              </p:blipFill>
              <p:spPr>
                <a:xfrm>
                  <a:off x="2521225" y="3107609"/>
                  <a:ext cx="896203" cy="6016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62" name="Google Shape;362;p30" descr="C:\Users\Pius\AppData\Local\Microsoft\Windows\Temporary Internet Files\Content.IE5\7PJLD87R\MC900441454[1].png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32868"/>
                <a:stretch/>
              </p:blipFill>
              <p:spPr>
                <a:xfrm>
                  <a:off x="7726906" y="1705014"/>
                  <a:ext cx="896203" cy="6016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63" name="Google Shape;363;p30" descr="C:\Users\Pius\AppData\Local\Microsoft\Windows\Temporary Internet Files\Content.IE5\7PJLD87R\MC900441454[1].png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32868"/>
                <a:stretch/>
              </p:blipFill>
              <p:spPr>
                <a:xfrm>
                  <a:off x="8243812" y="1712980"/>
                  <a:ext cx="896203" cy="6016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64" name="Google Shape;364;p30" descr="C:\Users\Pius\AppData\Local\Microsoft\Windows\Temporary Internet Files\Content.IE5\7PJLD87R\MC900441454[1].png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32868"/>
                <a:stretch/>
              </p:blipFill>
              <p:spPr>
                <a:xfrm>
                  <a:off x="6600399" y="1725668"/>
                  <a:ext cx="896203" cy="6016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65" name="Google Shape;365;p30"/>
                <p:cNvSpPr txBox="1"/>
                <p:nvPr/>
              </p:nvSpPr>
              <p:spPr>
                <a:xfrm>
                  <a:off x="1483335" y="306391"/>
                  <a:ext cx="9618284" cy="6448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n-US" sz="1800" b="0" i="0" u="none" strike="noStrike" cap="none">
                      <a:solidFill>
                        <a:srgbClr val="690304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Organize group and individual sticky notes on large sheet of paper or wall.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366" name="Google Shape;366;p30"/>
              <p:cNvCxnSpPr/>
              <p:nvPr/>
            </p:nvCxnSpPr>
            <p:spPr>
              <a:xfrm rot="10800000" flipH="1">
                <a:off x="5352972" y="2674756"/>
                <a:ext cx="427655" cy="7722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7" name="Google Shape;367;p30"/>
              <p:cNvCxnSpPr/>
              <p:nvPr/>
            </p:nvCxnSpPr>
            <p:spPr>
              <a:xfrm>
                <a:off x="4569496" y="3483495"/>
                <a:ext cx="161966" cy="19756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68" name="Google Shape;368;p30"/>
            <p:cNvGrpSpPr/>
            <p:nvPr/>
          </p:nvGrpSpPr>
          <p:grpSpPr>
            <a:xfrm>
              <a:off x="2218621" y="965851"/>
              <a:ext cx="5082449" cy="2120803"/>
              <a:chOff x="2218621" y="965851"/>
              <a:chExt cx="5082449" cy="2120803"/>
            </a:xfrm>
          </p:grpSpPr>
          <p:sp>
            <p:nvSpPr>
              <p:cNvPr id="369" name="Google Shape;369;p30"/>
              <p:cNvSpPr txBox="1"/>
              <p:nvPr/>
            </p:nvSpPr>
            <p:spPr>
              <a:xfrm>
                <a:off x="2218621" y="969704"/>
                <a:ext cx="141042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Category 1</a:t>
                </a:r>
                <a:endParaRPr/>
              </a:p>
            </p:txBody>
          </p:sp>
          <p:sp>
            <p:nvSpPr>
              <p:cNvPr id="370" name="Google Shape;370;p30"/>
              <p:cNvSpPr txBox="1"/>
              <p:nvPr/>
            </p:nvSpPr>
            <p:spPr>
              <a:xfrm>
                <a:off x="2387451" y="2627029"/>
                <a:ext cx="141042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Category 3</a:t>
                </a:r>
                <a:endParaRPr/>
              </a:p>
            </p:txBody>
          </p:sp>
          <p:sp>
            <p:nvSpPr>
              <p:cNvPr id="371" name="Google Shape;371;p30"/>
              <p:cNvSpPr txBox="1"/>
              <p:nvPr/>
            </p:nvSpPr>
            <p:spPr>
              <a:xfrm>
                <a:off x="5590362" y="965851"/>
                <a:ext cx="141042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Category 2</a:t>
                </a:r>
                <a:endParaRPr/>
              </a:p>
            </p:txBody>
          </p:sp>
          <p:sp>
            <p:nvSpPr>
              <p:cNvPr id="372" name="Google Shape;372;p30"/>
              <p:cNvSpPr txBox="1"/>
              <p:nvPr/>
            </p:nvSpPr>
            <p:spPr>
              <a:xfrm>
                <a:off x="5890648" y="2778877"/>
                <a:ext cx="141042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Category 4</a:t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1"/>
          <p:cNvSpPr txBox="1">
            <a:spLocks noGrp="1"/>
          </p:cNvSpPr>
          <p:nvPr>
            <p:ph type="title" idx="4294967295"/>
          </p:nvPr>
        </p:nvSpPr>
        <p:spPr>
          <a:xfrm>
            <a:off x="66174" y="66174"/>
            <a:ext cx="3880184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Mind Map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8" name="Google Shape;378;p31" descr="carbon uptake, emission reduction, sunlight reduction, miscellaneous.  example categories."/>
          <p:cNvGrpSpPr/>
          <p:nvPr/>
        </p:nvGrpSpPr>
        <p:grpSpPr>
          <a:xfrm>
            <a:off x="992124" y="437294"/>
            <a:ext cx="7831837" cy="3533908"/>
            <a:chOff x="897833" y="959904"/>
            <a:chExt cx="7831837" cy="3533908"/>
          </a:xfrm>
        </p:grpSpPr>
        <p:grpSp>
          <p:nvGrpSpPr>
            <p:cNvPr id="379" name="Google Shape;379;p31"/>
            <p:cNvGrpSpPr/>
            <p:nvPr/>
          </p:nvGrpSpPr>
          <p:grpSpPr>
            <a:xfrm>
              <a:off x="897833" y="959904"/>
              <a:ext cx="7831837" cy="3533908"/>
              <a:chOff x="1483335" y="306391"/>
              <a:chExt cx="9618284" cy="6169802"/>
            </a:xfrm>
          </p:grpSpPr>
          <p:sp>
            <p:nvSpPr>
              <p:cNvPr id="380" name="Google Shape;380;p31"/>
              <p:cNvSpPr/>
              <p:nvPr/>
            </p:nvSpPr>
            <p:spPr>
              <a:xfrm>
                <a:off x="5119079" y="3480183"/>
                <a:ext cx="1844404" cy="1183018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Design a Solution for Global Warming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81" name="Google Shape;381;p31"/>
              <p:cNvCxnSpPr/>
              <p:nvPr/>
            </p:nvCxnSpPr>
            <p:spPr>
              <a:xfrm rot="10800000">
                <a:off x="4343403" y="3038434"/>
                <a:ext cx="761997" cy="45719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2" name="Google Shape;382;p31"/>
              <p:cNvCxnSpPr/>
              <p:nvPr/>
            </p:nvCxnSpPr>
            <p:spPr>
              <a:xfrm flipH="1">
                <a:off x="4724402" y="5275334"/>
                <a:ext cx="1233388" cy="49923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pic>
            <p:nvPicPr>
              <p:cNvPr id="383" name="Google Shape;383;p31" descr="C:\Users\Pius\AppData\Local\Microsoft\Windows\Temporary Internet Files\Content.IE5\7PJLD87R\MC900441454[1].png"/>
              <p:cNvPicPr preferRelativeResize="0"/>
              <p:nvPr/>
            </p:nvPicPr>
            <p:blipFill rotWithShape="1">
              <a:blip r:embed="rId3">
                <a:alphaModFix/>
              </a:blip>
              <a:srcRect b="32868"/>
              <a:stretch/>
            </p:blipFill>
            <p:spPr>
              <a:xfrm>
                <a:off x="3020321" y="2871813"/>
                <a:ext cx="896203" cy="6016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4" name="Google Shape;384;p31" descr="C:\Users\Pius\AppData\Local\Microsoft\Windows\Temporary Internet Files\Content.IE5\7PJLD87R\MC900441454[1].png"/>
              <p:cNvPicPr preferRelativeResize="0"/>
              <p:nvPr/>
            </p:nvPicPr>
            <p:blipFill rotWithShape="1">
              <a:blip r:embed="rId3">
                <a:alphaModFix/>
              </a:blip>
              <a:srcRect b="32868"/>
              <a:stretch/>
            </p:blipFill>
            <p:spPr>
              <a:xfrm>
                <a:off x="3281907" y="1694694"/>
                <a:ext cx="896203" cy="6016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5" name="Google Shape;385;p31" descr="C:\Users\Pius\AppData\Local\Microsoft\Windows\Temporary Internet Files\Content.IE5\7PJLD87R\MC900441454[1].png"/>
              <p:cNvPicPr preferRelativeResize="0"/>
              <p:nvPr/>
            </p:nvPicPr>
            <p:blipFill rotWithShape="1">
              <a:blip r:embed="rId3">
                <a:alphaModFix/>
              </a:blip>
              <a:srcRect b="32868"/>
              <a:stretch/>
            </p:blipFill>
            <p:spPr>
              <a:xfrm>
                <a:off x="3960122" y="2004230"/>
                <a:ext cx="896203" cy="6016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6" name="Google Shape;386;p31" descr="C:\Users\Pius\AppData\Local\Microsoft\Windows\Temporary Internet Files\Content.IE5\7PJLD87R\MC900441454[1].png"/>
              <p:cNvPicPr preferRelativeResize="0"/>
              <p:nvPr/>
            </p:nvPicPr>
            <p:blipFill rotWithShape="1">
              <a:blip r:embed="rId3">
                <a:alphaModFix/>
              </a:blip>
              <a:srcRect b="32868"/>
              <a:stretch/>
            </p:blipFill>
            <p:spPr>
              <a:xfrm>
                <a:off x="4071012" y="2584451"/>
                <a:ext cx="896203" cy="6016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7" name="Google Shape;387;p31" descr="C:\Users\Pius\AppData\Local\Microsoft\Windows\Temporary Internet Files\Content.IE5\7PJLD87R\MC900441454[1].png"/>
              <p:cNvPicPr preferRelativeResize="0"/>
              <p:nvPr/>
            </p:nvPicPr>
            <p:blipFill rotWithShape="1">
              <a:blip r:embed="rId3">
                <a:alphaModFix/>
              </a:blip>
              <a:srcRect b="32868"/>
              <a:stretch/>
            </p:blipFill>
            <p:spPr>
              <a:xfrm>
                <a:off x="3566613" y="2729831"/>
                <a:ext cx="896203" cy="6016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8" name="Google Shape;388;p31" descr="C:\Users\Pius\AppData\Local\Microsoft\Windows\Temporary Internet Files\Content.IE5\7PJLD87R\MC900441454[1].png"/>
              <p:cNvPicPr preferRelativeResize="0"/>
              <p:nvPr/>
            </p:nvPicPr>
            <p:blipFill rotWithShape="1">
              <a:blip r:embed="rId3">
                <a:alphaModFix/>
              </a:blip>
              <a:srcRect b="32868"/>
              <a:stretch/>
            </p:blipFill>
            <p:spPr>
              <a:xfrm>
                <a:off x="2726707" y="1892301"/>
                <a:ext cx="896203" cy="6016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9" name="Google Shape;389;p31" descr="C:\Users\Pius\AppData\Local\Microsoft\Windows\Temporary Internet Files\Content.IE5\7PJLD87R\MC900441454[1].png"/>
              <p:cNvPicPr preferRelativeResize="0"/>
              <p:nvPr/>
            </p:nvPicPr>
            <p:blipFill rotWithShape="1">
              <a:blip r:embed="rId3">
                <a:alphaModFix/>
              </a:blip>
              <a:srcRect b="32868"/>
              <a:stretch/>
            </p:blipFill>
            <p:spPr>
              <a:xfrm>
                <a:off x="3657601" y="5037162"/>
                <a:ext cx="896203" cy="6016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0" name="Google Shape;390;p31" descr="C:\Users\Pius\AppData\Local\Microsoft\Windows\Temporary Internet Files\Content.IE5\7PJLD87R\MC900441454[1].png"/>
              <p:cNvPicPr preferRelativeResize="0"/>
              <p:nvPr/>
            </p:nvPicPr>
            <p:blipFill rotWithShape="1">
              <a:blip r:embed="rId3">
                <a:alphaModFix/>
              </a:blip>
              <a:srcRect b="32868"/>
              <a:stretch/>
            </p:blipFill>
            <p:spPr>
              <a:xfrm>
                <a:off x="6600398" y="2589192"/>
                <a:ext cx="896203" cy="6016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1" name="Google Shape;391;p31" descr="C:\Users\Pius\AppData\Local\Microsoft\Windows\Temporary Internet Files\Content.IE5\7PJLD87R\MC900441454[1].png"/>
              <p:cNvPicPr preferRelativeResize="0"/>
              <p:nvPr/>
            </p:nvPicPr>
            <p:blipFill rotWithShape="1">
              <a:blip r:embed="rId3">
                <a:alphaModFix/>
              </a:blip>
              <a:srcRect b="32868"/>
              <a:stretch/>
            </p:blipFill>
            <p:spPr>
              <a:xfrm>
                <a:off x="2572219" y="2609043"/>
                <a:ext cx="896203" cy="6016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2" name="Google Shape;392;p31" descr="C:\Users\Pius\AppData\Local\Microsoft\Windows\Temporary Internet Files\Content.IE5\7PJLD87R\MC900441454[1].png"/>
              <p:cNvPicPr preferRelativeResize="0"/>
              <p:nvPr/>
            </p:nvPicPr>
            <p:blipFill rotWithShape="1">
              <a:blip r:embed="rId3">
                <a:alphaModFix/>
              </a:blip>
              <a:srcRect b="32868"/>
              <a:stretch/>
            </p:blipFill>
            <p:spPr>
              <a:xfrm>
                <a:off x="6600399" y="2198666"/>
                <a:ext cx="896203" cy="6016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3" name="Google Shape;393;p31" descr="C:\Users\Pius\AppData\Local\Microsoft\Windows\Temporary Internet Files\Content.IE5\7PJLD87R\MC900441454[1].png"/>
              <p:cNvPicPr preferRelativeResize="0"/>
              <p:nvPr/>
            </p:nvPicPr>
            <p:blipFill rotWithShape="1">
              <a:blip r:embed="rId3">
                <a:alphaModFix/>
              </a:blip>
              <a:srcRect b="32868"/>
              <a:stretch/>
            </p:blipFill>
            <p:spPr>
              <a:xfrm>
                <a:off x="7162801" y="2284392"/>
                <a:ext cx="896203" cy="6016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4" name="Google Shape;394;p31" descr="C:\Users\Pius\AppData\Local\Microsoft\Windows\Temporary Internet Files\Content.IE5\7PJLD87R\MC900441454[1].png"/>
              <p:cNvPicPr preferRelativeResize="0"/>
              <p:nvPr/>
            </p:nvPicPr>
            <p:blipFill rotWithShape="1">
              <a:blip r:embed="rId3">
                <a:alphaModFix/>
              </a:blip>
              <a:srcRect b="32868"/>
              <a:stretch/>
            </p:blipFill>
            <p:spPr>
              <a:xfrm>
                <a:off x="5783998" y="5008136"/>
                <a:ext cx="896203" cy="5680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5" name="Google Shape;395;p31" descr="C:\Users\Pius\AppData\Local\Microsoft\Windows\Temporary Internet Files\Content.IE5\7PJLD87R\MC900441454[1].png"/>
              <p:cNvPicPr preferRelativeResize="0"/>
              <p:nvPr/>
            </p:nvPicPr>
            <p:blipFill rotWithShape="1">
              <a:blip r:embed="rId3">
                <a:alphaModFix/>
              </a:blip>
              <a:srcRect b="32868"/>
              <a:stretch/>
            </p:blipFill>
            <p:spPr>
              <a:xfrm>
                <a:off x="3505201" y="4572001"/>
                <a:ext cx="896203" cy="6016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6" name="Google Shape;396;p31" descr="C:\Users\Pius\AppData\Local\Microsoft\Windows\Temporary Internet Files\Content.IE5\7PJLD87R\MC900441454[1].png"/>
              <p:cNvPicPr preferRelativeResize="0"/>
              <p:nvPr/>
            </p:nvPicPr>
            <p:blipFill rotWithShape="1">
              <a:blip r:embed="rId3">
                <a:alphaModFix/>
              </a:blip>
              <a:srcRect b="32868"/>
              <a:stretch/>
            </p:blipFill>
            <p:spPr>
              <a:xfrm>
                <a:off x="4276106" y="5440123"/>
                <a:ext cx="896203" cy="6016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7" name="Google Shape;397;p31" descr="C:\Users\Pius\AppData\Local\Microsoft\Windows\Temporary Internet Files\Content.IE5\7PJLD87R\MC900441454[1].png"/>
              <p:cNvPicPr preferRelativeResize="0"/>
              <p:nvPr/>
            </p:nvPicPr>
            <p:blipFill rotWithShape="1">
              <a:blip r:embed="rId3">
                <a:alphaModFix/>
              </a:blip>
              <a:srcRect b="32868"/>
              <a:stretch/>
            </p:blipFill>
            <p:spPr>
              <a:xfrm>
                <a:off x="4209198" y="4884762"/>
                <a:ext cx="896203" cy="6016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8" name="Google Shape;398;p31" descr="C:\Users\Pius\AppData\Local\Microsoft\Windows\Temporary Internet Files\Content.IE5\7PJLD87R\MC900441454[1].png"/>
              <p:cNvPicPr preferRelativeResize="0"/>
              <p:nvPr/>
            </p:nvPicPr>
            <p:blipFill rotWithShape="1">
              <a:blip r:embed="rId3">
                <a:alphaModFix/>
              </a:blip>
              <a:srcRect b="32868"/>
              <a:stretch/>
            </p:blipFill>
            <p:spPr>
              <a:xfrm>
                <a:off x="2895601" y="4808562"/>
                <a:ext cx="896203" cy="6016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9" name="Google Shape;399;p31" descr="C:\Users\Pius\AppData\Local\Microsoft\Windows\Temporary Internet Files\Content.IE5\7PJLD87R\MC900441454[1].png"/>
              <p:cNvPicPr preferRelativeResize="0"/>
              <p:nvPr/>
            </p:nvPicPr>
            <p:blipFill rotWithShape="1">
              <a:blip r:embed="rId3">
                <a:alphaModFix/>
              </a:blip>
              <a:srcRect b="32868"/>
              <a:stretch/>
            </p:blipFill>
            <p:spPr>
              <a:xfrm>
                <a:off x="3622911" y="5572126"/>
                <a:ext cx="896203" cy="6016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0" name="Google Shape;400;p31" descr="C:\Users\Pius\AppData\Local\Microsoft\Windows\Temporary Internet Files\Content.IE5\7PJLD87R\MC900441454[1].png"/>
              <p:cNvPicPr preferRelativeResize="0"/>
              <p:nvPr/>
            </p:nvPicPr>
            <p:blipFill rotWithShape="1">
              <a:blip r:embed="rId3">
                <a:alphaModFix/>
              </a:blip>
              <a:srcRect b="32868"/>
              <a:stretch/>
            </p:blipFill>
            <p:spPr>
              <a:xfrm>
                <a:off x="8243813" y="5715001"/>
                <a:ext cx="896203" cy="6016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1" name="Google Shape;401;p31" descr="C:\Users\Pius\AppData\Local\Microsoft\Windows\Temporary Internet Files\Content.IE5\7PJLD87R\MC900441454[1].png"/>
              <p:cNvPicPr preferRelativeResize="0"/>
              <p:nvPr/>
            </p:nvPicPr>
            <p:blipFill rotWithShape="1">
              <a:blip r:embed="rId3">
                <a:alphaModFix/>
              </a:blip>
              <a:srcRect b="32868"/>
              <a:stretch/>
            </p:blipFill>
            <p:spPr>
              <a:xfrm>
                <a:off x="2812005" y="5610271"/>
                <a:ext cx="896203" cy="6016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2" name="Google Shape;402;p31" descr="C:\Users\Pius\AppData\Local\Microsoft\Windows\Temporary Internet Files\Content.IE5\7PJLD87R\MC900441454[1].png"/>
              <p:cNvPicPr preferRelativeResize="0"/>
              <p:nvPr/>
            </p:nvPicPr>
            <p:blipFill rotWithShape="1">
              <a:blip r:embed="rId3">
                <a:alphaModFix/>
              </a:blip>
              <a:srcRect b="32868"/>
              <a:stretch/>
            </p:blipFill>
            <p:spPr>
              <a:xfrm>
                <a:off x="7687101" y="5874554"/>
                <a:ext cx="896203" cy="6016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3" name="Google Shape;403;p31" descr="C:\Users\Pius\AppData\Local\Microsoft\Windows\Temporary Internet Files\Content.IE5\7PJLD87R\MC900441454[1].png"/>
              <p:cNvPicPr preferRelativeResize="0"/>
              <p:nvPr/>
            </p:nvPicPr>
            <p:blipFill rotWithShape="1">
              <a:blip r:embed="rId3">
                <a:alphaModFix/>
              </a:blip>
              <a:srcRect b="32868"/>
              <a:stretch/>
            </p:blipFill>
            <p:spPr>
              <a:xfrm>
                <a:off x="3475625" y="2210650"/>
                <a:ext cx="896203" cy="6016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4" name="Google Shape;404;p31" descr="C:\Users\Pius\AppData\Local\Microsoft\Windows\Temporary Internet Files\Content.IE5\7PJLD87R\MC900441454[1].png"/>
              <p:cNvPicPr preferRelativeResize="0"/>
              <p:nvPr/>
            </p:nvPicPr>
            <p:blipFill rotWithShape="1">
              <a:blip r:embed="rId3">
                <a:alphaModFix/>
              </a:blip>
              <a:srcRect b="32868"/>
              <a:stretch/>
            </p:blipFill>
            <p:spPr>
              <a:xfrm>
                <a:off x="8382001" y="4923311"/>
                <a:ext cx="896203" cy="601639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405" name="Google Shape;405;p31"/>
              <p:cNvCxnSpPr/>
              <p:nvPr/>
            </p:nvCxnSpPr>
            <p:spPr>
              <a:xfrm>
                <a:off x="6503079" y="5275334"/>
                <a:ext cx="993522" cy="37183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pic>
            <p:nvPicPr>
              <p:cNvPr id="406" name="Google Shape;406;p31" descr="C:\Users\Pius\AppData\Local\Microsoft\Windows\Temporary Internet Files\Content.IE5\7PJLD87R\MC900441454[1].png"/>
              <p:cNvPicPr preferRelativeResize="0"/>
              <p:nvPr/>
            </p:nvPicPr>
            <p:blipFill rotWithShape="1">
              <a:blip r:embed="rId3">
                <a:alphaModFix/>
              </a:blip>
              <a:srcRect b="32868"/>
              <a:stretch/>
            </p:blipFill>
            <p:spPr>
              <a:xfrm>
                <a:off x="7162801" y="5874554"/>
                <a:ext cx="896203" cy="6016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7" name="Google Shape;407;p31" descr="C:\Users\Pius\AppData\Local\Microsoft\Windows\Temporary Internet Files\Content.IE5\7PJLD87R\MC900441454[1].png"/>
              <p:cNvPicPr preferRelativeResize="0"/>
              <p:nvPr/>
            </p:nvPicPr>
            <p:blipFill rotWithShape="1">
              <a:blip r:embed="rId3">
                <a:alphaModFix/>
              </a:blip>
              <a:srcRect b="32868"/>
              <a:stretch/>
            </p:blipFill>
            <p:spPr>
              <a:xfrm>
                <a:off x="7306102" y="4970487"/>
                <a:ext cx="896203" cy="6016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8" name="Google Shape;408;p31" descr="C:\Users\Pius\AppData\Local\Microsoft\Windows\Temporary Internet Files\Content.IE5\7PJLD87R\MC900441454[1].png"/>
              <p:cNvPicPr preferRelativeResize="0"/>
              <p:nvPr/>
            </p:nvPicPr>
            <p:blipFill rotWithShape="1">
              <a:blip r:embed="rId3">
                <a:alphaModFix/>
              </a:blip>
              <a:srcRect b="32868"/>
              <a:stretch/>
            </p:blipFill>
            <p:spPr>
              <a:xfrm>
                <a:off x="7268002" y="5469814"/>
                <a:ext cx="896203" cy="6016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9" name="Google Shape;409;p31" descr="C:\Users\Pius\AppData\Local\Microsoft\Windows\Temporary Internet Files\Content.IE5\7PJLD87R\MC900441454[1].png"/>
              <p:cNvPicPr preferRelativeResize="0"/>
              <p:nvPr/>
            </p:nvPicPr>
            <p:blipFill rotWithShape="1">
              <a:blip r:embed="rId3">
                <a:alphaModFix/>
              </a:blip>
              <a:srcRect b="32868"/>
              <a:stretch/>
            </p:blipFill>
            <p:spPr>
              <a:xfrm>
                <a:off x="8265802" y="5334804"/>
                <a:ext cx="896203" cy="6016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0" name="Google Shape;410;p31" descr="C:\Users\Pius\AppData\Local\Microsoft\Windows\Temporary Internet Files\Content.IE5\7PJLD87R\MC900441454[1].png"/>
              <p:cNvPicPr preferRelativeResize="0"/>
              <p:nvPr/>
            </p:nvPicPr>
            <p:blipFill rotWithShape="1">
              <a:blip r:embed="rId3">
                <a:alphaModFix/>
              </a:blip>
              <a:srcRect b="32868"/>
              <a:stretch/>
            </p:blipFill>
            <p:spPr>
              <a:xfrm>
                <a:off x="7307804" y="2840816"/>
                <a:ext cx="896203" cy="6016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1" name="Google Shape;411;p31" descr="C:\Users\Pius\AppData\Local\Microsoft\Windows\Temporary Internet Files\Content.IE5\7PJLD87R\MC900441454[1].png"/>
              <p:cNvPicPr preferRelativeResize="0"/>
              <p:nvPr/>
            </p:nvPicPr>
            <p:blipFill rotWithShape="1">
              <a:blip r:embed="rId3">
                <a:alphaModFix/>
              </a:blip>
              <a:srcRect b="32868"/>
              <a:stretch/>
            </p:blipFill>
            <p:spPr>
              <a:xfrm>
                <a:off x="7817701" y="2673346"/>
                <a:ext cx="896203" cy="6016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2" name="Google Shape;412;p31" descr="C:\Users\Pius\AppData\Local\Microsoft\Windows\Temporary Internet Files\Content.IE5\7PJLD87R\MC900441454[1].png"/>
              <p:cNvPicPr preferRelativeResize="0"/>
              <p:nvPr/>
            </p:nvPicPr>
            <p:blipFill rotWithShape="1">
              <a:blip r:embed="rId3">
                <a:alphaModFix/>
              </a:blip>
              <a:srcRect b="32868"/>
              <a:stretch/>
            </p:blipFill>
            <p:spPr>
              <a:xfrm>
                <a:off x="7906406" y="2180420"/>
                <a:ext cx="896203" cy="601639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413" name="Google Shape;413;p31"/>
              <p:cNvCxnSpPr/>
              <p:nvPr/>
            </p:nvCxnSpPr>
            <p:spPr>
              <a:xfrm>
                <a:off x="8265803" y="3274985"/>
                <a:ext cx="874213" cy="37702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pic>
            <p:nvPicPr>
              <p:cNvPr id="414" name="Google Shape;414;p31" descr="C:\Users\Pius\AppData\Local\Microsoft\Windows\Temporary Internet Files\Content.IE5\7PJLD87R\MC900441454[1].png"/>
              <p:cNvPicPr preferRelativeResize="0"/>
              <p:nvPr/>
            </p:nvPicPr>
            <p:blipFill rotWithShape="1">
              <a:blip r:embed="rId3">
                <a:alphaModFix/>
              </a:blip>
              <a:srcRect b="32868"/>
              <a:stretch/>
            </p:blipFill>
            <p:spPr>
              <a:xfrm>
                <a:off x="9162005" y="3897290"/>
                <a:ext cx="896203" cy="6016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5" name="Google Shape;415;p31" descr="C:\Users\Pius\AppData\Local\Microsoft\Windows\Temporary Internet Files\Content.IE5\7PJLD87R\MC900441454[1].png"/>
              <p:cNvPicPr preferRelativeResize="0"/>
              <p:nvPr/>
            </p:nvPicPr>
            <p:blipFill rotWithShape="1">
              <a:blip r:embed="rId3">
                <a:alphaModFix/>
              </a:blip>
              <a:srcRect b="32868"/>
              <a:stretch/>
            </p:blipFill>
            <p:spPr>
              <a:xfrm>
                <a:off x="8742517" y="3585381"/>
                <a:ext cx="896203" cy="6016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6" name="Google Shape;416;p31" descr="C:\Users\Pius\AppData\Local\Microsoft\Windows\Temporary Internet Files\Content.IE5\7PJLD87R\MC900441454[1].png"/>
              <p:cNvPicPr preferRelativeResize="0"/>
              <p:nvPr/>
            </p:nvPicPr>
            <p:blipFill rotWithShape="1">
              <a:blip r:embed="rId3">
                <a:alphaModFix/>
              </a:blip>
              <a:srcRect b="32868"/>
              <a:stretch/>
            </p:blipFill>
            <p:spPr>
              <a:xfrm>
                <a:off x="9060210" y="3295651"/>
                <a:ext cx="896203" cy="6016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7" name="Google Shape;417;p31" descr="C:\Users\Pius\AppData\Local\Microsoft\Windows\Temporary Internet Files\Content.IE5\7PJLD87R\MC900441454[1].png"/>
              <p:cNvPicPr preferRelativeResize="0"/>
              <p:nvPr/>
            </p:nvPicPr>
            <p:blipFill rotWithShape="1">
              <a:blip r:embed="rId3">
                <a:alphaModFix/>
              </a:blip>
              <a:srcRect b="32868"/>
              <a:stretch/>
            </p:blipFill>
            <p:spPr>
              <a:xfrm>
                <a:off x="2278605" y="2225718"/>
                <a:ext cx="896203" cy="6016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8" name="Google Shape;418;p31" descr="C:\Users\Pius\AppData\Local\Microsoft\Windows\Temporary Internet Files\Content.IE5\7PJLD87R\MC900441454[1].png"/>
              <p:cNvPicPr preferRelativeResize="0"/>
              <p:nvPr/>
            </p:nvPicPr>
            <p:blipFill rotWithShape="1">
              <a:blip r:embed="rId3">
                <a:alphaModFix/>
              </a:blip>
              <a:srcRect b="32868"/>
              <a:stretch/>
            </p:blipFill>
            <p:spPr>
              <a:xfrm>
                <a:off x="2521225" y="3107609"/>
                <a:ext cx="896203" cy="6016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9" name="Google Shape;419;p31" descr="C:\Users\Pius\AppData\Local\Microsoft\Windows\Temporary Internet Files\Content.IE5\7PJLD87R\MC900441454[1].png"/>
              <p:cNvPicPr preferRelativeResize="0"/>
              <p:nvPr/>
            </p:nvPicPr>
            <p:blipFill rotWithShape="1">
              <a:blip r:embed="rId3">
                <a:alphaModFix/>
              </a:blip>
              <a:srcRect b="32868"/>
              <a:stretch/>
            </p:blipFill>
            <p:spPr>
              <a:xfrm>
                <a:off x="7726906" y="1705014"/>
                <a:ext cx="896203" cy="6016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0" name="Google Shape;420;p31" descr="C:\Users\Pius\AppData\Local\Microsoft\Windows\Temporary Internet Files\Content.IE5\7PJLD87R\MC900441454[1].png"/>
              <p:cNvPicPr preferRelativeResize="0"/>
              <p:nvPr/>
            </p:nvPicPr>
            <p:blipFill rotWithShape="1">
              <a:blip r:embed="rId3">
                <a:alphaModFix/>
              </a:blip>
              <a:srcRect b="32868"/>
              <a:stretch/>
            </p:blipFill>
            <p:spPr>
              <a:xfrm>
                <a:off x="8243812" y="1712980"/>
                <a:ext cx="896203" cy="6016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1" name="Google Shape;421;p31" descr="C:\Users\Pius\AppData\Local\Microsoft\Windows\Temporary Internet Files\Content.IE5\7PJLD87R\MC900441454[1].png"/>
              <p:cNvPicPr preferRelativeResize="0"/>
              <p:nvPr/>
            </p:nvPicPr>
            <p:blipFill rotWithShape="1">
              <a:blip r:embed="rId3">
                <a:alphaModFix/>
              </a:blip>
              <a:srcRect b="32868"/>
              <a:stretch/>
            </p:blipFill>
            <p:spPr>
              <a:xfrm>
                <a:off x="6600399" y="1725668"/>
                <a:ext cx="896203" cy="60163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22" name="Google Shape;422;p31"/>
              <p:cNvSpPr txBox="1"/>
              <p:nvPr/>
            </p:nvSpPr>
            <p:spPr>
              <a:xfrm>
                <a:off x="1483335" y="306391"/>
                <a:ext cx="9618284" cy="6448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rgbClr val="690304"/>
                    </a:solidFill>
                    <a:latin typeface="Arial"/>
                    <a:ea typeface="Arial"/>
                    <a:cs typeface="Arial"/>
                    <a:sym typeface="Arial"/>
                  </a:rPr>
                  <a:t>Organize group and individual sticky notes on large sheet of paper or wall.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23" name="Google Shape;423;p31"/>
            <p:cNvCxnSpPr/>
            <p:nvPr/>
          </p:nvCxnSpPr>
          <p:spPr>
            <a:xfrm rot="10800000" flipH="1">
              <a:off x="5352972" y="2674756"/>
              <a:ext cx="427655" cy="7722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4" name="Google Shape;424;p31"/>
            <p:cNvCxnSpPr/>
            <p:nvPr/>
          </p:nvCxnSpPr>
          <p:spPr>
            <a:xfrm>
              <a:off x="4569496" y="3483495"/>
              <a:ext cx="161966" cy="19756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29" name="Google Shape;429;p31"/>
          <p:cNvSpPr txBox="1"/>
          <p:nvPr/>
        </p:nvSpPr>
        <p:spPr>
          <a:xfrm>
            <a:off x="462306" y="2331019"/>
            <a:ext cx="17666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 Categories</a:t>
            </a:r>
            <a:endParaRPr/>
          </a:p>
        </p:txBody>
      </p:sp>
      <p:sp>
        <p:nvSpPr>
          <p:cNvPr id="425" name="Google Shape;425;p31"/>
          <p:cNvSpPr txBox="1"/>
          <p:nvPr/>
        </p:nvSpPr>
        <p:spPr>
          <a:xfrm>
            <a:off x="1988527" y="965191"/>
            <a:ext cx="176660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Carbon Uptake</a:t>
            </a:r>
            <a:endParaRPr/>
          </a:p>
        </p:txBody>
      </p:sp>
      <p:sp>
        <p:nvSpPr>
          <p:cNvPr id="426" name="Google Shape;426;p31"/>
          <p:cNvSpPr txBox="1"/>
          <p:nvPr/>
        </p:nvSpPr>
        <p:spPr>
          <a:xfrm>
            <a:off x="2042282" y="2603553"/>
            <a:ext cx="217028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Sunlight Reduction</a:t>
            </a:r>
            <a:endParaRPr/>
          </a:p>
        </p:txBody>
      </p:sp>
      <p:sp>
        <p:nvSpPr>
          <p:cNvPr id="427" name="Google Shape;427;p31"/>
          <p:cNvSpPr txBox="1"/>
          <p:nvPr/>
        </p:nvSpPr>
        <p:spPr>
          <a:xfrm>
            <a:off x="5223753" y="925038"/>
            <a:ext cx="19925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Emission Reduction</a:t>
            </a:r>
            <a:endParaRPr/>
          </a:p>
        </p:txBody>
      </p:sp>
      <p:sp>
        <p:nvSpPr>
          <p:cNvPr id="428" name="Google Shape;428;p31"/>
          <p:cNvSpPr txBox="1"/>
          <p:nvPr/>
        </p:nvSpPr>
        <p:spPr>
          <a:xfrm>
            <a:off x="5890648" y="2778877"/>
            <a:ext cx="141042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Miscellaneous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1ff7547256_0_0"/>
          <p:cNvSpPr txBox="1"/>
          <p:nvPr/>
        </p:nvSpPr>
        <p:spPr>
          <a:xfrm>
            <a:off x="569804" y="0"/>
            <a:ext cx="80043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0304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690304"/>
                </a:solidFill>
                <a:latin typeface="Arial"/>
                <a:ea typeface="Arial"/>
                <a:cs typeface="Arial"/>
                <a:sym typeface="Arial"/>
              </a:rPr>
              <a:t>Collaborative Design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g11ff7547256_0_0"/>
          <p:cNvSpPr txBox="1">
            <a:spLocks noGrp="1"/>
          </p:cNvSpPr>
          <p:nvPr>
            <p:ph type="title" idx="4294967295"/>
          </p:nvPr>
        </p:nvSpPr>
        <p:spPr>
          <a:xfrm>
            <a:off x="569800" y="831050"/>
            <a:ext cx="7853100" cy="1693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Collaborative design is when people think and brainstorm as team with a shared design goal.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"/>
          <p:cNvSpPr txBox="1">
            <a:spLocks noGrp="1"/>
          </p:cNvSpPr>
          <p:nvPr>
            <p:ph type="title"/>
          </p:nvPr>
        </p:nvSpPr>
        <p:spPr>
          <a:xfrm>
            <a:off x="506694" y="2274521"/>
            <a:ext cx="6802482" cy="1435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/>
              <a:t>Design a Technology to Slow Global Warming</a:t>
            </a:r>
            <a:endParaRPr/>
          </a:p>
        </p:txBody>
      </p:sp>
      <p:sp>
        <p:nvSpPr>
          <p:cNvPr id="161" name="Google Shape;161;p2"/>
          <p:cNvSpPr txBox="1">
            <a:spLocks noGrp="1"/>
          </p:cNvSpPr>
          <p:nvPr>
            <p:ph type="body" idx="1"/>
          </p:nvPr>
        </p:nvSpPr>
        <p:spPr>
          <a:xfrm>
            <a:off x="526131" y="2032786"/>
            <a:ext cx="370046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Objective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2"/>
          <p:cNvSpPr txBox="1">
            <a:spLocks noGrp="1"/>
          </p:cNvSpPr>
          <p:nvPr>
            <p:ph type="title" idx="4294967295"/>
          </p:nvPr>
        </p:nvSpPr>
        <p:spPr>
          <a:xfrm>
            <a:off x="569804" y="0"/>
            <a:ext cx="8004391" cy="6990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0304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69030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Engineering Design Process can be Complex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1" name="Google Shape;441;p12" descr="the engineering design process: identify, describe, generate, embody, finalize"/>
          <p:cNvPicPr preferRelativeResize="0"/>
          <p:nvPr/>
        </p:nvPicPr>
        <p:blipFill rotWithShape="1">
          <a:blip r:embed="rId3">
            <a:alphaModFix/>
          </a:blip>
          <a:srcRect b="818"/>
          <a:stretch/>
        </p:blipFill>
        <p:spPr>
          <a:xfrm>
            <a:off x="2652611" y="367086"/>
            <a:ext cx="3838778" cy="4323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3"/>
          <p:cNvSpPr txBox="1">
            <a:spLocks noGrp="1"/>
          </p:cNvSpPr>
          <p:nvPr>
            <p:ph type="title" idx="4294967295"/>
          </p:nvPr>
        </p:nvSpPr>
        <p:spPr>
          <a:xfrm>
            <a:off x="569804" y="0"/>
            <a:ext cx="8004391" cy="6990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0304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69030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Engineering Design Process can be Complex.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7" name="Google Shape;447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818"/>
          <a:stretch/>
        </p:blipFill>
        <p:spPr>
          <a:xfrm>
            <a:off x="2652611" y="367086"/>
            <a:ext cx="3838778" cy="4323787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18788" y="1764792"/>
            <a:ext cx="1225296" cy="1284732"/>
          </a:xfrm>
          <a:prstGeom prst="roundRect">
            <a:avLst>
              <a:gd name="adj" fmla="val 16667"/>
            </a:avLst>
          </a:prstGeom>
          <a:solidFill>
            <a:srgbClr val="FFFF00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9" name="Google Shape;449;p13"/>
          <p:cNvSpPr txBox="1"/>
          <p:nvPr/>
        </p:nvSpPr>
        <p:spPr>
          <a:xfrm>
            <a:off x="5303696" y="2140976"/>
            <a:ext cx="16440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Generation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4"/>
          <p:cNvSpPr txBox="1">
            <a:spLocks noGrp="1"/>
          </p:cNvSpPr>
          <p:nvPr>
            <p:ph type="title" idx="4294967295"/>
          </p:nvPr>
        </p:nvSpPr>
        <p:spPr>
          <a:xfrm>
            <a:off x="66174" y="66174"/>
            <a:ext cx="3880184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Concept Sketching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5" name="Google Shape;455;p14" descr="concept sketching"/>
          <p:cNvCxnSpPr/>
          <p:nvPr/>
        </p:nvCxnSpPr>
        <p:spPr>
          <a:xfrm>
            <a:off x="4630894" y="653741"/>
            <a:ext cx="0" cy="1257300"/>
          </a:xfrm>
          <a:prstGeom prst="straightConnector1">
            <a:avLst/>
          </a:prstGeom>
          <a:solidFill>
            <a:schemeClr val="accent1"/>
          </a:solidFill>
          <a:ln w="38100" cap="flat" cmpd="sng">
            <a:solidFill>
              <a:srgbClr val="377D8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6" name="Google Shape;456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2402044" y="1911041"/>
            <a:ext cx="2228850" cy="2000250"/>
          </a:xfrm>
          <a:prstGeom prst="straightConnector1">
            <a:avLst/>
          </a:prstGeom>
          <a:solidFill>
            <a:schemeClr val="accent1"/>
          </a:solidFill>
          <a:ln w="38100" cap="flat" cmpd="sng">
            <a:solidFill>
              <a:srgbClr val="377D8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7" name="Google Shape;457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630894" y="1911041"/>
            <a:ext cx="2400300" cy="2114550"/>
          </a:xfrm>
          <a:prstGeom prst="straightConnector1">
            <a:avLst/>
          </a:prstGeom>
          <a:solidFill>
            <a:schemeClr val="accent1"/>
          </a:solidFill>
          <a:ln w="38100" cap="flat" cmpd="sng">
            <a:solidFill>
              <a:srgbClr val="377D83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58" name="Google Shape;458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49652" y="1750225"/>
            <a:ext cx="2009743" cy="1618807"/>
            <a:chOff x="946298" y="3062177"/>
            <a:chExt cx="2679657" cy="2158409"/>
          </a:xfrm>
        </p:grpSpPr>
        <p:sp>
          <p:nvSpPr>
            <p:cNvPr id="459" name="Google Shape;459;p14"/>
            <p:cNvSpPr/>
            <p:nvPr/>
          </p:nvSpPr>
          <p:spPr>
            <a:xfrm>
              <a:off x="2210295" y="3062177"/>
              <a:ext cx="1415660" cy="1127051"/>
            </a:xfrm>
            <a:custGeom>
              <a:avLst/>
              <a:gdLst/>
              <a:ahLst/>
              <a:cxnLst/>
              <a:rect l="l" t="t" r="r" b="b"/>
              <a:pathLst>
                <a:path w="1415660" h="1127051" extrusionOk="0">
                  <a:moveTo>
                    <a:pt x="43807" y="659218"/>
                  </a:moveTo>
                  <a:cubicBezTo>
                    <a:pt x="47351" y="627320"/>
                    <a:pt x="49164" y="595182"/>
                    <a:pt x="54440" y="563525"/>
                  </a:cubicBezTo>
                  <a:cubicBezTo>
                    <a:pt x="56282" y="552470"/>
                    <a:pt x="60060" y="541652"/>
                    <a:pt x="65072" y="531628"/>
                  </a:cubicBezTo>
                  <a:cubicBezTo>
                    <a:pt x="84250" y="493271"/>
                    <a:pt x="97241" y="472923"/>
                    <a:pt x="128868" y="446567"/>
                  </a:cubicBezTo>
                  <a:cubicBezTo>
                    <a:pt x="138685" y="438386"/>
                    <a:pt x="150133" y="432390"/>
                    <a:pt x="160765" y="425302"/>
                  </a:cubicBezTo>
                  <a:cubicBezTo>
                    <a:pt x="171374" y="409388"/>
                    <a:pt x="202773" y="361015"/>
                    <a:pt x="213928" y="350874"/>
                  </a:cubicBezTo>
                  <a:cubicBezTo>
                    <a:pt x="306752" y="266489"/>
                    <a:pt x="273712" y="310090"/>
                    <a:pt x="352152" y="255181"/>
                  </a:cubicBezTo>
                  <a:cubicBezTo>
                    <a:pt x="370743" y="242167"/>
                    <a:pt x="387159" y="226267"/>
                    <a:pt x="405314" y="212651"/>
                  </a:cubicBezTo>
                  <a:cubicBezTo>
                    <a:pt x="443505" y="184008"/>
                    <a:pt x="434334" y="195348"/>
                    <a:pt x="479742" y="170121"/>
                  </a:cubicBezTo>
                  <a:cubicBezTo>
                    <a:pt x="555071" y="128271"/>
                    <a:pt x="506490" y="147028"/>
                    <a:pt x="564803" y="127590"/>
                  </a:cubicBezTo>
                  <a:cubicBezTo>
                    <a:pt x="654071" y="60640"/>
                    <a:pt x="557037" y="123858"/>
                    <a:pt x="660496" y="85060"/>
                  </a:cubicBezTo>
                  <a:cubicBezTo>
                    <a:pt x="672461" y="80573"/>
                    <a:pt x="680428" y="68282"/>
                    <a:pt x="692393" y="63795"/>
                  </a:cubicBezTo>
                  <a:cubicBezTo>
                    <a:pt x="709314" y="57450"/>
                    <a:pt x="727947" y="57227"/>
                    <a:pt x="745556" y="53163"/>
                  </a:cubicBezTo>
                  <a:cubicBezTo>
                    <a:pt x="788273" y="43305"/>
                    <a:pt x="830617" y="31897"/>
                    <a:pt x="873147" y="21265"/>
                  </a:cubicBezTo>
                  <a:lnTo>
                    <a:pt x="958207" y="0"/>
                  </a:lnTo>
                  <a:cubicBezTo>
                    <a:pt x="1036179" y="3544"/>
                    <a:pt x="1114549" y="2013"/>
                    <a:pt x="1192124" y="10632"/>
                  </a:cubicBezTo>
                  <a:cubicBezTo>
                    <a:pt x="1211093" y="12740"/>
                    <a:pt x="1227349" y="25374"/>
                    <a:pt x="1245286" y="31897"/>
                  </a:cubicBezTo>
                  <a:cubicBezTo>
                    <a:pt x="1266352" y="39558"/>
                    <a:pt x="1309082" y="53163"/>
                    <a:pt x="1309082" y="53163"/>
                  </a:cubicBezTo>
                  <a:cubicBezTo>
                    <a:pt x="1316170" y="63795"/>
                    <a:pt x="1322166" y="75243"/>
                    <a:pt x="1330347" y="85060"/>
                  </a:cubicBezTo>
                  <a:cubicBezTo>
                    <a:pt x="1339973" y="96612"/>
                    <a:pt x="1353904" y="104447"/>
                    <a:pt x="1362245" y="116958"/>
                  </a:cubicBezTo>
                  <a:cubicBezTo>
                    <a:pt x="1368462" y="126283"/>
                    <a:pt x="1368462" y="138554"/>
                    <a:pt x="1372877" y="148856"/>
                  </a:cubicBezTo>
                  <a:cubicBezTo>
                    <a:pt x="1379121" y="163424"/>
                    <a:pt x="1387898" y="176818"/>
                    <a:pt x="1394142" y="191386"/>
                  </a:cubicBezTo>
                  <a:cubicBezTo>
                    <a:pt x="1403297" y="212747"/>
                    <a:pt x="1410010" y="244223"/>
                    <a:pt x="1415407" y="265814"/>
                  </a:cubicBezTo>
                  <a:cubicBezTo>
                    <a:pt x="1415352" y="266805"/>
                    <a:pt x="1420833" y="471232"/>
                    <a:pt x="1383510" y="520995"/>
                  </a:cubicBezTo>
                  <a:cubicBezTo>
                    <a:pt x="1372877" y="535172"/>
                    <a:pt x="1361442" y="548780"/>
                    <a:pt x="1351612" y="563525"/>
                  </a:cubicBezTo>
                  <a:cubicBezTo>
                    <a:pt x="1340148" y="580720"/>
                    <a:pt x="1331565" y="599758"/>
                    <a:pt x="1319714" y="616688"/>
                  </a:cubicBezTo>
                  <a:cubicBezTo>
                    <a:pt x="1266558" y="692625"/>
                    <a:pt x="1287676" y="650265"/>
                    <a:pt x="1224021" y="723014"/>
                  </a:cubicBezTo>
                  <a:cubicBezTo>
                    <a:pt x="1215606" y="732631"/>
                    <a:pt x="1211246" y="745360"/>
                    <a:pt x="1202756" y="754911"/>
                  </a:cubicBezTo>
                  <a:cubicBezTo>
                    <a:pt x="1182776" y="777388"/>
                    <a:pt x="1160226" y="797442"/>
                    <a:pt x="1138961" y="818707"/>
                  </a:cubicBezTo>
                  <a:cubicBezTo>
                    <a:pt x="1120889" y="836779"/>
                    <a:pt x="1096727" y="847516"/>
                    <a:pt x="1075165" y="861237"/>
                  </a:cubicBezTo>
                  <a:cubicBezTo>
                    <a:pt x="1057730" y="872332"/>
                    <a:pt x="1039724" y="882502"/>
                    <a:pt x="1022003" y="893135"/>
                  </a:cubicBezTo>
                  <a:cubicBezTo>
                    <a:pt x="1000088" y="906285"/>
                    <a:pt x="982453" y="927583"/>
                    <a:pt x="958207" y="935665"/>
                  </a:cubicBezTo>
                  <a:cubicBezTo>
                    <a:pt x="932174" y="944342"/>
                    <a:pt x="906774" y="951138"/>
                    <a:pt x="883779" y="967563"/>
                  </a:cubicBezTo>
                  <a:cubicBezTo>
                    <a:pt x="871543" y="976303"/>
                    <a:pt x="864937" y="992000"/>
                    <a:pt x="851882" y="999460"/>
                  </a:cubicBezTo>
                  <a:cubicBezTo>
                    <a:pt x="839194" y="1006710"/>
                    <a:pt x="822841" y="1004473"/>
                    <a:pt x="809352" y="1010093"/>
                  </a:cubicBezTo>
                  <a:cubicBezTo>
                    <a:pt x="669196" y="1068491"/>
                    <a:pt x="777570" y="1041967"/>
                    <a:pt x="671128" y="1063256"/>
                  </a:cubicBezTo>
                  <a:cubicBezTo>
                    <a:pt x="624700" y="1109684"/>
                    <a:pt x="657898" y="1087426"/>
                    <a:pt x="596700" y="1105786"/>
                  </a:cubicBezTo>
                  <a:cubicBezTo>
                    <a:pt x="575230" y="1112227"/>
                    <a:pt x="532905" y="1127051"/>
                    <a:pt x="532905" y="1127051"/>
                  </a:cubicBezTo>
                  <a:cubicBezTo>
                    <a:pt x="451389" y="1119963"/>
                    <a:pt x="369679" y="1114822"/>
                    <a:pt x="288356" y="1105786"/>
                  </a:cubicBezTo>
                  <a:cubicBezTo>
                    <a:pt x="268336" y="1103561"/>
                    <a:pt x="234086" y="1091240"/>
                    <a:pt x="213928" y="1084521"/>
                  </a:cubicBezTo>
                  <a:cubicBezTo>
                    <a:pt x="106435" y="923280"/>
                    <a:pt x="222783" y="1088767"/>
                    <a:pt x="139500" y="988828"/>
                  </a:cubicBezTo>
                  <a:cubicBezTo>
                    <a:pt x="95196" y="935663"/>
                    <a:pt x="144818" y="974653"/>
                    <a:pt x="86338" y="935665"/>
                  </a:cubicBezTo>
                  <a:cubicBezTo>
                    <a:pt x="67156" y="906892"/>
                    <a:pt x="57298" y="894964"/>
                    <a:pt x="43807" y="861237"/>
                  </a:cubicBezTo>
                  <a:cubicBezTo>
                    <a:pt x="18534" y="798055"/>
                    <a:pt x="27578" y="809751"/>
                    <a:pt x="11910" y="754911"/>
                  </a:cubicBezTo>
                  <a:cubicBezTo>
                    <a:pt x="8831" y="744135"/>
                    <a:pt x="1976" y="734200"/>
                    <a:pt x="1277" y="723014"/>
                  </a:cubicBezTo>
                  <a:cubicBezTo>
                    <a:pt x="-1597" y="677029"/>
                    <a:pt x="1277" y="630865"/>
                    <a:pt x="1277" y="584790"/>
                  </a:cubicBezTo>
                </a:path>
              </a:pathLst>
            </a:custGeom>
            <a:noFill/>
            <a:ln w="38100" cap="flat" cmpd="sng">
              <a:solidFill>
                <a:srgbClr val="377D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60" name="Google Shape;460;p14"/>
            <p:cNvSpPr/>
            <p:nvPr/>
          </p:nvSpPr>
          <p:spPr>
            <a:xfrm>
              <a:off x="946298" y="4061637"/>
              <a:ext cx="1339702" cy="1158949"/>
            </a:xfrm>
            <a:custGeom>
              <a:avLst/>
              <a:gdLst/>
              <a:ahLst/>
              <a:cxnLst/>
              <a:rect l="l" t="t" r="r" b="b"/>
              <a:pathLst>
                <a:path w="1339702" h="1158949" extrusionOk="0">
                  <a:moveTo>
                    <a:pt x="1339702" y="0"/>
                  </a:moveTo>
                  <a:cubicBezTo>
                    <a:pt x="1266431" y="36636"/>
                    <a:pt x="1237545" y="47718"/>
                    <a:pt x="1169581" y="95693"/>
                  </a:cubicBezTo>
                  <a:cubicBezTo>
                    <a:pt x="1061935" y="171678"/>
                    <a:pt x="954488" y="277581"/>
                    <a:pt x="861237" y="361507"/>
                  </a:cubicBezTo>
                  <a:cubicBezTo>
                    <a:pt x="827707" y="391684"/>
                    <a:pt x="799260" y="427230"/>
                    <a:pt x="765544" y="457200"/>
                  </a:cubicBezTo>
                  <a:cubicBezTo>
                    <a:pt x="526562" y="669629"/>
                    <a:pt x="810702" y="400622"/>
                    <a:pt x="574158" y="595423"/>
                  </a:cubicBezTo>
                  <a:cubicBezTo>
                    <a:pt x="543205" y="620914"/>
                    <a:pt x="518481" y="653199"/>
                    <a:pt x="489097" y="680484"/>
                  </a:cubicBezTo>
                  <a:cubicBezTo>
                    <a:pt x="468813" y="699320"/>
                    <a:pt x="444007" y="713242"/>
                    <a:pt x="425302" y="733647"/>
                  </a:cubicBezTo>
                  <a:cubicBezTo>
                    <a:pt x="323570" y="844628"/>
                    <a:pt x="421648" y="773233"/>
                    <a:pt x="318976" y="861237"/>
                  </a:cubicBezTo>
                  <a:cubicBezTo>
                    <a:pt x="288294" y="887535"/>
                    <a:pt x="247529" y="903337"/>
                    <a:pt x="223283" y="935665"/>
                  </a:cubicBezTo>
                  <a:cubicBezTo>
                    <a:pt x="152763" y="1029692"/>
                    <a:pt x="193111" y="1009519"/>
                    <a:pt x="127590" y="1031358"/>
                  </a:cubicBezTo>
                  <a:cubicBezTo>
                    <a:pt x="103600" y="1103331"/>
                    <a:pt x="137404" y="1030269"/>
                    <a:pt x="85060" y="1073889"/>
                  </a:cubicBezTo>
                  <a:cubicBezTo>
                    <a:pt x="71446" y="1085234"/>
                    <a:pt x="65693" y="1103888"/>
                    <a:pt x="53162" y="1116419"/>
                  </a:cubicBezTo>
                  <a:cubicBezTo>
                    <a:pt x="44126" y="1125455"/>
                    <a:pt x="31243" y="1129701"/>
                    <a:pt x="21265" y="1137684"/>
                  </a:cubicBezTo>
                  <a:cubicBezTo>
                    <a:pt x="13437" y="1143946"/>
                    <a:pt x="7088" y="1151861"/>
                    <a:pt x="0" y="1158949"/>
                  </a:cubicBezTo>
                </a:path>
              </a:pathLst>
            </a:custGeom>
            <a:noFill/>
            <a:ln w="38100" cap="flat" cmpd="sng">
              <a:solidFill>
                <a:srgbClr val="377D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2378990" y="3423684"/>
              <a:ext cx="493145" cy="399024"/>
            </a:xfrm>
            <a:custGeom>
              <a:avLst/>
              <a:gdLst/>
              <a:ahLst/>
              <a:cxnLst/>
              <a:rect l="l" t="t" r="r" b="b"/>
              <a:pathLst>
                <a:path w="493145" h="399024" extrusionOk="0">
                  <a:moveTo>
                    <a:pt x="162191" y="63795"/>
                  </a:moveTo>
                  <a:cubicBezTo>
                    <a:pt x="144470" y="74428"/>
                    <a:pt x="125166" y="82783"/>
                    <a:pt x="109029" y="95693"/>
                  </a:cubicBezTo>
                  <a:cubicBezTo>
                    <a:pt x="89460" y="111349"/>
                    <a:pt x="55866" y="148856"/>
                    <a:pt x="55866" y="148856"/>
                  </a:cubicBezTo>
                  <a:cubicBezTo>
                    <a:pt x="52322" y="159488"/>
                    <a:pt x="50245" y="170729"/>
                    <a:pt x="45233" y="180753"/>
                  </a:cubicBezTo>
                  <a:cubicBezTo>
                    <a:pt x="39518" y="192183"/>
                    <a:pt x="29158" y="200974"/>
                    <a:pt x="23968" y="212651"/>
                  </a:cubicBezTo>
                  <a:cubicBezTo>
                    <a:pt x="14864" y="233134"/>
                    <a:pt x="2703" y="276446"/>
                    <a:pt x="2703" y="276446"/>
                  </a:cubicBezTo>
                  <a:cubicBezTo>
                    <a:pt x="6247" y="315432"/>
                    <a:pt x="-11119" y="362835"/>
                    <a:pt x="13336" y="393404"/>
                  </a:cubicBezTo>
                  <a:cubicBezTo>
                    <a:pt x="29663" y="413813"/>
                    <a:pt x="112019" y="372929"/>
                    <a:pt x="130294" y="361507"/>
                  </a:cubicBezTo>
                  <a:cubicBezTo>
                    <a:pt x="145321" y="352115"/>
                    <a:pt x="157797" y="339001"/>
                    <a:pt x="172824" y="329609"/>
                  </a:cubicBezTo>
                  <a:cubicBezTo>
                    <a:pt x="214422" y="303610"/>
                    <a:pt x="212133" y="316345"/>
                    <a:pt x="247252" y="287079"/>
                  </a:cubicBezTo>
                  <a:cubicBezTo>
                    <a:pt x="258804" y="277453"/>
                    <a:pt x="269524" y="266733"/>
                    <a:pt x="279150" y="255181"/>
                  </a:cubicBezTo>
                  <a:cubicBezTo>
                    <a:pt x="287331" y="245364"/>
                    <a:pt x="290713" y="231599"/>
                    <a:pt x="300415" y="223283"/>
                  </a:cubicBezTo>
                  <a:cubicBezTo>
                    <a:pt x="316105" y="209834"/>
                    <a:pt x="337583" y="204472"/>
                    <a:pt x="353577" y="191386"/>
                  </a:cubicBezTo>
                  <a:cubicBezTo>
                    <a:pt x="376853" y="172342"/>
                    <a:pt x="396108" y="148855"/>
                    <a:pt x="417373" y="127590"/>
                  </a:cubicBezTo>
                  <a:cubicBezTo>
                    <a:pt x="468939" y="76024"/>
                    <a:pt x="448782" y="101742"/>
                    <a:pt x="481168" y="53163"/>
                  </a:cubicBezTo>
                  <a:cubicBezTo>
                    <a:pt x="484712" y="38986"/>
                    <a:pt x="497228" y="24200"/>
                    <a:pt x="491801" y="10632"/>
                  </a:cubicBezTo>
                  <a:cubicBezTo>
                    <a:pt x="487639" y="226"/>
                    <a:pt x="471111" y="0"/>
                    <a:pt x="459903" y="0"/>
                  </a:cubicBezTo>
                  <a:cubicBezTo>
                    <a:pt x="420756" y="0"/>
                    <a:pt x="381931" y="7088"/>
                    <a:pt x="342945" y="10632"/>
                  </a:cubicBezTo>
                  <a:lnTo>
                    <a:pt x="279150" y="42530"/>
                  </a:lnTo>
                </a:path>
              </a:pathLst>
            </a:custGeom>
            <a:noFill/>
            <a:ln w="38100" cap="flat" cmpd="sng">
              <a:solidFill>
                <a:srgbClr val="377D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62" name="Google Shape;462;p14"/>
            <p:cNvSpPr/>
            <p:nvPr/>
          </p:nvSpPr>
          <p:spPr>
            <a:xfrm>
              <a:off x="2445488" y="3732028"/>
              <a:ext cx="563526" cy="329609"/>
            </a:xfrm>
            <a:custGeom>
              <a:avLst/>
              <a:gdLst/>
              <a:ahLst/>
              <a:cxnLst/>
              <a:rect l="l" t="t" r="r" b="b"/>
              <a:pathLst>
                <a:path w="563526" h="329609" extrusionOk="0">
                  <a:moveTo>
                    <a:pt x="563526" y="0"/>
                  </a:moveTo>
                  <a:cubicBezTo>
                    <a:pt x="464289" y="3544"/>
                    <a:pt x="364681" y="1363"/>
                    <a:pt x="265814" y="10632"/>
                  </a:cubicBezTo>
                  <a:cubicBezTo>
                    <a:pt x="250033" y="12111"/>
                    <a:pt x="237853" y="25654"/>
                    <a:pt x="223284" y="31898"/>
                  </a:cubicBezTo>
                  <a:cubicBezTo>
                    <a:pt x="212982" y="36313"/>
                    <a:pt x="202019" y="38986"/>
                    <a:pt x="191386" y="42530"/>
                  </a:cubicBezTo>
                  <a:cubicBezTo>
                    <a:pt x="181756" y="49753"/>
                    <a:pt x="132505" y="87920"/>
                    <a:pt x="116959" y="95693"/>
                  </a:cubicBezTo>
                  <a:cubicBezTo>
                    <a:pt x="106934" y="100705"/>
                    <a:pt x="95694" y="102781"/>
                    <a:pt x="85061" y="106325"/>
                  </a:cubicBezTo>
                  <a:cubicBezTo>
                    <a:pt x="59629" y="123280"/>
                    <a:pt x="39869" y="133442"/>
                    <a:pt x="21265" y="159488"/>
                  </a:cubicBezTo>
                  <a:cubicBezTo>
                    <a:pt x="12052" y="172386"/>
                    <a:pt x="7088" y="187842"/>
                    <a:pt x="0" y="202019"/>
                  </a:cubicBezTo>
                  <a:cubicBezTo>
                    <a:pt x="3544" y="241005"/>
                    <a:pt x="-1747" y="281839"/>
                    <a:pt x="10633" y="318977"/>
                  </a:cubicBezTo>
                  <a:cubicBezTo>
                    <a:pt x="14177" y="329610"/>
                    <a:pt x="31323" y="329609"/>
                    <a:pt x="42531" y="329609"/>
                  </a:cubicBezTo>
                  <a:cubicBezTo>
                    <a:pt x="109964" y="329609"/>
                    <a:pt x="177210" y="322521"/>
                    <a:pt x="244549" y="318977"/>
                  </a:cubicBezTo>
                  <a:cubicBezTo>
                    <a:pt x="265814" y="311889"/>
                    <a:pt x="288296" y="307737"/>
                    <a:pt x="308345" y="297712"/>
                  </a:cubicBezTo>
                  <a:cubicBezTo>
                    <a:pt x="360899" y="271434"/>
                    <a:pt x="335838" y="281458"/>
                    <a:pt x="382772" y="265814"/>
                  </a:cubicBezTo>
                  <a:lnTo>
                    <a:pt x="446568" y="223284"/>
                  </a:lnTo>
                  <a:cubicBezTo>
                    <a:pt x="459079" y="214943"/>
                    <a:pt x="465954" y="199727"/>
                    <a:pt x="478465" y="191386"/>
                  </a:cubicBezTo>
                  <a:cubicBezTo>
                    <a:pt x="487790" y="185169"/>
                    <a:pt x="500338" y="185765"/>
                    <a:pt x="510363" y="180753"/>
                  </a:cubicBezTo>
                  <a:cubicBezTo>
                    <a:pt x="521793" y="175038"/>
                    <a:pt x="531628" y="166576"/>
                    <a:pt x="542261" y="159488"/>
                  </a:cubicBezTo>
                  <a:cubicBezTo>
                    <a:pt x="556306" y="117352"/>
                    <a:pt x="573419" y="80862"/>
                    <a:pt x="542261" y="31898"/>
                  </a:cubicBezTo>
                  <a:cubicBezTo>
                    <a:pt x="530227" y="12987"/>
                    <a:pt x="478465" y="33048"/>
                    <a:pt x="478465" y="10632"/>
                  </a:cubicBezTo>
                  <a:lnTo>
                    <a:pt x="478465" y="0"/>
                  </a:lnTo>
                </a:path>
              </a:pathLst>
            </a:custGeom>
            <a:noFill/>
            <a:ln w="38100" cap="flat" cmpd="sng">
              <a:solidFill>
                <a:srgbClr val="377D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463" name="Google Shape;463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99416" y="697600"/>
            <a:ext cx="1969682" cy="1164266"/>
            <a:chOff x="212651" y="1658679"/>
            <a:chExt cx="2626242" cy="1552354"/>
          </a:xfrm>
        </p:grpSpPr>
        <p:sp>
          <p:nvSpPr>
            <p:cNvPr id="464" name="Google Shape;464;p14"/>
            <p:cNvSpPr/>
            <p:nvPr/>
          </p:nvSpPr>
          <p:spPr>
            <a:xfrm>
              <a:off x="499730" y="1988288"/>
              <a:ext cx="1665208" cy="1222745"/>
            </a:xfrm>
            <a:custGeom>
              <a:avLst/>
              <a:gdLst/>
              <a:ahLst/>
              <a:cxnLst/>
              <a:rect l="l" t="t" r="r" b="b"/>
              <a:pathLst>
                <a:path w="1665208" h="1222745" extrusionOk="0">
                  <a:moveTo>
                    <a:pt x="95693" y="127591"/>
                  </a:moveTo>
                  <a:cubicBezTo>
                    <a:pt x="99982" y="106148"/>
                    <a:pt x="102559" y="58176"/>
                    <a:pt x="127591" y="42531"/>
                  </a:cubicBezTo>
                  <a:cubicBezTo>
                    <a:pt x="127602" y="42524"/>
                    <a:pt x="207329" y="15951"/>
                    <a:pt x="223284" y="10633"/>
                  </a:cubicBezTo>
                  <a:lnTo>
                    <a:pt x="255182" y="0"/>
                  </a:lnTo>
                  <a:cubicBezTo>
                    <a:pt x="393405" y="3544"/>
                    <a:pt x="531739" y="4056"/>
                    <a:pt x="669851" y="10633"/>
                  </a:cubicBezTo>
                  <a:cubicBezTo>
                    <a:pt x="681046" y="11166"/>
                    <a:pt x="690876" y="18547"/>
                    <a:pt x="701749" y="21265"/>
                  </a:cubicBezTo>
                  <a:cubicBezTo>
                    <a:pt x="719281" y="25648"/>
                    <a:pt x="737086" y="28927"/>
                    <a:pt x="754912" y="31898"/>
                  </a:cubicBezTo>
                  <a:cubicBezTo>
                    <a:pt x="779632" y="36018"/>
                    <a:pt x="804570" y="38720"/>
                    <a:pt x="829340" y="42531"/>
                  </a:cubicBezTo>
                  <a:cubicBezTo>
                    <a:pt x="866870" y="48305"/>
                    <a:pt x="908956" y="55498"/>
                    <a:pt x="946298" y="63796"/>
                  </a:cubicBezTo>
                  <a:cubicBezTo>
                    <a:pt x="960563" y="66966"/>
                    <a:pt x="974831" y="70229"/>
                    <a:pt x="988828" y="74428"/>
                  </a:cubicBezTo>
                  <a:cubicBezTo>
                    <a:pt x="1024279" y="85063"/>
                    <a:pt x="1058393" y="100199"/>
                    <a:pt x="1095154" y="106326"/>
                  </a:cubicBezTo>
                  <a:cubicBezTo>
                    <a:pt x="1123339" y="111024"/>
                    <a:pt x="1151861" y="113415"/>
                    <a:pt x="1180214" y="116959"/>
                  </a:cubicBezTo>
                  <a:cubicBezTo>
                    <a:pt x="1277801" y="149487"/>
                    <a:pt x="1221706" y="135994"/>
                    <a:pt x="1350335" y="148856"/>
                  </a:cubicBezTo>
                  <a:cubicBezTo>
                    <a:pt x="1415019" y="170418"/>
                    <a:pt x="1349348" y="145418"/>
                    <a:pt x="1414130" y="180754"/>
                  </a:cubicBezTo>
                  <a:cubicBezTo>
                    <a:pt x="1441960" y="195934"/>
                    <a:pt x="1470837" y="209107"/>
                    <a:pt x="1499191" y="223284"/>
                  </a:cubicBezTo>
                  <a:cubicBezTo>
                    <a:pt x="1517562" y="232469"/>
                    <a:pt x="1577865" y="295572"/>
                    <a:pt x="1594884" y="329610"/>
                  </a:cubicBezTo>
                  <a:cubicBezTo>
                    <a:pt x="1631347" y="402535"/>
                    <a:pt x="1604371" y="361232"/>
                    <a:pt x="1626782" y="435935"/>
                  </a:cubicBezTo>
                  <a:cubicBezTo>
                    <a:pt x="1632266" y="454216"/>
                    <a:pt x="1640959" y="471377"/>
                    <a:pt x="1648047" y="489098"/>
                  </a:cubicBezTo>
                  <a:cubicBezTo>
                    <a:pt x="1661908" y="627718"/>
                    <a:pt x="1678492" y="745258"/>
                    <a:pt x="1648047" y="893135"/>
                  </a:cubicBezTo>
                  <a:cubicBezTo>
                    <a:pt x="1639625" y="934043"/>
                    <a:pt x="1561947" y="967227"/>
                    <a:pt x="1531089" y="988828"/>
                  </a:cubicBezTo>
                  <a:cubicBezTo>
                    <a:pt x="1512497" y="1001842"/>
                    <a:pt x="1496518" y="1018345"/>
                    <a:pt x="1477926" y="1031359"/>
                  </a:cubicBezTo>
                  <a:cubicBezTo>
                    <a:pt x="1426794" y="1067151"/>
                    <a:pt x="1431265" y="1057281"/>
                    <a:pt x="1382233" y="1084521"/>
                  </a:cubicBezTo>
                  <a:cubicBezTo>
                    <a:pt x="1364168" y="1094557"/>
                    <a:pt x="1346265" y="1104955"/>
                    <a:pt x="1329070" y="1116419"/>
                  </a:cubicBezTo>
                  <a:cubicBezTo>
                    <a:pt x="1314325" y="1126249"/>
                    <a:pt x="1302390" y="1140392"/>
                    <a:pt x="1286540" y="1148317"/>
                  </a:cubicBezTo>
                  <a:cubicBezTo>
                    <a:pt x="1273470" y="1154852"/>
                    <a:pt x="1258007" y="1154750"/>
                    <a:pt x="1244010" y="1158949"/>
                  </a:cubicBezTo>
                  <a:cubicBezTo>
                    <a:pt x="1137860" y="1190793"/>
                    <a:pt x="1223176" y="1174076"/>
                    <a:pt x="1105786" y="1190847"/>
                  </a:cubicBezTo>
                  <a:cubicBezTo>
                    <a:pt x="1095154" y="1194391"/>
                    <a:pt x="1084879" y="1199281"/>
                    <a:pt x="1073889" y="1201479"/>
                  </a:cubicBezTo>
                  <a:cubicBezTo>
                    <a:pt x="1049314" y="1206394"/>
                    <a:pt x="1024181" y="1207992"/>
                    <a:pt x="999461" y="1212112"/>
                  </a:cubicBezTo>
                  <a:cubicBezTo>
                    <a:pt x="981635" y="1215083"/>
                    <a:pt x="964019" y="1219201"/>
                    <a:pt x="946298" y="1222745"/>
                  </a:cubicBezTo>
                  <a:cubicBezTo>
                    <a:pt x="786810" y="1215656"/>
                    <a:pt x="626990" y="1213962"/>
                    <a:pt x="467833" y="1201479"/>
                  </a:cubicBezTo>
                  <a:cubicBezTo>
                    <a:pt x="445486" y="1199726"/>
                    <a:pt x="425302" y="1187302"/>
                    <a:pt x="404037" y="1180214"/>
                  </a:cubicBezTo>
                  <a:cubicBezTo>
                    <a:pt x="390174" y="1175593"/>
                    <a:pt x="375684" y="1173126"/>
                    <a:pt x="361507" y="1169582"/>
                  </a:cubicBezTo>
                  <a:cubicBezTo>
                    <a:pt x="350875" y="1162494"/>
                    <a:pt x="341039" y="1154032"/>
                    <a:pt x="329610" y="1148317"/>
                  </a:cubicBezTo>
                  <a:cubicBezTo>
                    <a:pt x="234116" y="1100569"/>
                    <a:pt x="385583" y="1194771"/>
                    <a:pt x="244549" y="1116419"/>
                  </a:cubicBezTo>
                  <a:cubicBezTo>
                    <a:pt x="229058" y="1107813"/>
                    <a:pt x="216439" y="1094821"/>
                    <a:pt x="202019" y="1084521"/>
                  </a:cubicBezTo>
                  <a:cubicBezTo>
                    <a:pt x="191620" y="1077093"/>
                    <a:pt x="179823" y="1071572"/>
                    <a:pt x="170121" y="1063256"/>
                  </a:cubicBezTo>
                  <a:cubicBezTo>
                    <a:pt x="78973" y="985129"/>
                    <a:pt x="166133" y="1057939"/>
                    <a:pt x="106326" y="978196"/>
                  </a:cubicBezTo>
                  <a:cubicBezTo>
                    <a:pt x="94297" y="962157"/>
                    <a:pt x="75825" y="951704"/>
                    <a:pt x="63796" y="935665"/>
                  </a:cubicBezTo>
                  <a:cubicBezTo>
                    <a:pt x="42420" y="907164"/>
                    <a:pt x="33521" y="859979"/>
                    <a:pt x="21265" y="829340"/>
                  </a:cubicBezTo>
                  <a:lnTo>
                    <a:pt x="0" y="776177"/>
                  </a:lnTo>
                  <a:cubicBezTo>
                    <a:pt x="3544" y="680484"/>
                    <a:pt x="4263" y="584645"/>
                    <a:pt x="10633" y="489098"/>
                  </a:cubicBezTo>
                  <a:cubicBezTo>
                    <a:pt x="13070" y="452537"/>
                    <a:pt x="30713" y="452243"/>
                    <a:pt x="53163" y="425303"/>
                  </a:cubicBezTo>
                  <a:cubicBezTo>
                    <a:pt x="83210" y="389247"/>
                    <a:pt x="68137" y="400996"/>
                    <a:pt x="85061" y="361507"/>
                  </a:cubicBezTo>
                  <a:cubicBezTo>
                    <a:pt x="116536" y="288067"/>
                    <a:pt x="91812" y="346750"/>
                    <a:pt x="138223" y="287079"/>
                  </a:cubicBezTo>
                  <a:cubicBezTo>
                    <a:pt x="153914" y="266905"/>
                    <a:pt x="166577" y="244549"/>
                    <a:pt x="180754" y="223284"/>
                  </a:cubicBezTo>
                  <a:lnTo>
                    <a:pt x="202019" y="191386"/>
                  </a:lnTo>
                  <a:cubicBezTo>
                    <a:pt x="214573" y="141168"/>
                    <a:pt x="206116" y="161926"/>
                    <a:pt x="223284" y="127591"/>
                  </a:cubicBezTo>
                </a:path>
              </a:pathLst>
            </a:custGeom>
            <a:noFill/>
            <a:ln w="38100" cap="flat" cmpd="sng">
              <a:solidFill>
                <a:srgbClr val="377D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65" name="Google Shape;465;p14"/>
            <p:cNvSpPr/>
            <p:nvPr/>
          </p:nvSpPr>
          <p:spPr>
            <a:xfrm>
              <a:off x="797442" y="1658679"/>
              <a:ext cx="308353" cy="318977"/>
            </a:xfrm>
            <a:custGeom>
              <a:avLst/>
              <a:gdLst/>
              <a:ahLst/>
              <a:cxnLst/>
              <a:rect l="l" t="t" r="r" b="b"/>
              <a:pathLst>
                <a:path w="308353" h="318977" extrusionOk="0">
                  <a:moveTo>
                    <a:pt x="0" y="308344"/>
                  </a:moveTo>
                  <a:cubicBezTo>
                    <a:pt x="3544" y="287079"/>
                    <a:pt x="3815" y="265001"/>
                    <a:pt x="10632" y="244549"/>
                  </a:cubicBezTo>
                  <a:cubicBezTo>
                    <a:pt x="14673" y="232426"/>
                    <a:pt x="26708" y="224329"/>
                    <a:pt x="31898" y="212651"/>
                  </a:cubicBezTo>
                  <a:cubicBezTo>
                    <a:pt x="41002" y="192168"/>
                    <a:pt x="46075" y="170121"/>
                    <a:pt x="53163" y="148856"/>
                  </a:cubicBezTo>
                  <a:cubicBezTo>
                    <a:pt x="57204" y="136733"/>
                    <a:pt x="68088" y="128053"/>
                    <a:pt x="74428" y="116958"/>
                  </a:cubicBezTo>
                  <a:cubicBezTo>
                    <a:pt x="82292" y="103196"/>
                    <a:pt x="89449" y="88996"/>
                    <a:pt x="95693" y="74428"/>
                  </a:cubicBezTo>
                  <a:cubicBezTo>
                    <a:pt x="100108" y="64126"/>
                    <a:pt x="100559" y="52141"/>
                    <a:pt x="106325" y="42530"/>
                  </a:cubicBezTo>
                  <a:cubicBezTo>
                    <a:pt x="116424" y="25698"/>
                    <a:pt x="145003" y="9657"/>
                    <a:pt x="159488" y="0"/>
                  </a:cubicBezTo>
                  <a:cubicBezTo>
                    <a:pt x="170121" y="3544"/>
                    <a:pt x="182634" y="3632"/>
                    <a:pt x="191386" y="10633"/>
                  </a:cubicBezTo>
                  <a:cubicBezTo>
                    <a:pt x="201364" y="18616"/>
                    <a:pt x="206532" y="31312"/>
                    <a:pt x="212651" y="42530"/>
                  </a:cubicBezTo>
                  <a:cubicBezTo>
                    <a:pt x="234618" y="82802"/>
                    <a:pt x="254198" y="116897"/>
                    <a:pt x="265814" y="159488"/>
                  </a:cubicBezTo>
                  <a:cubicBezTo>
                    <a:pt x="273504" y="187684"/>
                    <a:pt x="279991" y="216195"/>
                    <a:pt x="287079" y="244549"/>
                  </a:cubicBezTo>
                  <a:cubicBezTo>
                    <a:pt x="309465" y="334093"/>
                    <a:pt x="308344" y="282389"/>
                    <a:pt x="308344" y="318977"/>
                  </a:cubicBezTo>
                </a:path>
              </a:pathLst>
            </a:custGeom>
            <a:noFill/>
            <a:ln w="38100" cap="flat" cmpd="sng">
              <a:solidFill>
                <a:srgbClr val="377D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66" name="Google Shape;466;p14"/>
            <p:cNvSpPr/>
            <p:nvPr/>
          </p:nvSpPr>
          <p:spPr>
            <a:xfrm>
              <a:off x="1616149" y="1740532"/>
              <a:ext cx="463645" cy="492305"/>
            </a:xfrm>
            <a:custGeom>
              <a:avLst/>
              <a:gdLst/>
              <a:ahLst/>
              <a:cxnLst/>
              <a:rect l="l" t="t" r="r" b="b"/>
              <a:pathLst>
                <a:path w="463645" h="492305" extrusionOk="0">
                  <a:moveTo>
                    <a:pt x="0" y="343449"/>
                  </a:moveTo>
                  <a:cubicBezTo>
                    <a:pt x="10633" y="325728"/>
                    <a:pt x="18668" y="306163"/>
                    <a:pt x="31898" y="290287"/>
                  </a:cubicBezTo>
                  <a:cubicBezTo>
                    <a:pt x="54359" y="263334"/>
                    <a:pt x="86863" y="245052"/>
                    <a:pt x="106325" y="215859"/>
                  </a:cubicBezTo>
                  <a:cubicBezTo>
                    <a:pt x="113414" y="205226"/>
                    <a:pt x="117774" y="192142"/>
                    <a:pt x="127591" y="183961"/>
                  </a:cubicBezTo>
                  <a:cubicBezTo>
                    <a:pt x="139767" y="173814"/>
                    <a:pt x="156680" y="171097"/>
                    <a:pt x="170121" y="162696"/>
                  </a:cubicBezTo>
                  <a:cubicBezTo>
                    <a:pt x="189394" y="150650"/>
                    <a:pt x="222049" y="120783"/>
                    <a:pt x="244549" y="109533"/>
                  </a:cubicBezTo>
                  <a:cubicBezTo>
                    <a:pt x="261620" y="100998"/>
                    <a:pt x="280956" y="97407"/>
                    <a:pt x="297711" y="88268"/>
                  </a:cubicBezTo>
                  <a:cubicBezTo>
                    <a:pt x="320148" y="76030"/>
                    <a:pt x="337261" y="53820"/>
                    <a:pt x="361507" y="45738"/>
                  </a:cubicBezTo>
                  <a:lnTo>
                    <a:pt x="425302" y="24473"/>
                  </a:lnTo>
                  <a:cubicBezTo>
                    <a:pt x="435935" y="17385"/>
                    <a:pt x="453689" y="-9079"/>
                    <a:pt x="457200" y="3208"/>
                  </a:cubicBezTo>
                  <a:cubicBezTo>
                    <a:pt x="475265" y="66438"/>
                    <a:pt x="452381" y="90180"/>
                    <a:pt x="425302" y="130798"/>
                  </a:cubicBezTo>
                  <a:cubicBezTo>
                    <a:pt x="421758" y="148519"/>
                    <a:pt x="419425" y="166526"/>
                    <a:pt x="414670" y="183961"/>
                  </a:cubicBezTo>
                  <a:cubicBezTo>
                    <a:pt x="408772" y="205587"/>
                    <a:pt x="400492" y="226491"/>
                    <a:pt x="393404" y="247756"/>
                  </a:cubicBezTo>
                  <a:lnTo>
                    <a:pt x="382772" y="279654"/>
                  </a:lnTo>
                  <a:cubicBezTo>
                    <a:pt x="378731" y="291777"/>
                    <a:pt x="368595" y="300919"/>
                    <a:pt x="361507" y="311552"/>
                  </a:cubicBezTo>
                  <a:cubicBezTo>
                    <a:pt x="350116" y="471013"/>
                    <a:pt x="350874" y="410663"/>
                    <a:pt x="350874" y="492305"/>
                  </a:cubicBezTo>
                </a:path>
              </a:pathLst>
            </a:custGeom>
            <a:noFill/>
            <a:ln w="38100" cap="flat" cmpd="sng">
              <a:solidFill>
                <a:srgbClr val="377D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67" name="Google Shape;467;p14"/>
            <p:cNvSpPr/>
            <p:nvPr/>
          </p:nvSpPr>
          <p:spPr>
            <a:xfrm>
              <a:off x="1179528" y="2550845"/>
              <a:ext cx="192072" cy="162254"/>
            </a:xfrm>
            <a:custGeom>
              <a:avLst/>
              <a:gdLst/>
              <a:ahLst/>
              <a:cxnLst/>
              <a:rect l="l" t="t" r="r" b="b"/>
              <a:pathLst>
                <a:path w="192072" h="162254" extrusionOk="0">
                  <a:moveTo>
                    <a:pt x="128277" y="969"/>
                  </a:moveTo>
                  <a:cubicBezTo>
                    <a:pt x="114100" y="-6119"/>
                    <a:pt x="91161" y="27452"/>
                    <a:pt x="75114" y="43499"/>
                  </a:cubicBezTo>
                  <a:cubicBezTo>
                    <a:pt x="4230" y="114383"/>
                    <a:pt x="107012" y="39955"/>
                    <a:pt x="21951" y="96662"/>
                  </a:cubicBezTo>
                  <a:cubicBezTo>
                    <a:pt x="14863" y="107295"/>
                    <a:pt x="2787" y="115955"/>
                    <a:pt x="686" y="128560"/>
                  </a:cubicBezTo>
                  <a:cubicBezTo>
                    <a:pt x="-1156" y="139615"/>
                    <a:pt x="180" y="159219"/>
                    <a:pt x="11319" y="160457"/>
                  </a:cubicBezTo>
                  <a:cubicBezTo>
                    <a:pt x="71305" y="167122"/>
                    <a:pt x="131821" y="153369"/>
                    <a:pt x="192072" y="149825"/>
                  </a:cubicBezTo>
                  <a:cubicBezTo>
                    <a:pt x="173250" y="74541"/>
                    <a:pt x="195721" y="133426"/>
                    <a:pt x="160174" y="86029"/>
                  </a:cubicBezTo>
                  <a:cubicBezTo>
                    <a:pt x="110117" y="19285"/>
                    <a:pt x="142454" y="8057"/>
                    <a:pt x="128277" y="969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rgbClr val="377D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68" name="Google Shape;468;p14"/>
            <p:cNvSpPr/>
            <p:nvPr/>
          </p:nvSpPr>
          <p:spPr>
            <a:xfrm>
              <a:off x="223284" y="2509269"/>
              <a:ext cx="946297" cy="127605"/>
            </a:xfrm>
            <a:custGeom>
              <a:avLst/>
              <a:gdLst/>
              <a:ahLst/>
              <a:cxnLst/>
              <a:rect l="l" t="t" r="r" b="b"/>
              <a:pathLst>
                <a:path w="946297" h="127605" extrusionOk="0">
                  <a:moveTo>
                    <a:pt x="946297" y="127605"/>
                  </a:moveTo>
                  <a:cubicBezTo>
                    <a:pt x="886848" y="122651"/>
                    <a:pt x="824075" y="122303"/>
                    <a:pt x="765544" y="106340"/>
                  </a:cubicBezTo>
                  <a:cubicBezTo>
                    <a:pt x="743919" y="100442"/>
                    <a:pt x="724072" y="87104"/>
                    <a:pt x="701749" y="85075"/>
                  </a:cubicBezTo>
                  <a:cubicBezTo>
                    <a:pt x="510584" y="67697"/>
                    <a:pt x="623893" y="76305"/>
                    <a:pt x="361507" y="63810"/>
                  </a:cubicBezTo>
                  <a:cubicBezTo>
                    <a:pt x="338789" y="56238"/>
                    <a:pt x="310437" y="45882"/>
                    <a:pt x="287079" y="42545"/>
                  </a:cubicBezTo>
                  <a:cubicBezTo>
                    <a:pt x="251818" y="37508"/>
                    <a:pt x="216195" y="35456"/>
                    <a:pt x="180753" y="31912"/>
                  </a:cubicBezTo>
                  <a:cubicBezTo>
                    <a:pt x="166576" y="28368"/>
                    <a:pt x="152274" y="25294"/>
                    <a:pt x="138223" y="21280"/>
                  </a:cubicBezTo>
                  <a:cubicBezTo>
                    <a:pt x="127446" y="18201"/>
                    <a:pt x="117352" y="12652"/>
                    <a:pt x="106325" y="10647"/>
                  </a:cubicBezTo>
                  <a:cubicBezTo>
                    <a:pt x="43013" y="-864"/>
                    <a:pt x="42699" y="15"/>
                    <a:pt x="0" y="15"/>
                  </a:cubicBezTo>
                </a:path>
              </a:pathLst>
            </a:custGeom>
            <a:noFill/>
            <a:ln w="38100" cap="flat" cmpd="sng">
              <a:solidFill>
                <a:srgbClr val="377D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69" name="Google Shape;469;p14"/>
            <p:cNvSpPr/>
            <p:nvPr/>
          </p:nvSpPr>
          <p:spPr>
            <a:xfrm>
              <a:off x="1414130" y="2604977"/>
              <a:ext cx="1424763" cy="95696"/>
            </a:xfrm>
            <a:custGeom>
              <a:avLst/>
              <a:gdLst/>
              <a:ahLst/>
              <a:cxnLst/>
              <a:rect l="l" t="t" r="r" b="b"/>
              <a:pathLst>
                <a:path w="1424763" h="95696" extrusionOk="0">
                  <a:moveTo>
                    <a:pt x="0" y="31897"/>
                  </a:moveTo>
                  <a:cubicBezTo>
                    <a:pt x="60251" y="28353"/>
                    <a:pt x="120607" y="26277"/>
                    <a:pt x="180754" y="21265"/>
                  </a:cubicBezTo>
                  <a:cubicBezTo>
                    <a:pt x="205729" y="19184"/>
                    <a:pt x="230234" y="13008"/>
                    <a:pt x="255182" y="10632"/>
                  </a:cubicBezTo>
                  <a:cubicBezTo>
                    <a:pt x="304703" y="5916"/>
                    <a:pt x="354419" y="3544"/>
                    <a:pt x="404037" y="0"/>
                  </a:cubicBezTo>
                  <a:lnTo>
                    <a:pt x="1031358" y="10632"/>
                  </a:lnTo>
                  <a:cubicBezTo>
                    <a:pt x="1045964" y="11096"/>
                    <a:pt x="1059559" y="18399"/>
                    <a:pt x="1073889" y="21265"/>
                  </a:cubicBezTo>
                  <a:cubicBezTo>
                    <a:pt x="1095029" y="25493"/>
                    <a:pt x="1116419" y="28353"/>
                    <a:pt x="1137684" y="31897"/>
                  </a:cubicBezTo>
                  <a:cubicBezTo>
                    <a:pt x="1198658" y="52222"/>
                    <a:pt x="1139353" y="33919"/>
                    <a:pt x="1222744" y="53163"/>
                  </a:cubicBezTo>
                  <a:cubicBezTo>
                    <a:pt x="1251222" y="59735"/>
                    <a:pt x="1279451" y="67340"/>
                    <a:pt x="1307805" y="74428"/>
                  </a:cubicBezTo>
                  <a:cubicBezTo>
                    <a:pt x="1318678" y="77146"/>
                    <a:pt x="1328713" y="82862"/>
                    <a:pt x="1339703" y="85060"/>
                  </a:cubicBezTo>
                  <a:cubicBezTo>
                    <a:pt x="1395374" y="96194"/>
                    <a:pt x="1392218" y="95693"/>
                    <a:pt x="1424763" y="95693"/>
                  </a:cubicBezTo>
                </a:path>
              </a:pathLst>
            </a:custGeom>
            <a:noFill/>
            <a:ln w="38100" cap="flat" cmpd="sng">
              <a:solidFill>
                <a:srgbClr val="377D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70" name="Google Shape;470;p14"/>
            <p:cNvSpPr/>
            <p:nvPr/>
          </p:nvSpPr>
          <p:spPr>
            <a:xfrm>
              <a:off x="212651" y="2699292"/>
              <a:ext cx="871870" cy="43908"/>
            </a:xfrm>
            <a:custGeom>
              <a:avLst/>
              <a:gdLst/>
              <a:ahLst/>
              <a:cxnLst/>
              <a:rect l="l" t="t" r="r" b="b"/>
              <a:pathLst>
                <a:path w="871870" h="43908" extrusionOk="0">
                  <a:moveTo>
                    <a:pt x="871870" y="43908"/>
                  </a:moveTo>
                  <a:lnTo>
                    <a:pt x="797442" y="22643"/>
                  </a:lnTo>
                  <a:cubicBezTo>
                    <a:pt x="786707" y="19422"/>
                    <a:pt x="776599" y="13853"/>
                    <a:pt x="765544" y="12010"/>
                  </a:cubicBezTo>
                  <a:cubicBezTo>
                    <a:pt x="733887" y="6734"/>
                    <a:pt x="701942" y="1824"/>
                    <a:pt x="669851" y="1378"/>
                  </a:cubicBezTo>
                  <a:cubicBezTo>
                    <a:pt x="446589" y="-1723"/>
                    <a:pt x="223284" y="1378"/>
                    <a:pt x="0" y="1378"/>
                  </a:cubicBezTo>
                </a:path>
              </a:pathLst>
            </a:custGeom>
            <a:noFill/>
            <a:ln w="38100" cap="flat" cmpd="sng">
              <a:solidFill>
                <a:srgbClr val="377D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71" name="Google Shape;471;p14"/>
            <p:cNvSpPr/>
            <p:nvPr/>
          </p:nvSpPr>
          <p:spPr>
            <a:xfrm>
              <a:off x="1509823" y="2724004"/>
              <a:ext cx="1052624" cy="126413"/>
            </a:xfrm>
            <a:custGeom>
              <a:avLst/>
              <a:gdLst/>
              <a:ahLst/>
              <a:cxnLst/>
              <a:rect l="l" t="t" r="r" b="b"/>
              <a:pathLst>
                <a:path w="1052624" h="126413" extrusionOk="0">
                  <a:moveTo>
                    <a:pt x="0" y="19196"/>
                  </a:moveTo>
                  <a:cubicBezTo>
                    <a:pt x="198500" y="-13888"/>
                    <a:pt x="76308" y="2347"/>
                    <a:pt x="489098" y="19196"/>
                  </a:cubicBezTo>
                  <a:cubicBezTo>
                    <a:pt x="521160" y="20505"/>
                    <a:pt x="599264" y="29909"/>
                    <a:pt x="637954" y="40461"/>
                  </a:cubicBezTo>
                  <a:cubicBezTo>
                    <a:pt x="659579" y="46359"/>
                    <a:pt x="679831" y="57029"/>
                    <a:pt x="701749" y="61726"/>
                  </a:cubicBezTo>
                  <a:cubicBezTo>
                    <a:pt x="729689" y="67713"/>
                    <a:pt x="758486" y="68583"/>
                    <a:pt x="786810" y="72359"/>
                  </a:cubicBezTo>
                  <a:cubicBezTo>
                    <a:pt x="811651" y="75671"/>
                    <a:pt x="836580" y="78508"/>
                    <a:pt x="861237" y="82991"/>
                  </a:cubicBezTo>
                  <a:cubicBezTo>
                    <a:pt x="906934" y="91299"/>
                    <a:pt x="895815" y="92871"/>
                    <a:pt x="935665" y="104256"/>
                  </a:cubicBezTo>
                  <a:cubicBezTo>
                    <a:pt x="949716" y="108271"/>
                    <a:pt x="964145" y="110874"/>
                    <a:pt x="978196" y="114889"/>
                  </a:cubicBezTo>
                  <a:cubicBezTo>
                    <a:pt x="988972" y="117968"/>
                    <a:pt x="998998" y="123937"/>
                    <a:pt x="1010093" y="125522"/>
                  </a:cubicBezTo>
                  <a:cubicBezTo>
                    <a:pt x="1024128" y="127527"/>
                    <a:pt x="1038447" y="125522"/>
                    <a:pt x="1052624" y="125522"/>
                  </a:cubicBezTo>
                </a:path>
              </a:pathLst>
            </a:custGeom>
            <a:noFill/>
            <a:ln w="38100" cap="flat" cmpd="sng">
              <a:solidFill>
                <a:srgbClr val="377D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72" name="Google Shape;472;p14"/>
            <p:cNvSpPr/>
            <p:nvPr/>
          </p:nvSpPr>
          <p:spPr>
            <a:xfrm>
              <a:off x="393405" y="2785730"/>
              <a:ext cx="627321" cy="234913"/>
            </a:xfrm>
            <a:custGeom>
              <a:avLst/>
              <a:gdLst/>
              <a:ahLst/>
              <a:cxnLst/>
              <a:rect l="l" t="t" r="r" b="b"/>
              <a:pathLst>
                <a:path w="627321" h="234913" extrusionOk="0">
                  <a:moveTo>
                    <a:pt x="627321" y="0"/>
                  </a:moveTo>
                  <a:cubicBezTo>
                    <a:pt x="598967" y="3544"/>
                    <a:pt x="569170" y="1022"/>
                    <a:pt x="542260" y="10633"/>
                  </a:cubicBezTo>
                  <a:cubicBezTo>
                    <a:pt x="518192" y="19229"/>
                    <a:pt x="503259" y="46964"/>
                    <a:pt x="478465" y="53163"/>
                  </a:cubicBezTo>
                  <a:lnTo>
                    <a:pt x="435935" y="63796"/>
                  </a:lnTo>
                  <a:cubicBezTo>
                    <a:pt x="407164" y="82976"/>
                    <a:pt x="395231" y="92837"/>
                    <a:pt x="361507" y="106326"/>
                  </a:cubicBezTo>
                  <a:cubicBezTo>
                    <a:pt x="340695" y="114651"/>
                    <a:pt x="317760" y="117566"/>
                    <a:pt x="297711" y="127591"/>
                  </a:cubicBezTo>
                  <a:cubicBezTo>
                    <a:pt x="242111" y="155391"/>
                    <a:pt x="270558" y="145012"/>
                    <a:pt x="212651" y="159489"/>
                  </a:cubicBezTo>
                  <a:cubicBezTo>
                    <a:pt x="202018" y="166577"/>
                    <a:pt x="192430" y="175564"/>
                    <a:pt x="180753" y="180754"/>
                  </a:cubicBezTo>
                  <a:cubicBezTo>
                    <a:pt x="180735" y="180762"/>
                    <a:pt x="101018" y="207332"/>
                    <a:pt x="85060" y="212651"/>
                  </a:cubicBezTo>
                  <a:lnTo>
                    <a:pt x="21265" y="233917"/>
                  </a:lnTo>
                  <a:cubicBezTo>
                    <a:pt x="14540" y="236159"/>
                    <a:pt x="7088" y="233917"/>
                    <a:pt x="0" y="233917"/>
                  </a:cubicBezTo>
                </a:path>
              </a:pathLst>
            </a:custGeom>
            <a:noFill/>
            <a:ln w="38100" cap="flat" cmpd="sng">
              <a:solidFill>
                <a:srgbClr val="377D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73" name="Google Shape;473;p14"/>
            <p:cNvSpPr/>
            <p:nvPr/>
          </p:nvSpPr>
          <p:spPr>
            <a:xfrm>
              <a:off x="1541721" y="2860158"/>
              <a:ext cx="680484" cy="297712"/>
            </a:xfrm>
            <a:custGeom>
              <a:avLst/>
              <a:gdLst/>
              <a:ahLst/>
              <a:cxnLst/>
              <a:rect l="l" t="t" r="r" b="b"/>
              <a:pathLst>
                <a:path w="680484" h="297712" extrusionOk="0">
                  <a:moveTo>
                    <a:pt x="0" y="0"/>
                  </a:moveTo>
                  <a:cubicBezTo>
                    <a:pt x="49619" y="3544"/>
                    <a:pt x="99720" y="2875"/>
                    <a:pt x="148856" y="10633"/>
                  </a:cubicBezTo>
                  <a:cubicBezTo>
                    <a:pt x="167709" y="13610"/>
                    <a:pt x="184045" y="25479"/>
                    <a:pt x="202019" y="31898"/>
                  </a:cubicBezTo>
                  <a:cubicBezTo>
                    <a:pt x="233683" y="43206"/>
                    <a:pt x="267639" y="48758"/>
                    <a:pt x="297712" y="63795"/>
                  </a:cubicBezTo>
                  <a:lnTo>
                    <a:pt x="404037" y="116958"/>
                  </a:lnTo>
                  <a:lnTo>
                    <a:pt x="446567" y="138223"/>
                  </a:lnTo>
                  <a:cubicBezTo>
                    <a:pt x="453655" y="145312"/>
                    <a:pt x="459236" y="154331"/>
                    <a:pt x="467832" y="159489"/>
                  </a:cubicBezTo>
                  <a:cubicBezTo>
                    <a:pt x="477443" y="165255"/>
                    <a:pt x="489705" y="165109"/>
                    <a:pt x="499730" y="170121"/>
                  </a:cubicBezTo>
                  <a:cubicBezTo>
                    <a:pt x="511160" y="175836"/>
                    <a:pt x="520533" y="185046"/>
                    <a:pt x="531628" y="191386"/>
                  </a:cubicBezTo>
                  <a:cubicBezTo>
                    <a:pt x="545390" y="199250"/>
                    <a:pt x="561260" y="203438"/>
                    <a:pt x="574158" y="212651"/>
                  </a:cubicBezTo>
                  <a:cubicBezTo>
                    <a:pt x="586394" y="221391"/>
                    <a:pt x="594504" y="234923"/>
                    <a:pt x="606056" y="244549"/>
                  </a:cubicBezTo>
                  <a:cubicBezTo>
                    <a:pt x="615873" y="252730"/>
                    <a:pt x="627975" y="257831"/>
                    <a:pt x="637953" y="265814"/>
                  </a:cubicBezTo>
                  <a:cubicBezTo>
                    <a:pt x="682735" y="301639"/>
                    <a:pt x="636093" y="275515"/>
                    <a:pt x="680484" y="297712"/>
                  </a:cubicBezTo>
                </a:path>
              </a:pathLst>
            </a:custGeom>
            <a:noFill/>
            <a:ln w="38100" cap="flat" cmpd="sng">
              <a:solidFill>
                <a:srgbClr val="377D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74" name="Google Shape;474;p14"/>
            <p:cNvSpPr/>
            <p:nvPr/>
          </p:nvSpPr>
          <p:spPr>
            <a:xfrm>
              <a:off x="977809" y="2230590"/>
              <a:ext cx="149242" cy="151103"/>
            </a:xfrm>
            <a:custGeom>
              <a:avLst/>
              <a:gdLst/>
              <a:ahLst/>
              <a:cxnLst/>
              <a:rect l="l" t="t" r="r" b="b"/>
              <a:pathLst>
                <a:path w="149242" h="151103" extrusionOk="0">
                  <a:moveTo>
                    <a:pt x="64182" y="2247"/>
                  </a:moveTo>
                  <a:cubicBezTo>
                    <a:pt x="46461" y="9335"/>
                    <a:pt x="26056" y="35361"/>
                    <a:pt x="11019" y="55410"/>
                  </a:cubicBezTo>
                  <a:cubicBezTo>
                    <a:pt x="-5115" y="76922"/>
                    <a:pt x="-2157" y="120707"/>
                    <a:pt x="11019" y="140470"/>
                  </a:cubicBezTo>
                  <a:cubicBezTo>
                    <a:pt x="17236" y="149795"/>
                    <a:pt x="32284" y="147559"/>
                    <a:pt x="42917" y="151103"/>
                  </a:cubicBezTo>
                  <a:cubicBezTo>
                    <a:pt x="45561" y="150574"/>
                    <a:pt x="117081" y="138555"/>
                    <a:pt x="127977" y="129838"/>
                  </a:cubicBezTo>
                  <a:cubicBezTo>
                    <a:pt x="137956" y="121855"/>
                    <a:pt x="142154" y="108573"/>
                    <a:pt x="149242" y="97940"/>
                  </a:cubicBezTo>
                  <a:cubicBezTo>
                    <a:pt x="145698" y="76675"/>
                    <a:pt x="146180" y="54331"/>
                    <a:pt x="138610" y="34145"/>
                  </a:cubicBezTo>
                  <a:cubicBezTo>
                    <a:pt x="135090" y="24759"/>
                    <a:pt x="123359" y="20900"/>
                    <a:pt x="117344" y="12880"/>
                  </a:cubicBezTo>
                  <a:cubicBezTo>
                    <a:pt x="112589" y="6540"/>
                    <a:pt x="81903" y="-4841"/>
                    <a:pt x="64182" y="2247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rgbClr val="377D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75" name="Google Shape;475;p14"/>
            <p:cNvSpPr/>
            <p:nvPr/>
          </p:nvSpPr>
          <p:spPr>
            <a:xfrm>
              <a:off x="1524000" y="2287297"/>
              <a:ext cx="149242" cy="151103"/>
            </a:xfrm>
            <a:custGeom>
              <a:avLst/>
              <a:gdLst/>
              <a:ahLst/>
              <a:cxnLst/>
              <a:rect l="l" t="t" r="r" b="b"/>
              <a:pathLst>
                <a:path w="149242" h="151103" extrusionOk="0">
                  <a:moveTo>
                    <a:pt x="64182" y="2247"/>
                  </a:moveTo>
                  <a:cubicBezTo>
                    <a:pt x="46461" y="9335"/>
                    <a:pt x="26056" y="35361"/>
                    <a:pt x="11019" y="55410"/>
                  </a:cubicBezTo>
                  <a:cubicBezTo>
                    <a:pt x="-5115" y="76922"/>
                    <a:pt x="-2157" y="120707"/>
                    <a:pt x="11019" y="140470"/>
                  </a:cubicBezTo>
                  <a:cubicBezTo>
                    <a:pt x="17236" y="149795"/>
                    <a:pt x="32284" y="147559"/>
                    <a:pt x="42917" y="151103"/>
                  </a:cubicBezTo>
                  <a:cubicBezTo>
                    <a:pt x="45561" y="150574"/>
                    <a:pt x="117081" y="138555"/>
                    <a:pt x="127977" y="129838"/>
                  </a:cubicBezTo>
                  <a:cubicBezTo>
                    <a:pt x="137956" y="121855"/>
                    <a:pt x="142154" y="108573"/>
                    <a:pt x="149242" y="97940"/>
                  </a:cubicBezTo>
                  <a:cubicBezTo>
                    <a:pt x="145698" y="76675"/>
                    <a:pt x="146180" y="54331"/>
                    <a:pt x="138610" y="34145"/>
                  </a:cubicBezTo>
                  <a:cubicBezTo>
                    <a:pt x="135090" y="24759"/>
                    <a:pt x="123359" y="20900"/>
                    <a:pt x="117344" y="12880"/>
                  </a:cubicBezTo>
                  <a:cubicBezTo>
                    <a:pt x="112589" y="6540"/>
                    <a:pt x="81903" y="-4841"/>
                    <a:pt x="64182" y="2247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rgbClr val="377D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76" name="Google Shape;476;p14"/>
            <p:cNvSpPr/>
            <p:nvPr/>
          </p:nvSpPr>
          <p:spPr>
            <a:xfrm>
              <a:off x="1063256" y="2945219"/>
              <a:ext cx="478465" cy="116958"/>
            </a:xfrm>
            <a:custGeom>
              <a:avLst/>
              <a:gdLst/>
              <a:ahLst/>
              <a:cxnLst/>
              <a:rect l="l" t="t" r="r" b="b"/>
              <a:pathLst>
                <a:path w="478465" h="116958" extrusionOk="0">
                  <a:moveTo>
                    <a:pt x="0" y="0"/>
                  </a:moveTo>
                  <a:cubicBezTo>
                    <a:pt x="14177" y="17721"/>
                    <a:pt x="27761" y="35932"/>
                    <a:pt x="42530" y="53162"/>
                  </a:cubicBezTo>
                  <a:cubicBezTo>
                    <a:pt x="49054" y="60773"/>
                    <a:pt x="54829" y="69945"/>
                    <a:pt x="63795" y="74428"/>
                  </a:cubicBezTo>
                  <a:cubicBezTo>
                    <a:pt x="215636" y="150349"/>
                    <a:pt x="65659" y="54404"/>
                    <a:pt x="159488" y="116958"/>
                  </a:cubicBezTo>
                  <a:cubicBezTo>
                    <a:pt x="244549" y="113414"/>
                    <a:pt x="330056" y="115727"/>
                    <a:pt x="414670" y="106325"/>
                  </a:cubicBezTo>
                  <a:cubicBezTo>
                    <a:pt x="427370" y="104914"/>
                    <a:pt x="434444" y="89101"/>
                    <a:pt x="446567" y="85060"/>
                  </a:cubicBezTo>
                  <a:cubicBezTo>
                    <a:pt x="456654" y="81698"/>
                    <a:pt x="467832" y="85060"/>
                    <a:pt x="478465" y="85060"/>
                  </a:cubicBezTo>
                </a:path>
              </a:pathLst>
            </a:custGeom>
            <a:noFill/>
            <a:ln w="38100" cap="flat" cmpd="sng">
              <a:solidFill>
                <a:srgbClr val="377D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477" name="Google Shape;477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60120" y="944808"/>
            <a:ext cx="998453" cy="1093579"/>
            <a:chOff x="5220500" y="1988288"/>
            <a:chExt cx="1331271" cy="1458105"/>
          </a:xfrm>
        </p:grpSpPr>
        <p:sp>
          <p:nvSpPr>
            <p:cNvPr id="478" name="Google Shape;478;p14"/>
            <p:cNvSpPr/>
            <p:nvPr/>
          </p:nvSpPr>
          <p:spPr>
            <a:xfrm>
              <a:off x="5220500" y="1988288"/>
              <a:ext cx="1331271" cy="1458105"/>
            </a:xfrm>
            <a:custGeom>
              <a:avLst/>
              <a:gdLst/>
              <a:ahLst/>
              <a:cxnLst/>
              <a:rect l="l" t="t" r="r" b="b"/>
              <a:pathLst>
                <a:path w="1331271" h="1458105" extrusionOk="0">
                  <a:moveTo>
                    <a:pt x="829426" y="0"/>
                  </a:moveTo>
                  <a:cubicBezTo>
                    <a:pt x="847147" y="7088"/>
                    <a:pt x="866017" y="11796"/>
                    <a:pt x="882588" y="21265"/>
                  </a:cubicBezTo>
                  <a:cubicBezTo>
                    <a:pt x="891292" y="26239"/>
                    <a:pt x="896025" y="36269"/>
                    <a:pt x="903853" y="42531"/>
                  </a:cubicBezTo>
                  <a:cubicBezTo>
                    <a:pt x="913832" y="50514"/>
                    <a:pt x="926200" y="55306"/>
                    <a:pt x="935751" y="63796"/>
                  </a:cubicBezTo>
                  <a:cubicBezTo>
                    <a:pt x="958228" y="83776"/>
                    <a:pt x="999547" y="127591"/>
                    <a:pt x="999547" y="127591"/>
                  </a:cubicBezTo>
                  <a:cubicBezTo>
                    <a:pt x="1002955" y="141223"/>
                    <a:pt x="1013183" y="186762"/>
                    <a:pt x="1020812" y="202019"/>
                  </a:cubicBezTo>
                  <a:cubicBezTo>
                    <a:pt x="1026527" y="213449"/>
                    <a:pt x="1034989" y="223284"/>
                    <a:pt x="1042077" y="233917"/>
                  </a:cubicBezTo>
                  <a:cubicBezTo>
                    <a:pt x="1045621" y="244549"/>
                    <a:pt x="1049630" y="255038"/>
                    <a:pt x="1052709" y="265814"/>
                  </a:cubicBezTo>
                  <a:cubicBezTo>
                    <a:pt x="1056724" y="279865"/>
                    <a:pt x="1056807" y="295274"/>
                    <a:pt x="1063342" y="308345"/>
                  </a:cubicBezTo>
                  <a:cubicBezTo>
                    <a:pt x="1074772" y="331204"/>
                    <a:pt x="1105872" y="372140"/>
                    <a:pt x="1105872" y="372140"/>
                  </a:cubicBezTo>
                  <a:cubicBezTo>
                    <a:pt x="1136401" y="494249"/>
                    <a:pt x="1093711" y="343762"/>
                    <a:pt x="1137770" y="446568"/>
                  </a:cubicBezTo>
                  <a:cubicBezTo>
                    <a:pt x="1143526" y="459999"/>
                    <a:pt x="1141867" y="476028"/>
                    <a:pt x="1148402" y="489098"/>
                  </a:cubicBezTo>
                  <a:cubicBezTo>
                    <a:pt x="1159832" y="511957"/>
                    <a:pt x="1190933" y="552893"/>
                    <a:pt x="1190933" y="552893"/>
                  </a:cubicBezTo>
                  <a:cubicBezTo>
                    <a:pt x="1201932" y="585894"/>
                    <a:pt x="1203121" y="594472"/>
                    <a:pt x="1222830" y="627321"/>
                  </a:cubicBezTo>
                  <a:cubicBezTo>
                    <a:pt x="1235979" y="649237"/>
                    <a:pt x="1251183" y="669852"/>
                    <a:pt x="1265360" y="691117"/>
                  </a:cubicBezTo>
                  <a:lnTo>
                    <a:pt x="1286626" y="723014"/>
                  </a:lnTo>
                  <a:cubicBezTo>
                    <a:pt x="1290170" y="733647"/>
                    <a:pt x="1292246" y="744887"/>
                    <a:pt x="1297258" y="754912"/>
                  </a:cubicBezTo>
                  <a:cubicBezTo>
                    <a:pt x="1323049" y="806497"/>
                    <a:pt x="1353276" y="791733"/>
                    <a:pt x="1307891" y="882503"/>
                  </a:cubicBezTo>
                  <a:cubicBezTo>
                    <a:pt x="1301356" y="895573"/>
                    <a:pt x="1279411" y="889120"/>
                    <a:pt x="1265360" y="893135"/>
                  </a:cubicBezTo>
                  <a:cubicBezTo>
                    <a:pt x="1203005" y="910951"/>
                    <a:pt x="1263694" y="893969"/>
                    <a:pt x="1201565" y="925033"/>
                  </a:cubicBezTo>
                  <a:cubicBezTo>
                    <a:pt x="1191540" y="930045"/>
                    <a:pt x="1180300" y="932121"/>
                    <a:pt x="1169667" y="935665"/>
                  </a:cubicBezTo>
                  <a:cubicBezTo>
                    <a:pt x="1162579" y="942754"/>
                    <a:pt x="1153560" y="948335"/>
                    <a:pt x="1148402" y="956931"/>
                  </a:cubicBezTo>
                  <a:cubicBezTo>
                    <a:pt x="1123252" y="998849"/>
                    <a:pt x="1144227" y="1072385"/>
                    <a:pt x="1148402" y="1105786"/>
                  </a:cubicBezTo>
                  <a:cubicBezTo>
                    <a:pt x="1153534" y="1146839"/>
                    <a:pt x="1158095" y="1156130"/>
                    <a:pt x="1169667" y="1190847"/>
                  </a:cubicBezTo>
                  <a:cubicBezTo>
                    <a:pt x="1166123" y="1258186"/>
                    <a:pt x="1168571" y="1326110"/>
                    <a:pt x="1159035" y="1392865"/>
                  </a:cubicBezTo>
                  <a:cubicBezTo>
                    <a:pt x="1157617" y="1402789"/>
                    <a:pt x="1146736" y="1409648"/>
                    <a:pt x="1137770" y="1414131"/>
                  </a:cubicBezTo>
                  <a:cubicBezTo>
                    <a:pt x="1117721" y="1424156"/>
                    <a:pt x="1096381" y="1434774"/>
                    <a:pt x="1073974" y="1435396"/>
                  </a:cubicBezTo>
                  <a:lnTo>
                    <a:pt x="691202" y="1446028"/>
                  </a:lnTo>
                  <a:cubicBezTo>
                    <a:pt x="506253" y="1457588"/>
                    <a:pt x="462869" y="1466119"/>
                    <a:pt x="255267" y="1446028"/>
                  </a:cubicBezTo>
                  <a:cubicBezTo>
                    <a:pt x="232956" y="1443869"/>
                    <a:pt x="212737" y="1431851"/>
                    <a:pt x="191472" y="1424763"/>
                  </a:cubicBezTo>
                  <a:cubicBezTo>
                    <a:pt x="164493" y="1415770"/>
                    <a:pt x="140377" y="1397788"/>
                    <a:pt x="117044" y="1382233"/>
                  </a:cubicBezTo>
                  <a:cubicBezTo>
                    <a:pt x="109956" y="1371600"/>
                    <a:pt x="104815" y="1359371"/>
                    <a:pt x="95779" y="1350335"/>
                  </a:cubicBezTo>
                  <a:cubicBezTo>
                    <a:pt x="24895" y="1279451"/>
                    <a:pt x="99323" y="1382233"/>
                    <a:pt x="42616" y="1297172"/>
                  </a:cubicBezTo>
                  <a:cubicBezTo>
                    <a:pt x="39072" y="1286540"/>
                    <a:pt x="39909" y="1273200"/>
                    <a:pt x="31984" y="1265275"/>
                  </a:cubicBezTo>
                  <a:cubicBezTo>
                    <a:pt x="-3276" y="1230015"/>
                    <a:pt x="86" y="1273283"/>
                    <a:pt x="86" y="1244010"/>
                  </a:cubicBezTo>
                </a:path>
              </a:pathLst>
            </a:custGeom>
            <a:noFill/>
            <a:ln w="38100" cap="flat" cmpd="sng">
              <a:solidFill>
                <a:srgbClr val="377D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79" name="Google Shape;479;p14"/>
            <p:cNvSpPr/>
            <p:nvPr/>
          </p:nvSpPr>
          <p:spPr>
            <a:xfrm>
              <a:off x="5911702" y="2286000"/>
              <a:ext cx="246728" cy="191386"/>
            </a:xfrm>
            <a:custGeom>
              <a:avLst/>
              <a:gdLst/>
              <a:ahLst/>
              <a:cxnLst/>
              <a:rect l="l" t="t" r="r" b="b"/>
              <a:pathLst>
                <a:path w="246728" h="191386" extrusionOk="0">
                  <a:moveTo>
                    <a:pt x="191386" y="0"/>
                  </a:moveTo>
                  <a:cubicBezTo>
                    <a:pt x="205563" y="17721"/>
                    <a:pt x="225188" y="32215"/>
                    <a:pt x="233917" y="53163"/>
                  </a:cubicBezTo>
                  <a:cubicBezTo>
                    <a:pt x="259477" y="114507"/>
                    <a:pt x="241957" y="135366"/>
                    <a:pt x="223284" y="191386"/>
                  </a:cubicBezTo>
                  <a:cubicBezTo>
                    <a:pt x="209107" y="187842"/>
                    <a:pt x="194805" y="184767"/>
                    <a:pt x="180754" y="180753"/>
                  </a:cubicBezTo>
                  <a:cubicBezTo>
                    <a:pt x="169977" y="177674"/>
                    <a:pt x="159729" y="172839"/>
                    <a:pt x="148856" y="170121"/>
                  </a:cubicBezTo>
                  <a:cubicBezTo>
                    <a:pt x="28638" y="140067"/>
                    <a:pt x="168745" y="183839"/>
                    <a:pt x="31898" y="138223"/>
                  </a:cubicBezTo>
                  <a:cubicBezTo>
                    <a:pt x="19775" y="134182"/>
                    <a:pt x="10633" y="124046"/>
                    <a:pt x="0" y="116958"/>
                  </a:cubicBezTo>
                  <a:cubicBezTo>
                    <a:pt x="10633" y="113414"/>
                    <a:pt x="22287" y="112092"/>
                    <a:pt x="31898" y="106326"/>
                  </a:cubicBezTo>
                  <a:cubicBezTo>
                    <a:pt x="40494" y="101168"/>
                    <a:pt x="45143" y="91075"/>
                    <a:pt x="53163" y="85060"/>
                  </a:cubicBezTo>
                  <a:cubicBezTo>
                    <a:pt x="81834" y="63556"/>
                    <a:pt x="139876" y="21265"/>
                    <a:pt x="180754" y="21265"/>
                  </a:cubicBezTo>
                  <a:lnTo>
                    <a:pt x="191386" y="0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rgbClr val="377D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80" name="Google Shape;480;p14"/>
            <p:cNvSpPr/>
            <p:nvPr/>
          </p:nvSpPr>
          <p:spPr>
            <a:xfrm>
              <a:off x="6092268" y="2339163"/>
              <a:ext cx="42718" cy="116958"/>
            </a:xfrm>
            <a:custGeom>
              <a:avLst/>
              <a:gdLst/>
              <a:ahLst/>
              <a:cxnLst/>
              <a:rect l="l" t="t" r="r" b="b"/>
              <a:pathLst>
                <a:path w="42718" h="116958" extrusionOk="0">
                  <a:moveTo>
                    <a:pt x="10820" y="0"/>
                  </a:moveTo>
                  <a:cubicBezTo>
                    <a:pt x="4464" y="31779"/>
                    <a:pt x="-9970" y="64508"/>
                    <a:pt x="10820" y="95693"/>
                  </a:cubicBezTo>
                  <a:cubicBezTo>
                    <a:pt x="17908" y="106326"/>
                    <a:pt x="42718" y="116958"/>
                    <a:pt x="42718" y="116958"/>
                  </a:cubicBezTo>
                </a:path>
              </a:pathLst>
            </a:custGeom>
            <a:noFill/>
            <a:ln w="38100" cap="flat" cmpd="sng">
              <a:solidFill>
                <a:srgbClr val="377D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481" name="Google Shape;481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25728" y="871175"/>
            <a:ext cx="1555011" cy="942845"/>
            <a:chOff x="6241312" y="1890110"/>
            <a:chExt cx="2073348" cy="1257127"/>
          </a:xfrm>
        </p:grpSpPr>
        <p:sp>
          <p:nvSpPr>
            <p:cNvPr id="482" name="Google Shape;482;p14"/>
            <p:cNvSpPr/>
            <p:nvPr/>
          </p:nvSpPr>
          <p:spPr>
            <a:xfrm>
              <a:off x="6294474" y="1890110"/>
              <a:ext cx="1998921" cy="342727"/>
            </a:xfrm>
            <a:custGeom>
              <a:avLst/>
              <a:gdLst/>
              <a:ahLst/>
              <a:cxnLst/>
              <a:rect l="l" t="t" r="r" b="b"/>
              <a:pathLst>
                <a:path w="1998921" h="342727" extrusionOk="0">
                  <a:moveTo>
                    <a:pt x="0" y="342727"/>
                  </a:moveTo>
                  <a:lnTo>
                    <a:pt x="106326" y="321462"/>
                  </a:lnTo>
                  <a:cubicBezTo>
                    <a:pt x="120615" y="318400"/>
                    <a:pt x="134591" y="314000"/>
                    <a:pt x="148856" y="310830"/>
                  </a:cubicBezTo>
                  <a:cubicBezTo>
                    <a:pt x="166498" y="306910"/>
                    <a:pt x="184584" y="304952"/>
                    <a:pt x="202019" y="300197"/>
                  </a:cubicBezTo>
                  <a:cubicBezTo>
                    <a:pt x="223644" y="294299"/>
                    <a:pt x="243896" y="283629"/>
                    <a:pt x="265814" y="278932"/>
                  </a:cubicBezTo>
                  <a:cubicBezTo>
                    <a:pt x="324916" y="266267"/>
                    <a:pt x="551209" y="225980"/>
                    <a:pt x="637954" y="215137"/>
                  </a:cubicBezTo>
                  <a:cubicBezTo>
                    <a:pt x="676798" y="210281"/>
                    <a:pt x="715926" y="208048"/>
                    <a:pt x="754912" y="204504"/>
                  </a:cubicBezTo>
                  <a:cubicBezTo>
                    <a:pt x="915976" y="156184"/>
                    <a:pt x="824521" y="177196"/>
                    <a:pt x="1031359" y="151341"/>
                  </a:cubicBezTo>
                  <a:cubicBezTo>
                    <a:pt x="1060359" y="147716"/>
                    <a:pt x="1087942" y="136648"/>
                    <a:pt x="1116419" y="130076"/>
                  </a:cubicBezTo>
                  <a:cubicBezTo>
                    <a:pt x="1181582" y="115038"/>
                    <a:pt x="1169129" y="121291"/>
                    <a:pt x="1244010" y="108811"/>
                  </a:cubicBezTo>
                  <a:cubicBezTo>
                    <a:pt x="1363995" y="88814"/>
                    <a:pt x="1220516" y="109288"/>
                    <a:pt x="1371600" y="76913"/>
                  </a:cubicBezTo>
                  <a:cubicBezTo>
                    <a:pt x="1396105" y="71662"/>
                    <a:pt x="1421219" y="69825"/>
                    <a:pt x="1446028" y="66281"/>
                  </a:cubicBezTo>
                  <a:cubicBezTo>
                    <a:pt x="1467293" y="59193"/>
                    <a:pt x="1487844" y="49412"/>
                    <a:pt x="1509824" y="45016"/>
                  </a:cubicBezTo>
                  <a:cubicBezTo>
                    <a:pt x="1541295" y="38722"/>
                    <a:pt x="1573643" y="38133"/>
                    <a:pt x="1605517" y="34383"/>
                  </a:cubicBezTo>
                  <a:cubicBezTo>
                    <a:pt x="1633895" y="31044"/>
                    <a:pt x="1662392" y="28448"/>
                    <a:pt x="1690577" y="23750"/>
                  </a:cubicBezTo>
                  <a:cubicBezTo>
                    <a:pt x="1897402" y="-10721"/>
                    <a:pt x="1696543" y="2485"/>
                    <a:pt x="1998921" y="2485"/>
                  </a:cubicBezTo>
                </a:path>
              </a:pathLst>
            </a:custGeom>
            <a:noFill/>
            <a:ln w="38100" cap="flat" cmpd="sng">
              <a:solidFill>
                <a:srgbClr val="377D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83" name="Google Shape;483;p14"/>
            <p:cNvSpPr/>
            <p:nvPr/>
          </p:nvSpPr>
          <p:spPr>
            <a:xfrm>
              <a:off x="6241312" y="2488019"/>
              <a:ext cx="2073348" cy="659218"/>
            </a:xfrm>
            <a:custGeom>
              <a:avLst/>
              <a:gdLst/>
              <a:ahLst/>
              <a:cxnLst/>
              <a:rect l="l" t="t" r="r" b="b"/>
              <a:pathLst>
                <a:path w="2073348" h="659218" extrusionOk="0">
                  <a:moveTo>
                    <a:pt x="0" y="0"/>
                  </a:moveTo>
                  <a:cubicBezTo>
                    <a:pt x="175611" y="50174"/>
                    <a:pt x="-43646" y="-7702"/>
                    <a:pt x="180753" y="31897"/>
                  </a:cubicBezTo>
                  <a:cubicBezTo>
                    <a:pt x="206162" y="36381"/>
                    <a:pt x="229952" y="47756"/>
                    <a:pt x="255181" y="53162"/>
                  </a:cubicBezTo>
                  <a:cubicBezTo>
                    <a:pt x="279686" y="58413"/>
                    <a:pt x="304800" y="60251"/>
                    <a:pt x="329609" y="63795"/>
                  </a:cubicBezTo>
                  <a:cubicBezTo>
                    <a:pt x="387358" y="81120"/>
                    <a:pt x="460516" y="104862"/>
                    <a:pt x="520995" y="116958"/>
                  </a:cubicBezTo>
                  <a:cubicBezTo>
                    <a:pt x="563275" y="125414"/>
                    <a:pt x="606306" y="129767"/>
                    <a:pt x="648586" y="138223"/>
                  </a:cubicBezTo>
                  <a:cubicBezTo>
                    <a:pt x="677244" y="143955"/>
                    <a:pt x="705197" y="152794"/>
                    <a:pt x="733646" y="159488"/>
                  </a:cubicBezTo>
                  <a:cubicBezTo>
                    <a:pt x="765453" y="166972"/>
                    <a:pt x="797639" y="172828"/>
                    <a:pt x="829339" y="180753"/>
                  </a:cubicBezTo>
                  <a:cubicBezTo>
                    <a:pt x="854371" y="187011"/>
                    <a:pt x="878836" y="195370"/>
                    <a:pt x="903767" y="202018"/>
                  </a:cubicBezTo>
                  <a:cubicBezTo>
                    <a:pt x="932006" y="209548"/>
                    <a:pt x="960474" y="216195"/>
                    <a:pt x="988828" y="223283"/>
                  </a:cubicBezTo>
                  <a:cubicBezTo>
                    <a:pt x="1010093" y="233916"/>
                    <a:pt x="1030677" y="246037"/>
                    <a:pt x="1052623" y="255181"/>
                  </a:cubicBezTo>
                  <a:cubicBezTo>
                    <a:pt x="1081267" y="267116"/>
                    <a:pt x="1163504" y="290420"/>
                    <a:pt x="1190846" y="297711"/>
                  </a:cubicBezTo>
                  <a:cubicBezTo>
                    <a:pt x="1219085" y="305241"/>
                    <a:pt x="1248181" y="309734"/>
                    <a:pt x="1275907" y="318976"/>
                  </a:cubicBezTo>
                  <a:cubicBezTo>
                    <a:pt x="1424008" y="368343"/>
                    <a:pt x="1280694" y="339267"/>
                    <a:pt x="1414130" y="361507"/>
                  </a:cubicBezTo>
                  <a:cubicBezTo>
                    <a:pt x="1488813" y="398849"/>
                    <a:pt x="1425976" y="369936"/>
                    <a:pt x="1488558" y="393404"/>
                  </a:cubicBezTo>
                  <a:cubicBezTo>
                    <a:pt x="1506429" y="400105"/>
                    <a:pt x="1523440" y="409185"/>
                    <a:pt x="1541721" y="414669"/>
                  </a:cubicBezTo>
                  <a:cubicBezTo>
                    <a:pt x="1559030" y="419862"/>
                    <a:pt x="1577448" y="420547"/>
                    <a:pt x="1594883" y="425302"/>
                  </a:cubicBezTo>
                  <a:cubicBezTo>
                    <a:pt x="1616509" y="431200"/>
                    <a:pt x="1636933" y="441130"/>
                    <a:pt x="1658679" y="446567"/>
                  </a:cubicBezTo>
                  <a:lnTo>
                    <a:pt x="1701209" y="457200"/>
                  </a:lnTo>
                  <a:cubicBezTo>
                    <a:pt x="1816738" y="526516"/>
                    <a:pt x="1706156" y="465396"/>
                    <a:pt x="1786269" y="499730"/>
                  </a:cubicBezTo>
                  <a:cubicBezTo>
                    <a:pt x="1864107" y="533089"/>
                    <a:pt x="1792922" y="512025"/>
                    <a:pt x="1871330" y="531628"/>
                  </a:cubicBezTo>
                  <a:cubicBezTo>
                    <a:pt x="1876659" y="535891"/>
                    <a:pt x="1938164" y="587612"/>
                    <a:pt x="1956390" y="595423"/>
                  </a:cubicBezTo>
                  <a:cubicBezTo>
                    <a:pt x="1969822" y="601179"/>
                    <a:pt x="1984744" y="602511"/>
                    <a:pt x="1998921" y="606055"/>
                  </a:cubicBezTo>
                  <a:cubicBezTo>
                    <a:pt x="2006009" y="616688"/>
                    <a:pt x="2010208" y="629970"/>
                    <a:pt x="2020186" y="637953"/>
                  </a:cubicBezTo>
                  <a:cubicBezTo>
                    <a:pt x="2028938" y="644954"/>
                    <a:pt x="2041677" y="644424"/>
                    <a:pt x="2052083" y="648586"/>
                  </a:cubicBezTo>
                  <a:cubicBezTo>
                    <a:pt x="2059441" y="651529"/>
                    <a:pt x="2066260" y="655674"/>
                    <a:pt x="2073348" y="659218"/>
                  </a:cubicBezTo>
                </a:path>
              </a:pathLst>
            </a:custGeom>
            <a:noFill/>
            <a:ln w="38100" cap="flat" cmpd="sng">
              <a:solidFill>
                <a:srgbClr val="377D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484" name="Google Shape;484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28302" y="777070"/>
            <a:ext cx="189062" cy="1644661"/>
          </a:xfrm>
          <a:custGeom>
            <a:avLst/>
            <a:gdLst/>
            <a:ahLst/>
            <a:cxnLst/>
            <a:rect l="l" t="t" r="r" b="b"/>
            <a:pathLst>
              <a:path w="252083" h="2192881" extrusionOk="0">
                <a:moveTo>
                  <a:pt x="380" y="32265"/>
                </a:moveTo>
                <a:cubicBezTo>
                  <a:pt x="380" y="67707"/>
                  <a:pt x="9374" y="159778"/>
                  <a:pt x="11012" y="223651"/>
                </a:cubicBezTo>
                <a:cubicBezTo>
                  <a:pt x="19777" y="565475"/>
                  <a:pt x="14948" y="817460"/>
                  <a:pt x="32277" y="1138051"/>
                </a:cubicBezTo>
                <a:cubicBezTo>
                  <a:pt x="34390" y="1177141"/>
                  <a:pt x="39366" y="1216024"/>
                  <a:pt x="42910" y="1255010"/>
                </a:cubicBezTo>
                <a:cubicBezTo>
                  <a:pt x="46454" y="1368424"/>
                  <a:pt x="48505" y="1481894"/>
                  <a:pt x="53543" y="1595251"/>
                </a:cubicBezTo>
                <a:cubicBezTo>
                  <a:pt x="57966" y="1694762"/>
                  <a:pt x="63637" y="1729175"/>
                  <a:pt x="74808" y="1818535"/>
                </a:cubicBezTo>
                <a:cubicBezTo>
                  <a:pt x="78352" y="1935493"/>
                  <a:pt x="44355" y="2059848"/>
                  <a:pt x="85440" y="2169410"/>
                </a:cubicBezTo>
                <a:cubicBezTo>
                  <a:pt x="99185" y="2206064"/>
                  <a:pt x="198300" y="2197709"/>
                  <a:pt x="202398" y="2158777"/>
                </a:cubicBezTo>
                <a:cubicBezTo>
                  <a:pt x="274320" y="1475524"/>
                  <a:pt x="268948" y="1468030"/>
                  <a:pt x="181133" y="1116786"/>
                </a:cubicBezTo>
                <a:cubicBezTo>
                  <a:pt x="177589" y="1081344"/>
                  <a:pt x="175917" y="1045665"/>
                  <a:pt x="170501" y="1010461"/>
                </a:cubicBezTo>
                <a:cubicBezTo>
                  <a:pt x="168797" y="999383"/>
                  <a:pt x="160931" y="989720"/>
                  <a:pt x="159868" y="978563"/>
                </a:cubicBezTo>
                <a:cubicBezTo>
                  <a:pt x="153810" y="914957"/>
                  <a:pt x="152780" y="850972"/>
                  <a:pt x="149236" y="787177"/>
                </a:cubicBezTo>
                <a:cubicBezTo>
                  <a:pt x="145692" y="638321"/>
                  <a:pt x="147891" y="489218"/>
                  <a:pt x="138603" y="340610"/>
                </a:cubicBezTo>
                <a:cubicBezTo>
                  <a:pt x="137205" y="318238"/>
                  <a:pt x="122775" y="298560"/>
                  <a:pt x="117338" y="276814"/>
                </a:cubicBezTo>
                <a:cubicBezTo>
                  <a:pt x="103987" y="223411"/>
                  <a:pt x="111326" y="248147"/>
                  <a:pt x="96073" y="202386"/>
                </a:cubicBezTo>
                <a:cubicBezTo>
                  <a:pt x="83089" y="-44298"/>
                  <a:pt x="152579" y="-1869"/>
                  <a:pt x="11012" y="11000"/>
                </a:cubicBezTo>
                <a:cubicBezTo>
                  <a:pt x="-3106" y="12283"/>
                  <a:pt x="380" y="-3177"/>
                  <a:pt x="380" y="32265"/>
                </a:cubicBezTo>
                <a:close/>
              </a:path>
            </a:pathLst>
          </a:custGeom>
          <a:noFill/>
          <a:ln w="38100" cap="flat" cmpd="sng">
            <a:solidFill>
              <a:srgbClr val="377D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5" name="Google Shape;485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67690" y="3026132"/>
            <a:ext cx="1140341" cy="1124393"/>
          </a:xfrm>
          <a:custGeom>
            <a:avLst/>
            <a:gdLst/>
            <a:ahLst/>
            <a:cxnLst/>
            <a:rect l="l" t="t" r="r" b="b"/>
            <a:pathLst>
              <a:path w="1520455" h="1499191" extrusionOk="0">
                <a:moveTo>
                  <a:pt x="850604" y="63795"/>
                </a:moveTo>
                <a:cubicBezTo>
                  <a:pt x="820478" y="74428"/>
                  <a:pt x="800896" y="70308"/>
                  <a:pt x="776176" y="74428"/>
                </a:cubicBezTo>
                <a:cubicBezTo>
                  <a:pt x="758350" y="77399"/>
                  <a:pt x="741086" y="85061"/>
                  <a:pt x="723014" y="85061"/>
                </a:cubicBezTo>
                <a:cubicBezTo>
                  <a:pt x="680336" y="85061"/>
                  <a:pt x="637953" y="77972"/>
                  <a:pt x="595423" y="74428"/>
                </a:cubicBezTo>
                <a:cubicBezTo>
                  <a:pt x="520607" y="49489"/>
                  <a:pt x="612979" y="81951"/>
                  <a:pt x="520995" y="42530"/>
                </a:cubicBezTo>
                <a:cubicBezTo>
                  <a:pt x="510693" y="38115"/>
                  <a:pt x="499730" y="35442"/>
                  <a:pt x="489097" y="31898"/>
                </a:cubicBezTo>
                <a:cubicBezTo>
                  <a:pt x="450111" y="35442"/>
                  <a:pt x="410942" y="37356"/>
                  <a:pt x="372139" y="42530"/>
                </a:cubicBezTo>
                <a:cubicBezTo>
                  <a:pt x="357654" y="44461"/>
                  <a:pt x="341768" y="45057"/>
                  <a:pt x="329609" y="53163"/>
                </a:cubicBezTo>
                <a:cubicBezTo>
                  <a:pt x="318976" y="60252"/>
                  <a:pt x="318161" y="76880"/>
                  <a:pt x="308344" y="85061"/>
                </a:cubicBezTo>
                <a:cubicBezTo>
                  <a:pt x="296168" y="95208"/>
                  <a:pt x="278191" y="96425"/>
                  <a:pt x="265814" y="106326"/>
                </a:cubicBezTo>
                <a:cubicBezTo>
                  <a:pt x="242330" y="125113"/>
                  <a:pt x="223283" y="148856"/>
                  <a:pt x="202018" y="170121"/>
                </a:cubicBezTo>
                <a:cubicBezTo>
                  <a:pt x="202016" y="170123"/>
                  <a:pt x="148856" y="249864"/>
                  <a:pt x="138223" y="265814"/>
                </a:cubicBezTo>
                <a:cubicBezTo>
                  <a:pt x="131135" y="276447"/>
                  <a:pt x="125994" y="288676"/>
                  <a:pt x="116958" y="297712"/>
                </a:cubicBezTo>
                <a:cubicBezTo>
                  <a:pt x="106325" y="308344"/>
                  <a:pt x="94686" y="318058"/>
                  <a:pt x="85060" y="329609"/>
                </a:cubicBezTo>
                <a:cubicBezTo>
                  <a:pt x="76879" y="339426"/>
                  <a:pt x="72831" y="352471"/>
                  <a:pt x="63795" y="361507"/>
                </a:cubicBezTo>
                <a:cubicBezTo>
                  <a:pt x="-15337" y="440640"/>
                  <a:pt x="50117" y="350128"/>
                  <a:pt x="0" y="425302"/>
                </a:cubicBezTo>
                <a:cubicBezTo>
                  <a:pt x="3544" y="464288"/>
                  <a:pt x="-5923" y="506786"/>
                  <a:pt x="10632" y="542261"/>
                </a:cubicBezTo>
                <a:cubicBezTo>
                  <a:pt x="21440" y="565421"/>
                  <a:pt x="53162" y="570614"/>
                  <a:pt x="74427" y="584791"/>
                </a:cubicBezTo>
                <a:lnTo>
                  <a:pt x="106325" y="606056"/>
                </a:lnTo>
                <a:cubicBezTo>
                  <a:pt x="129017" y="621184"/>
                  <a:pt x="219683" y="626871"/>
                  <a:pt x="223283" y="627321"/>
                </a:cubicBezTo>
                <a:cubicBezTo>
                  <a:pt x="239537" y="633822"/>
                  <a:pt x="286124" y="653664"/>
                  <a:pt x="308344" y="659219"/>
                </a:cubicBezTo>
                <a:cubicBezTo>
                  <a:pt x="325876" y="663602"/>
                  <a:pt x="343786" y="666307"/>
                  <a:pt x="361507" y="669851"/>
                </a:cubicBezTo>
                <a:cubicBezTo>
                  <a:pt x="376053" y="679548"/>
                  <a:pt x="427691" y="713123"/>
                  <a:pt x="435934" y="723014"/>
                </a:cubicBezTo>
                <a:cubicBezTo>
                  <a:pt x="443109" y="731624"/>
                  <a:pt x="441006" y="745181"/>
                  <a:pt x="446567" y="754912"/>
                </a:cubicBezTo>
                <a:cubicBezTo>
                  <a:pt x="455359" y="770298"/>
                  <a:pt x="467832" y="783265"/>
                  <a:pt x="478465" y="797442"/>
                </a:cubicBezTo>
                <a:cubicBezTo>
                  <a:pt x="485553" y="818707"/>
                  <a:pt x="494294" y="839491"/>
                  <a:pt x="499730" y="861237"/>
                </a:cubicBezTo>
                <a:cubicBezTo>
                  <a:pt x="513080" y="914640"/>
                  <a:pt x="505741" y="889904"/>
                  <a:pt x="520995" y="935665"/>
                </a:cubicBezTo>
                <a:cubicBezTo>
                  <a:pt x="524539" y="1041991"/>
                  <a:pt x="515204" y="1149533"/>
                  <a:pt x="531627" y="1254642"/>
                </a:cubicBezTo>
                <a:cubicBezTo>
                  <a:pt x="534074" y="1270302"/>
                  <a:pt x="560396" y="1268043"/>
                  <a:pt x="574158" y="1275907"/>
                </a:cubicBezTo>
                <a:cubicBezTo>
                  <a:pt x="585253" y="1282247"/>
                  <a:pt x="594626" y="1291457"/>
                  <a:pt x="606055" y="1297172"/>
                </a:cubicBezTo>
                <a:cubicBezTo>
                  <a:pt x="623054" y="1305672"/>
                  <a:pt x="664579" y="1313893"/>
                  <a:pt x="680483" y="1318437"/>
                </a:cubicBezTo>
                <a:cubicBezTo>
                  <a:pt x="691260" y="1321516"/>
                  <a:pt x="701440" y="1326639"/>
                  <a:pt x="712381" y="1329070"/>
                </a:cubicBezTo>
                <a:cubicBezTo>
                  <a:pt x="733426" y="1333747"/>
                  <a:pt x="754965" y="1335846"/>
                  <a:pt x="776176" y="1339702"/>
                </a:cubicBezTo>
                <a:cubicBezTo>
                  <a:pt x="793956" y="1342935"/>
                  <a:pt x="811618" y="1346791"/>
                  <a:pt x="829339" y="1350335"/>
                </a:cubicBezTo>
                <a:cubicBezTo>
                  <a:pt x="847060" y="1364512"/>
                  <a:pt x="863910" y="1379851"/>
                  <a:pt x="882502" y="1392865"/>
                </a:cubicBezTo>
                <a:cubicBezTo>
                  <a:pt x="899432" y="1404716"/>
                  <a:pt x="919132" y="1412363"/>
                  <a:pt x="935665" y="1424763"/>
                </a:cubicBezTo>
                <a:cubicBezTo>
                  <a:pt x="947694" y="1433785"/>
                  <a:pt x="955051" y="1448320"/>
                  <a:pt x="967562" y="1456661"/>
                </a:cubicBezTo>
                <a:cubicBezTo>
                  <a:pt x="976887" y="1462878"/>
                  <a:pt x="989158" y="1462878"/>
                  <a:pt x="999460" y="1467293"/>
                </a:cubicBezTo>
                <a:cubicBezTo>
                  <a:pt x="1077306" y="1500655"/>
                  <a:pt x="1006104" y="1479586"/>
                  <a:pt x="1084521" y="1499191"/>
                </a:cubicBezTo>
                <a:cubicBezTo>
                  <a:pt x="1137684" y="1495647"/>
                  <a:pt x="1191453" y="1497317"/>
                  <a:pt x="1244009" y="1488558"/>
                </a:cubicBezTo>
                <a:cubicBezTo>
                  <a:pt x="1256614" y="1486457"/>
                  <a:pt x="1266090" y="1475474"/>
                  <a:pt x="1275907" y="1467293"/>
                </a:cubicBezTo>
                <a:cubicBezTo>
                  <a:pt x="1287458" y="1457667"/>
                  <a:pt x="1299064" y="1447631"/>
                  <a:pt x="1307804" y="1435395"/>
                </a:cubicBezTo>
                <a:cubicBezTo>
                  <a:pt x="1324227" y="1412402"/>
                  <a:pt x="1331025" y="1386998"/>
                  <a:pt x="1339702" y="1360967"/>
                </a:cubicBezTo>
                <a:cubicBezTo>
                  <a:pt x="1336158" y="1332614"/>
                  <a:pt x="1336587" y="1303474"/>
                  <a:pt x="1329069" y="1275907"/>
                </a:cubicBezTo>
                <a:cubicBezTo>
                  <a:pt x="1325707" y="1263578"/>
                  <a:pt x="1312171" y="1256018"/>
                  <a:pt x="1307804" y="1244009"/>
                </a:cubicBezTo>
                <a:cubicBezTo>
                  <a:pt x="1297816" y="1216543"/>
                  <a:pt x="1293627" y="1187302"/>
                  <a:pt x="1286539" y="1158949"/>
                </a:cubicBezTo>
                <a:cubicBezTo>
                  <a:pt x="1283821" y="1148076"/>
                  <a:pt x="1279451" y="1137684"/>
                  <a:pt x="1275907" y="1127051"/>
                </a:cubicBezTo>
                <a:cubicBezTo>
                  <a:pt x="1282995" y="1084521"/>
                  <a:pt x="1286062" y="1041122"/>
                  <a:pt x="1297172" y="999461"/>
                </a:cubicBezTo>
                <a:cubicBezTo>
                  <a:pt x="1300465" y="987114"/>
                  <a:pt x="1309947" y="977114"/>
                  <a:pt x="1318437" y="967563"/>
                </a:cubicBezTo>
                <a:cubicBezTo>
                  <a:pt x="1338417" y="945086"/>
                  <a:pt x="1360967" y="925032"/>
                  <a:pt x="1382232" y="903767"/>
                </a:cubicBezTo>
                <a:cubicBezTo>
                  <a:pt x="1461391" y="824608"/>
                  <a:pt x="1364178" y="924831"/>
                  <a:pt x="1446027" y="829340"/>
                </a:cubicBezTo>
                <a:cubicBezTo>
                  <a:pt x="1507428" y="757705"/>
                  <a:pt x="1452191" y="836044"/>
                  <a:pt x="1499190" y="765544"/>
                </a:cubicBezTo>
                <a:cubicBezTo>
                  <a:pt x="1502734" y="751367"/>
                  <a:pt x="1505809" y="737065"/>
                  <a:pt x="1509823" y="723014"/>
                </a:cubicBezTo>
                <a:cubicBezTo>
                  <a:pt x="1512902" y="712237"/>
                  <a:pt x="1520455" y="702324"/>
                  <a:pt x="1520455" y="691116"/>
                </a:cubicBezTo>
                <a:cubicBezTo>
                  <a:pt x="1520455" y="662542"/>
                  <a:pt x="1516753" y="633777"/>
                  <a:pt x="1509823" y="606056"/>
                </a:cubicBezTo>
                <a:cubicBezTo>
                  <a:pt x="1505409" y="588398"/>
                  <a:pt x="1479157" y="547446"/>
                  <a:pt x="1467293" y="531628"/>
                </a:cubicBezTo>
                <a:cubicBezTo>
                  <a:pt x="1440162" y="495453"/>
                  <a:pt x="1383115" y="425891"/>
                  <a:pt x="1350334" y="404037"/>
                </a:cubicBezTo>
                <a:cubicBezTo>
                  <a:pt x="1303692" y="372942"/>
                  <a:pt x="1328660" y="390439"/>
                  <a:pt x="1275907" y="350874"/>
                </a:cubicBezTo>
                <a:cubicBezTo>
                  <a:pt x="1251098" y="354418"/>
                  <a:pt x="1225031" y="352942"/>
                  <a:pt x="1201479" y="361507"/>
                </a:cubicBezTo>
                <a:cubicBezTo>
                  <a:pt x="1184825" y="367563"/>
                  <a:pt x="1174334" y="384613"/>
                  <a:pt x="1158948" y="393405"/>
                </a:cubicBezTo>
                <a:cubicBezTo>
                  <a:pt x="1149217" y="398965"/>
                  <a:pt x="1137683" y="400493"/>
                  <a:pt x="1127051" y="404037"/>
                </a:cubicBezTo>
                <a:cubicBezTo>
                  <a:pt x="1116418" y="411125"/>
                  <a:pt x="1106583" y="419587"/>
                  <a:pt x="1095153" y="425302"/>
                </a:cubicBezTo>
                <a:cubicBezTo>
                  <a:pt x="1049810" y="447973"/>
                  <a:pt x="1025709" y="431763"/>
                  <a:pt x="967562" y="425302"/>
                </a:cubicBezTo>
                <a:cubicBezTo>
                  <a:pt x="971106" y="372139"/>
                  <a:pt x="969436" y="318370"/>
                  <a:pt x="978195" y="265814"/>
                </a:cubicBezTo>
                <a:cubicBezTo>
                  <a:pt x="980296" y="253209"/>
                  <a:pt x="994545" y="245712"/>
                  <a:pt x="999460" y="233916"/>
                </a:cubicBezTo>
                <a:cubicBezTo>
                  <a:pt x="1058056" y="93285"/>
                  <a:pt x="1000067" y="179945"/>
                  <a:pt x="1063255" y="95693"/>
                </a:cubicBezTo>
                <a:cubicBezTo>
                  <a:pt x="1066799" y="81516"/>
                  <a:pt x="1069873" y="67214"/>
                  <a:pt x="1073888" y="53163"/>
                </a:cubicBezTo>
                <a:cubicBezTo>
                  <a:pt x="1076967" y="42386"/>
                  <a:pt x="1086719" y="32255"/>
                  <a:pt x="1084521" y="21265"/>
                </a:cubicBezTo>
                <a:cubicBezTo>
                  <a:pt x="1082555" y="11435"/>
                  <a:pt x="1070344" y="7088"/>
                  <a:pt x="1063255" y="0"/>
                </a:cubicBezTo>
                <a:cubicBezTo>
                  <a:pt x="1027813" y="3544"/>
                  <a:pt x="991758" y="3170"/>
                  <a:pt x="956930" y="10633"/>
                </a:cubicBezTo>
                <a:cubicBezTo>
                  <a:pt x="805919" y="42993"/>
                  <a:pt x="880730" y="53162"/>
                  <a:pt x="850604" y="63795"/>
                </a:cubicBezTo>
                <a:close/>
              </a:path>
            </a:pathLst>
          </a:custGeom>
          <a:noFill/>
          <a:ln w="38100" cap="flat" cmpd="sng">
            <a:solidFill>
              <a:srgbClr val="377D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86" name="Google Shape;486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22401" y="2946387"/>
            <a:ext cx="2041451" cy="1100470"/>
            <a:chOff x="2636874" y="4657060"/>
            <a:chExt cx="2721935" cy="1467293"/>
          </a:xfrm>
        </p:grpSpPr>
        <p:sp>
          <p:nvSpPr>
            <p:cNvPr id="487" name="Google Shape;487;p14"/>
            <p:cNvSpPr/>
            <p:nvPr/>
          </p:nvSpPr>
          <p:spPr>
            <a:xfrm>
              <a:off x="2636874" y="5326912"/>
              <a:ext cx="1201941" cy="446567"/>
            </a:xfrm>
            <a:custGeom>
              <a:avLst/>
              <a:gdLst/>
              <a:ahLst/>
              <a:cxnLst/>
              <a:rect l="l" t="t" r="r" b="b"/>
              <a:pathLst>
                <a:path w="1201941" h="446567" extrusionOk="0">
                  <a:moveTo>
                    <a:pt x="0" y="446567"/>
                  </a:moveTo>
                  <a:cubicBezTo>
                    <a:pt x="17721" y="439479"/>
                    <a:pt x="36092" y="433837"/>
                    <a:pt x="53163" y="425302"/>
                  </a:cubicBezTo>
                  <a:cubicBezTo>
                    <a:pt x="99831" y="401968"/>
                    <a:pt x="71670" y="401413"/>
                    <a:pt x="127591" y="382772"/>
                  </a:cubicBezTo>
                  <a:cubicBezTo>
                    <a:pt x="144736" y="377057"/>
                    <a:pt x="163444" y="377332"/>
                    <a:pt x="180754" y="372139"/>
                  </a:cubicBezTo>
                  <a:cubicBezTo>
                    <a:pt x="316365" y="331455"/>
                    <a:pt x="119142" y="360439"/>
                    <a:pt x="361507" y="340241"/>
                  </a:cubicBezTo>
                  <a:lnTo>
                    <a:pt x="414670" y="329609"/>
                  </a:lnTo>
                  <a:cubicBezTo>
                    <a:pt x="435881" y="325753"/>
                    <a:pt x="457386" y="323493"/>
                    <a:pt x="478466" y="318976"/>
                  </a:cubicBezTo>
                  <a:cubicBezTo>
                    <a:pt x="538932" y="306019"/>
                    <a:pt x="597945" y="285873"/>
                    <a:pt x="659219" y="276446"/>
                  </a:cubicBezTo>
                  <a:cubicBezTo>
                    <a:pt x="726320" y="266123"/>
                    <a:pt x="793645" y="261326"/>
                    <a:pt x="861238" y="255181"/>
                  </a:cubicBezTo>
                  <a:cubicBezTo>
                    <a:pt x="936017" y="230253"/>
                    <a:pt x="846387" y="257656"/>
                    <a:pt x="988828" y="233916"/>
                  </a:cubicBezTo>
                  <a:cubicBezTo>
                    <a:pt x="999883" y="232073"/>
                    <a:pt x="1009648" y="224987"/>
                    <a:pt x="1020726" y="223283"/>
                  </a:cubicBezTo>
                  <a:cubicBezTo>
                    <a:pt x="1055931" y="217867"/>
                    <a:pt x="1091610" y="216195"/>
                    <a:pt x="1127052" y="212651"/>
                  </a:cubicBezTo>
                  <a:cubicBezTo>
                    <a:pt x="1141229" y="209107"/>
                    <a:pt x="1155531" y="206033"/>
                    <a:pt x="1169582" y="202018"/>
                  </a:cubicBezTo>
                  <a:cubicBezTo>
                    <a:pt x="1180358" y="198939"/>
                    <a:pt x="1199281" y="202376"/>
                    <a:pt x="1201479" y="191386"/>
                  </a:cubicBezTo>
                  <a:cubicBezTo>
                    <a:pt x="1204587" y="175843"/>
                    <a:pt x="1191422" y="160063"/>
                    <a:pt x="1180214" y="148855"/>
                  </a:cubicBezTo>
                  <a:cubicBezTo>
                    <a:pt x="1162142" y="130783"/>
                    <a:pt x="1116419" y="106325"/>
                    <a:pt x="1116419" y="106325"/>
                  </a:cubicBezTo>
                  <a:cubicBezTo>
                    <a:pt x="1112875" y="95693"/>
                    <a:pt x="1105786" y="85636"/>
                    <a:pt x="1105786" y="74428"/>
                  </a:cubicBezTo>
                  <a:cubicBezTo>
                    <a:pt x="1105786" y="49367"/>
                    <a:pt x="1116419" y="0"/>
                    <a:pt x="1116419" y="0"/>
                  </a:cubicBezTo>
                </a:path>
              </a:pathLst>
            </a:custGeom>
            <a:noFill/>
            <a:ln w="38100" cap="flat" cmpd="sng">
              <a:solidFill>
                <a:srgbClr val="377D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88" name="Google Shape;488;p14"/>
            <p:cNvSpPr/>
            <p:nvPr/>
          </p:nvSpPr>
          <p:spPr>
            <a:xfrm>
              <a:off x="2764465" y="4657060"/>
              <a:ext cx="2594344" cy="1467293"/>
            </a:xfrm>
            <a:custGeom>
              <a:avLst/>
              <a:gdLst/>
              <a:ahLst/>
              <a:cxnLst/>
              <a:rect l="l" t="t" r="r" b="b"/>
              <a:pathLst>
                <a:path w="2594344" h="1467293" extrusionOk="0">
                  <a:moveTo>
                    <a:pt x="0" y="1467293"/>
                  </a:moveTo>
                  <a:cubicBezTo>
                    <a:pt x="42530" y="1463749"/>
                    <a:pt x="84979" y="1459028"/>
                    <a:pt x="127591" y="1456661"/>
                  </a:cubicBezTo>
                  <a:cubicBezTo>
                    <a:pt x="212594" y="1451939"/>
                    <a:pt x="297870" y="1452317"/>
                    <a:pt x="382772" y="1446028"/>
                  </a:cubicBezTo>
                  <a:cubicBezTo>
                    <a:pt x="393949" y="1445200"/>
                    <a:pt x="403729" y="1437827"/>
                    <a:pt x="414670" y="1435396"/>
                  </a:cubicBezTo>
                  <a:cubicBezTo>
                    <a:pt x="435715" y="1430719"/>
                    <a:pt x="457276" y="1428736"/>
                    <a:pt x="478465" y="1424763"/>
                  </a:cubicBezTo>
                  <a:cubicBezTo>
                    <a:pt x="645999" y="1393350"/>
                    <a:pt x="523610" y="1412238"/>
                    <a:pt x="659219" y="1392866"/>
                  </a:cubicBezTo>
                  <a:cubicBezTo>
                    <a:pt x="684502" y="1384438"/>
                    <a:pt x="706944" y="1376050"/>
                    <a:pt x="733647" y="1371600"/>
                  </a:cubicBezTo>
                  <a:cubicBezTo>
                    <a:pt x="761832" y="1366903"/>
                    <a:pt x="790465" y="1365313"/>
                    <a:pt x="818707" y="1360968"/>
                  </a:cubicBezTo>
                  <a:cubicBezTo>
                    <a:pt x="920579" y="1345295"/>
                    <a:pt x="831333" y="1357812"/>
                    <a:pt x="903768" y="1339703"/>
                  </a:cubicBezTo>
                  <a:cubicBezTo>
                    <a:pt x="953899" y="1327170"/>
                    <a:pt x="977323" y="1327444"/>
                    <a:pt x="1031358" y="1318438"/>
                  </a:cubicBezTo>
                  <a:cubicBezTo>
                    <a:pt x="1095470" y="1307753"/>
                    <a:pt x="1069722" y="1309913"/>
                    <a:pt x="1127051" y="1297173"/>
                  </a:cubicBezTo>
                  <a:cubicBezTo>
                    <a:pt x="1144693" y="1293253"/>
                    <a:pt x="1162682" y="1290923"/>
                    <a:pt x="1180214" y="1286540"/>
                  </a:cubicBezTo>
                  <a:cubicBezTo>
                    <a:pt x="1191087" y="1283822"/>
                    <a:pt x="1201191" y="1278427"/>
                    <a:pt x="1212112" y="1275907"/>
                  </a:cubicBezTo>
                  <a:cubicBezTo>
                    <a:pt x="1307375" y="1253923"/>
                    <a:pt x="1313470" y="1255263"/>
                    <a:pt x="1403498" y="1244010"/>
                  </a:cubicBezTo>
                  <a:cubicBezTo>
                    <a:pt x="1722608" y="1255406"/>
                    <a:pt x="1802956" y="1264130"/>
                    <a:pt x="2158409" y="1244010"/>
                  </a:cubicBezTo>
                  <a:cubicBezTo>
                    <a:pt x="2194495" y="1241967"/>
                    <a:pt x="2229293" y="1229833"/>
                    <a:pt x="2264735" y="1222745"/>
                  </a:cubicBezTo>
                  <a:cubicBezTo>
                    <a:pt x="2304900" y="1214712"/>
                    <a:pt x="2330387" y="1204405"/>
                    <a:pt x="2371061" y="1190847"/>
                  </a:cubicBezTo>
                  <a:cubicBezTo>
                    <a:pt x="2383184" y="1186806"/>
                    <a:pt x="2391281" y="1174772"/>
                    <a:pt x="2402958" y="1169582"/>
                  </a:cubicBezTo>
                  <a:cubicBezTo>
                    <a:pt x="2423442" y="1160478"/>
                    <a:pt x="2445489" y="1155406"/>
                    <a:pt x="2466754" y="1148317"/>
                  </a:cubicBezTo>
                  <a:lnTo>
                    <a:pt x="2498651" y="1137684"/>
                  </a:lnTo>
                  <a:cubicBezTo>
                    <a:pt x="2505739" y="1127052"/>
                    <a:pt x="2510880" y="1114823"/>
                    <a:pt x="2519916" y="1105787"/>
                  </a:cubicBezTo>
                  <a:cubicBezTo>
                    <a:pt x="2528952" y="1096751"/>
                    <a:pt x="2543399" y="1094138"/>
                    <a:pt x="2551814" y="1084521"/>
                  </a:cubicBezTo>
                  <a:cubicBezTo>
                    <a:pt x="2568644" y="1065287"/>
                    <a:pt x="2594344" y="1020726"/>
                    <a:pt x="2594344" y="1020726"/>
                  </a:cubicBezTo>
                  <a:cubicBezTo>
                    <a:pt x="2590800" y="928577"/>
                    <a:pt x="2593536" y="835972"/>
                    <a:pt x="2583712" y="744280"/>
                  </a:cubicBezTo>
                  <a:cubicBezTo>
                    <a:pt x="2582644" y="734312"/>
                    <a:pt x="2568709" y="730842"/>
                    <a:pt x="2562447" y="723014"/>
                  </a:cubicBezTo>
                  <a:cubicBezTo>
                    <a:pt x="2554464" y="713036"/>
                    <a:pt x="2548270" y="701749"/>
                    <a:pt x="2541182" y="691117"/>
                  </a:cubicBezTo>
                  <a:cubicBezTo>
                    <a:pt x="2532023" y="608693"/>
                    <a:pt x="2556104" y="602886"/>
                    <a:pt x="2498651" y="574159"/>
                  </a:cubicBezTo>
                  <a:cubicBezTo>
                    <a:pt x="2488627" y="569147"/>
                    <a:pt x="2477386" y="567070"/>
                    <a:pt x="2466754" y="563526"/>
                  </a:cubicBezTo>
                  <a:cubicBezTo>
                    <a:pt x="2463210" y="552893"/>
                    <a:pt x="2459200" y="542405"/>
                    <a:pt x="2456121" y="531628"/>
                  </a:cubicBezTo>
                  <a:cubicBezTo>
                    <a:pt x="2452106" y="517577"/>
                    <a:pt x="2451244" y="502529"/>
                    <a:pt x="2445488" y="489098"/>
                  </a:cubicBezTo>
                  <a:cubicBezTo>
                    <a:pt x="2440454" y="477352"/>
                    <a:pt x="2431311" y="467833"/>
                    <a:pt x="2424223" y="457200"/>
                  </a:cubicBezTo>
                  <a:cubicBezTo>
                    <a:pt x="2427767" y="418214"/>
                    <a:pt x="2429320" y="378995"/>
                    <a:pt x="2434856" y="340242"/>
                  </a:cubicBezTo>
                  <a:cubicBezTo>
                    <a:pt x="2436441" y="329147"/>
                    <a:pt x="2438974" y="317465"/>
                    <a:pt x="2445488" y="308345"/>
                  </a:cubicBezTo>
                  <a:cubicBezTo>
                    <a:pt x="2457141" y="292030"/>
                    <a:pt x="2488019" y="265814"/>
                    <a:pt x="2488019" y="265814"/>
                  </a:cubicBezTo>
                  <a:cubicBezTo>
                    <a:pt x="2484475" y="251637"/>
                    <a:pt x="2486515" y="234695"/>
                    <a:pt x="2477386" y="223284"/>
                  </a:cubicBezTo>
                  <a:cubicBezTo>
                    <a:pt x="2470384" y="214532"/>
                    <a:pt x="2455513" y="217664"/>
                    <a:pt x="2445488" y="212652"/>
                  </a:cubicBezTo>
                  <a:cubicBezTo>
                    <a:pt x="2434058" y="206937"/>
                    <a:pt x="2425020" y="197102"/>
                    <a:pt x="2413591" y="191387"/>
                  </a:cubicBezTo>
                  <a:cubicBezTo>
                    <a:pt x="2403566" y="186375"/>
                    <a:pt x="2391718" y="185766"/>
                    <a:pt x="2381693" y="180754"/>
                  </a:cubicBezTo>
                  <a:cubicBezTo>
                    <a:pt x="2346651" y="163233"/>
                    <a:pt x="2356497" y="154794"/>
                    <a:pt x="2317898" y="148856"/>
                  </a:cubicBezTo>
                  <a:cubicBezTo>
                    <a:pt x="2282693" y="143440"/>
                    <a:pt x="2247014" y="141768"/>
                    <a:pt x="2211572" y="138224"/>
                  </a:cubicBezTo>
                  <a:cubicBezTo>
                    <a:pt x="2204568" y="117211"/>
                    <a:pt x="2198413" y="89418"/>
                    <a:pt x="2179675" y="74428"/>
                  </a:cubicBezTo>
                  <a:cubicBezTo>
                    <a:pt x="2170923" y="67427"/>
                    <a:pt x="2158410" y="67340"/>
                    <a:pt x="2147777" y="63796"/>
                  </a:cubicBezTo>
                  <a:cubicBezTo>
                    <a:pt x="2140689" y="53163"/>
                    <a:pt x="2135548" y="40934"/>
                    <a:pt x="2126512" y="31898"/>
                  </a:cubicBezTo>
                  <a:cubicBezTo>
                    <a:pt x="2102037" y="7423"/>
                    <a:pt x="2084619" y="8134"/>
                    <a:pt x="2052084" y="0"/>
                  </a:cubicBezTo>
                  <a:cubicBezTo>
                    <a:pt x="2016642" y="3544"/>
                    <a:pt x="1980586" y="3170"/>
                    <a:pt x="1945758" y="10633"/>
                  </a:cubicBezTo>
                  <a:cubicBezTo>
                    <a:pt x="1915223" y="17176"/>
                    <a:pt x="1890296" y="41037"/>
                    <a:pt x="1871330" y="63796"/>
                  </a:cubicBezTo>
                  <a:cubicBezTo>
                    <a:pt x="1863149" y="73613"/>
                    <a:pt x="1857153" y="85061"/>
                    <a:pt x="1850065" y="95693"/>
                  </a:cubicBezTo>
                  <a:cubicBezTo>
                    <a:pt x="1831380" y="151750"/>
                    <a:pt x="1851783" y="106392"/>
                    <a:pt x="1807535" y="159489"/>
                  </a:cubicBezTo>
                  <a:cubicBezTo>
                    <a:pt x="1799354" y="169306"/>
                    <a:pt x="1795887" y="182972"/>
                    <a:pt x="1786270" y="191387"/>
                  </a:cubicBezTo>
                  <a:cubicBezTo>
                    <a:pt x="1767036" y="208217"/>
                    <a:pt x="1743740" y="219740"/>
                    <a:pt x="1722475" y="233917"/>
                  </a:cubicBezTo>
                  <a:cubicBezTo>
                    <a:pt x="1714134" y="239478"/>
                    <a:pt x="1709037" y="248920"/>
                    <a:pt x="1701209" y="255182"/>
                  </a:cubicBezTo>
                  <a:cubicBezTo>
                    <a:pt x="1691231" y="263165"/>
                    <a:pt x="1678863" y="267957"/>
                    <a:pt x="1669312" y="276447"/>
                  </a:cubicBezTo>
                  <a:cubicBezTo>
                    <a:pt x="1646835" y="296427"/>
                    <a:pt x="1626781" y="318977"/>
                    <a:pt x="1605516" y="340242"/>
                  </a:cubicBezTo>
                  <a:cubicBezTo>
                    <a:pt x="1591339" y="354419"/>
                    <a:pt x="1579668" y="371652"/>
                    <a:pt x="1562986" y="382773"/>
                  </a:cubicBezTo>
                  <a:cubicBezTo>
                    <a:pt x="1552353" y="389861"/>
                    <a:pt x="1540905" y="395857"/>
                    <a:pt x="1531088" y="404038"/>
                  </a:cubicBezTo>
                  <a:cubicBezTo>
                    <a:pt x="1426580" y="491127"/>
                    <a:pt x="1561561" y="384198"/>
                    <a:pt x="1477926" y="467833"/>
                  </a:cubicBezTo>
                  <a:cubicBezTo>
                    <a:pt x="1468890" y="476869"/>
                    <a:pt x="1456661" y="482010"/>
                    <a:pt x="1446028" y="489098"/>
                  </a:cubicBezTo>
                  <a:cubicBezTo>
                    <a:pt x="1410586" y="542261"/>
                    <a:pt x="1435396" y="513908"/>
                    <a:pt x="1360968" y="563526"/>
                  </a:cubicBezTo>
                  <a:cubicBezTo>
                    <a:pt x="1352627" y="569087"/>
                    <a:pt x="1347722" y="578776"/>
                    <a:pt x="1339702" y="584791"/>
                  </a:cubicBezTo>
                  <a:cubicBezTo>
                    <a:pt x="1305679" y="610308"/>
                    <a:pt x="1279029" y="618103"/>
                    <a:pt x="1254642" y="648587"/>
                  </a:cubicBezTo>
                  <a:cubicBezTo>
                    <a:pt x="1246659" y="658565"/>
                    <a:pt x="1243355" y="672501"/>
                    <a:pt x="1233377" y="680484"/>
                  </a:cubicBezTo>
                  <a:cubicBezTo>
                    <a:pt x="1224625" y="687485"/>
                    <a:pt x="1211504" y="686105"/>
                    <a:pt x="1201479" y="691117"/>
                  </a:cubicBezTo>
                  <a:cubicBezTo>
                    <a:pt x="1190050" y="696832"/>
                    <a:pt x="1181012" y="706667"/>
                    <a:pt x="1169582" y="712382"/>
                  </a:cubicBezTo>
                  <a:cubicBezTo>
                    <a:pt x="1139352" y="727497"/>
                    <a:pt x="1129770" y="723014"/>
                    <a:pt x="1095154" y="723014"/>
                  </a:cubicBezTo>
                </a:path>
              </a:pathLst>
            </a:custGeom>
            <a:noFill/>
            <a:ln w="38100" cap="flat" cmpd="sng">
              <a:solidFill>
                <a:srgbClr val="377D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489" name="Google Shape;489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79072" y="1893765"/>
            <a:ext cx="1783140" cy="964904"/>
            <a:chOff x="445771" y="3253563"/>
            <a:chExt cx="2377520" cy="1286539"/>
          </a:xfrm>
        </p:grpSpPr>
        <p:sp>
          <p:nvSpPr>
            <p:cNvPr id="490" name="Google Shape;490;p14"/>
            <p:cNvSpPr/>
            <p:nvPr/>
          </p:nvSpPr>
          <p:spPr>
            <a:xfrm>
              <a:off x="1801966" y="3253563"/>
              <a:ext cx="1021325" cy="669617"/>
            </a:xfrm>
            <a:custGeom>
              <a:avLst/>
              <a:gdLst/>
              <a:ahLst/>
              <a:cxnLst/>
              <a:rect l="l" t="t" r="r" b="b"/>
              <a:pathLst>
                <a:path w="1021325" h="669617" extrusionOk="0">
                  <a:moveTo>
                    <a:pt x="212651" y="0"/>
                  </a:moveTo>
                  <a:cubicBezTo>
                    <a:pt x="293209" y="64446"/>
                    <a:pt x="249771" y="26486"/>
                    <a:pt x="340242" y="116958"/>
                  </a:cubicBezTo>
                  <a:lnTo>
                    <a:pt x="372139" y="148856"/>
                  </a:lnTo>
                  <a:lnTo>
                    <a:pt x="393405" y="170121"/>
                  </a:lnTo>
                  <a:cubicBezTo>
                    <a:pt x="428578" y="275642"/>
                    <a:pt x="369566" y="114452"/>
                    <a:pt x="435935" y="233916"/>
                  </a:cubicBezTo>
                  <a:cubicBezTo>
                    <a:pt x="446821" y="253510"/>
                    <a:pt x="450112" y="276446"/>
                    <a:pt x="457200" y="297711"/>
                  </a:cubicBezTo>
                  <a:cubicBezTo>
                    <a:pt x="465125" y="321486"/>
                    <a:pt x="492642" y="333153"/>
                    <a:pt x="510363" y="350874"/>
                  </a:cubicBezTo>
                  <a:cubicBezTo>
                    <a:pt x="520995" y="361507"/>
                    <a:pt x="527672" y="379125"/>
                    <a:pt x="542260" y="382772"/>
                  </a:cubicBezTo>
                  <a:cubicBezTo>
                    <a:pt x="556437" y="386316"/>
                    <a:pt x="570740" y="389389"/>
                    <a:pt x="584791" y="393404"/>
                  </a:cubicBezTo>
                  <a:cubicBezTo>
                    <a:pt x="595567" y="396483"/>
                    <a:pt x="605497" y="403432"/>
                    <a:pt x="616688" y="404037"/>
                  </a:cubicBezTo>
                  <a:cubicBezTo>
                    <a:pt x="737067" y="410544"/>
                    <a:pt x="857693" y="411126"/>
                    <a:pt x="978195" y="414670"/>
                  </a:cubicBezTo>
                  <a:cubicBezTo>
                    <a:pt x="1030992" y="493864"/>
                    <a:pt x="981207" y="396598"/>
                    <a:pt x="967563" y="478465"/>
                  </a:cubicBezTo>
                  <a:cubicBezTo>
                    <a:pt x="965462" y="491070"/>
                    <a:pt x="982488" y="499268"/>
                    <a:pt x="988828" y="510363"/>
                  </a:cubicBezTo>
                  <a:cubicBezTo>
                    <a:pt x="1013539" y="553608"/>
                    <a:pt x="1009097" y="548908"/>
                    <a:pt x="1020726" y="595423"/>
                  </a:cubicBezTo>
                  <a:cubicBezTo>
                    <a:pt x="1017182" y="616688"/>
                    <a:pt x="1029375" y="649577"/>
                    <a:pt x="1010093" y="659218"/>
                  </a:cubicBezTo>
                  <a:cubicBezTo>
                    <a:pt x="952935" y="687797"/>
                    <a:pt x="912037" y="652130"/>
                    <a:pt x="882502" y="616688"/>
                  </a:cubicBezTo>
                  <a:cubicBezTo>
                    <a:pt x="874321" y="606871"/>
                    <a:pt x="868325" y="595423"/>
                    <a:pt x="861237" y="584790"/>
                  </a:cubicBezTo>
                  <a:cubicBezTo>
                    <a:pt x="854149" y="591879"/>
                    <a:pt x="846234" y="598228"/>
                    <a:pt x="839972" y="606056"/>
                  </a:cubicBezTo>
                  <a:cubicBezTo>
                    <a:pt x="831989" y="616034"/>
                    <a:pt x="828685" y="629970"/>
                    <a:pt x="818707" y="637953"/>
                  </a:cubicBezTo>
                  <a:cubicBezTo>
                    <a:pt x="809955" y="644954"/>
                    <a:pt x="797442" y="645042"/>
                    <a:pt x="786809" y="648586"/>
                  </a:cubicBezTo>
                  <a:cubicBezTo>
                    <a:pt x="769088" y="641498"/>
                    <a:pt x="749831" y="637437"/>
                    <a:pt x="733646" y="627321"/>
                  </a:cubicBezTo>
                  <a:cubicBezTo>
                    <a:pt x="710257" y="612703"/>
                    <a:pt x="695180" y="585570"/>
                    <a:pt x="680484" y="563525"/>
                  </a:cubicBezTo>
                  <a:cubicBezTo>
                    <a:pt x="669880" y="595338"/>
                    <a:pt x="668884" y="630028"/>
                    <a:pt x="637953" y="648586"/>
                  </a:cubicBezTo>
                  <a:cubicBezTo>
                    <a:pt x="628343" y="654352"/>
                    <a:pt x="616688" y="655674"/>
                    <a:pt x="606056" y="659218"/>
                  </a:cubicBezTo>
                  <a:cubicBezTo>
                    <a:pt x="584791" y="655674"/>
                    <a:pt x="561961" y="657342"/>
                    <a:pt x="542260" y="648586"/>
                  </a:cubicBezTo>
                  <a:cubicBezTo>
                    <a:pt x="528519" y="642479"/>
                    <a:pt x="521914" y="626314"/>
                    <a:pt x="510363" y="616688"/>
                  </a:cubicBezTo>
                  <a:cubicBezTo>
                    <a:pt x="500546" y="608507"/>
                    <a:pt x="489098" y="602511"/>
                    <a:pt x="478465" y="595423"/>
                  </a:cubicBezTo>
                  <a:cubicBezTo>
                    <a:pt x="471377" y="584790"/>
                    <a:pt x="463973" y="574361"/>
                    <a:pt x="457200" y="563525"/>
                  </a:cubicBezTo>
                  <a:cubicBezTo>
                    <a:pt x="446247" y="546000"/>
                    <a:pt x="437990" y="526676"/>
                    <a:pt x="425302" y="510363"/>
                  </a:cubicBezTo>
                  <a:cubicBezTo>
                    <a:pt x="412993" y="494537"/>
                    <a:pt x="396949" y="482009"/>
                    <a:pt x="382772" y="467832"/>
                  </a:cubicBezTo>
                  <a:cubicBezTo>
                    <a:pt x="356752" y="389772"/>
                    <a:pt x="377357" y="419887"/>
                    <a:pt x="329609" y="372139"/>
                  </a:cubicBezTo>
                  <a:cubicBezTo>
                    <a:pt x="326065" y="361507"/>
                    <a:pt x="323989" y="350266"/>
                    <a:pt x="318977" y="340242"/>
                  </a:cubicBezTo>
                  <a:cubicBezTo>
                    <a:pt x="301394" y="305075"/>
                    <a:pt x="272265" y="282896"/>
                    <a:pt x="244549" y="255181"/>
                  </a:cubicBezTo>
                  <a:lnTo>
                    <a:pt x="191386" y="202018"/>
                  </a:lnTo>
                  <a:cubicBezTo>
                    <a:pt x="180753" y="191385"/>
                    <a:pt x="167829" y="182632"/>
                    <a:pt x="159488" y="170121"/>
                  </a:cubicBezTo>
                  <a:cubicBezTo>
                    <a:pt x="103426" y="86027"/>
                    <a:pt x="141445" y="125334"/>
                    <a:pt x="85060" y="85060"/>
                  </a:cubicBezTo>
                  <a:cubicBezTo>
                    <a:pt x="43426" y="55322"/>
                    <a:pt x="53104" y="53148"/>
                    <a:pt x="10632" y="42530"/>
                  </a:cubicBezTo>
                  <a:cubicBezTo>
                    <a:pt x="7194" y="41670"/>
                    <a:pt x="3544" y="42530"/>
                    <a:pt x="0" y="42530"/>
                  </a:cubicBezTo>
                </a:path>
              </a:pathLst>
            </a:custGeom>
            <a:noFill/>
            <a:ln w="38100" cap="flat" cmpd="sng">
              <a:solidFill>
                <a:srgbClr val="377D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91" name="Google Shape;491;p14"/>
            <p:cNvSpPr/>
            <p:nvPr/>
          </p:nvSpPr>
          <p:spPr>
            <a:xfrm>
              <a:off x="445771" y="3274828"/>
              <a:ext cx="502410" cy="1265274"/>
            </a:xfrm>
            <a:custGeom>
              <a:avLst/>
              <a:gdLst/>
              <a:ahLst/>
              <a:cxnLst/>
              <a:rect l="l" t="t" r="r" b="b"/>
              <a:pathLst>
                <a:path w="502410" h="1265274" extrusionOk="0">
                  <a:moveTo>
                    <a:pt x="330406" y="0"/>
                  </a:moveTo>
                  <a:cubicBezTo>
                    <a:pt x="282603" y="119508"/>
                    <a:pt x="339145" y="-1602"/>
                    <a:pt x="277243" y="85060"/>
                  </a:cubicBezTo>
                  <a:cubicBezTo>
                    <a:pt x="246085" y="128682"/>
                    <a:pt x="262919" y="123258"/>
                    <a:pt x="245345" y="170121"/>
                  </a:cubicBezTo>
                  <a:cubicBezTo>
                    <a:pt x="239780" y="184962"/>
                    <a:pt x="232235" y="199060"/>
                    <a:pt x="224080" y="212651"/>
                  </a:cubicBezTo>
                  <a:cubicBezTo>
                    <a:pt x="210931" y="234566"/>
                    <a:pt x="195727" y="255181"/>
                    <a:pt x="181550" y="276446"/>
                  </a:cubicBezTo>
                  <a:cubicBezTo>
                    <a:pt x="117612" y="372352"/>
                    <a:pt x="233302" y="239860"/>
                    <a:pt x="149652" y="340242"/>
                  </a:cubicBezTo>
                  <a:cubicBezTo>
                    <a:pt x="81423" y="422117"/>
                    <a:pt x="149294" y="324833"/>
                    <a:pt x="96489" y="404037"/>
                  </a:cubicBezTo>
                  <a:cubicBezTo>
                    <a:pt x="86045" y="445813"/>
                    <a:pt x="81850" y="467218"/>
                    <a:pt x="64592" y="510363"/>
                  </a:cubicBezTo>
                  <a:cubicBezTo>
                    <a:pt x="58706" y="525079"/>
                    <a:pt x="49214" y="538177"/>
                    <a:pt x="43327" y="552893"/>
                  </a:cubicBezTo>
                  <a:cubicBezTo>
                    <a:pt x="35002" y="573705"/>
                    <a:pt x="29150" y="595423"/>
                    <a:pt x="22062" y="616688"/>
                  </a:cubicBezTo>
                  <a:lnTo>
                    <a:pt x="11429" y="648586"/>
                  </a:lnTo>
                  <a:lnTo>
                    <a:pt x="796" y="680484"/>
                  </a:lnTo>
                  <a:cubicBezTo>
                    <a:pt x="1064" y="685302"/>
                    <a:pt x="-6850" y="845944"/>
                    <a:pt x="22062" y="903767"/>
                  </a:cubicBezTo>
                  <a:cubicBezTo>
                    <a:pt x="27777" y="915197"/>
                    <a:pt x="34291" y="926629"/>
                    <a:pt x="43327" y="935665"/>
                  </a:cubicBezTo>
                  <a:cubicBezTo>
                    <a:pt x="52363" y="944701"/>
                    <a:pt x="64592" y="949842"/>
                    <a:pt x="75224" y="956930"/>
                  </a:cubicBezTo>
                  <a:cubicBezTo>
                    <a:pt x="82312" y="967563"/>
                    <a:pt x="86510" y="980845"/>
                    <a:pt x="96489" y="988828"/>
                  </a:cubicBezTo>
                  <a:cubicBezTo>
                    <a:pt x="105241" y="995829"/>
                    <a:pt x="120462" y="991535"/>
                    <a:pt x="128387" y="999460"/>
                  </a:cubicBezTo>
                  <a:cubicBezTo>
                    <a:pt x="146459" y="1017532"/>
                    <a:pt x="170917" y="1063256"/>
                    <a:pt x="170917" y="1063256"/>
                  </a:cubicBezTo>
                  <a:cubicBezTo>
                    <a:pt x="109978" y="1154663"/>
                    <a:pt x="183037" y="1039015"/>
                    <a:pt x="139020" y="1127051"/>
                  </a:cubicBezTo>
                  <a:cubicBezTo>
                    <a:pt x="133305" y="1138481"/>
                    <a:pt x="122945" y="1147272"/>
                    <a:pt x="117755" y="1158949"/>
                  </a:cubicBezTo>
                  <a:cubicBezTo>
                    <a:pt x="108651" y="1179432"/>
                    <a:pt x="103577" y="1201479"/>
                    <a:pt x="96489" y="1222744"/>
                  </a:cubicBezTo>
                  <a:lnTo>
                    <a:pt x="85857" y="1254642"/>
                  </a:lnTo>
                  <a:cubicBezTo>
                    <a:pt x="96490" y="1258186"/>
                    <a:pt x="106547" y="1265274"/>
                    <a:pt x="117755" y="1265274"/>
                  </a:cubicBezTo>
                  <a:cubicBezTo>
                    <a:pt x="188980" y="1265274"/>
                    <a:pt x="195435" y="1260647"/>
                    <a:pt x="245345" y="1244009"/>
                  </a:cubicBezTo>
                  <a:cubicBezTo>
                    <a:pt x="248889" y="1233377"/>
                    <a:pt x="250212" y="1221722"/>
                    <a:pt x="255978" y="1212112"/>
                  </a:cubicBezTo>
                  <a:cubicBezTo>
                    <a:pt x="261136" y="1203516"/>
                    <a:pt x="267355" y="1192494"/>
                    <a:pt x="277243" y="1190846"/>
                  </a:cubicBezTo>
                  <a:cubicBezTo>
                    <a:pt x="286143" y="1189363"/>
                    <a:pt x="340043" y="1208236"/>
                    <a:pt x="351671" y="1212112"/>
                  </a:cubicBezTo>
                  <a:cubicBezTo>
                    <a:pt x="383569" y="1208568"/>
                    <a:pt x="415707" y="1206755"/>
                    <a:pt x="447364" y="1201479"/>
                  </a:cubicBezTo>
                  <a:cubicBezTo>
                    <a:pt x="458419" y="1199636"/>
                    <a:pt x="477257" y="1201873"/>
                    <a:pt x="479262" y="1190846"/>
                  </a:cubicBezTo>
                  <a:cubicBezTo>
                    <a:pt x="485634" y="1155802"/>
                    <a:pt x="479893" y="1118312"/>
                    <a:pt x="468629" y="1084521"/>
                  </a:cubicBezTo>
                  <a:cubicBezTo>
                    <a:pt x="464588" y="1072398"/>
                    <a:pt x="447364" y="1070344"/>
                    <a:pt x="436731" y="1063256"/>
                  </a:cubicBezTo>
                  <a:cubicBezTo>
                    <a:pt x="429643" y="1052623"/>
                    <a:pt x="410276" y="1043035"/>
                    <a:pt x="415466" y="1031358"/>
                  </a:cubicBezTo>
                  <a:cubicBezTo>
                    <a:pt x="427680" y="1003877"/>
                    <a:pt x="479262" y="967563"/>
                    <a:pt x="479262" y="967563"/>
                  </a:cubicBezTo>
                  <a:cubicBezTo>
                    <a:pt x="504568" y="891644"/>
                    <a:pt x="519178" y="916201"/>
                    <a:pt x="468629" y="882502"/>
                  </a:cubicBezTo>
                  <a:cubicBezTo>
                    <a:pt x="419010" y="886046"/>
                    <a:pt x="369177" y="887323"/>
                    <a:pt x="319773" y="893135"/>
                  </a:cubicBezTo>
                  <a:cubicBezTo>
                    <a:pt x="308642" y="894444"/>
                    <a:pt x="298931" y="905610"/>
                    <a:pt x="287876" y="903767"/>
                  </a:cubicBezTo>
                  <a:cubicBezTo>
                    <a:pt x="275271" y="901666"/>
                    <a:pt x="266611" y="889590"/>
                    <a:pt x="255978" y="882502"/>
                  </a:cubicBezTo>
                  <a:cubicBezTo>
                    <a:pt x="252434" y="871870"/>
                    <a:pt x="250357" y="860629"/>
                    <a:pt x="245345" y="850605"/>
                  </a:cubicBezTo>
                  <a:cubicBezTo>
                    <a:pt x="239630" y="839175"/>
                    <a:pt x="224408" y="831482"/>
                    <a:pt x="224080" y="818707"/>
                  </a:cubicBezTo>
                  <a:cubicBezTo>
                    <a:pt x="220808" y="691109"/>
                    <a:pt x="228642" y="563430"/>
                    <a:pt x="234713" y="435935"/>
                  </a:cubicBezTo>
                  <a:cubicBezTo>
                    <a:pt x="235573" y="417875"/>
                    <a:pt x="244565" y="363067"/>
                    <a:pt x="255978" y="340242"/>
                  </a:cubicBezTo>
                  <a:cubicBezTo>
                    <a:pt x="261693" y="328812"/>
                    <a:pt x="271528" y="319774"/>
                    <a:pt x="277243" y="308344"/>
                  </a:cubicBezTo>
                  <a:cubicBezTo>
                    <a:pt x="321261" y="220308"/>
                    <a:pt x="248203" y="335955"/>
                    <a:pt x="309141" y="244549"/>
                  </a:cubicBezTo>
                  <a:cubicBezTo>
                    <a:pt x="316145" y="223536"/>
                    <a:pt x="322300" y="195743"/>
                    <a:pt x="341038" y="180753"/>
                  </a:cubicBezTo>
                  <a:cubicBezTo>
                    <a:pt x="349790" y="173752"/>
                    <a:pt x="362303" y="173665"/>
                    <a:pt x="372936" y="170121"/>
                  </a:cubicBezTo>
                  <a:cubicBezTo>
                    <a:pt x="388627" y="146583"/>
                    <a:pt x="401538" y="122699"/>
                    <a:pt x="426099" y="106325"/>
                  </a:cubicBezTo>
                  <a:cubicBezTo>
                    <a:pt x="435424" y="100108"/>
                    <a:pt x="447364" y="99237"/>
                    <a:pt x="457996" y="95693"/>
                  </a:cubicBezTo>
                  <a:cubicBezTo>
                    <a:pt x="461540" y="81516"/>
                    <a:pt x="462873" y="66594"/>
                    <a:pt x="468629" y="53163"/>
                  </a:cubicBezTo>
                  <a:cubicBezTo>
                    <a:pt x="473663" y="41417"/>
                    <a:pt x="483319" y="32223"/>
                    <a:pt x="489894" y="21265"/>
                  </a:cubicBezTo>
                  <a:cubicBezTo>
                    <a:pt x="493971" y="14469"/>
                    <a:pt x="496983" y="7088"/>
                    <a:pt x="500527" y="0"/>
                  </a:cubicBezTo>
                </a:path>
              </a:pathLst>
            </a:custGeom>
            <a:noFill/>
            <a:ln w="38100" cap="flat" cmpd="sng">
              <a:solidFill>
                <a:srgbClr val="377D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cxnSp>
        <p:nvCxnSpPr>
          <p:cNvPr id="492" name="Google Shape;492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825728" y="1225241"/>
            <a:ext cx="1555011" cy="0"/>
          </a:xfrm>
          <a:prstGeom prst="straightConnector1">
            <a:avLst/>
          </a:prstGeom>
          <a:solidFill>
            <a:schemeClr val="accent1"/>
          </a:solidFill>
          <a:ln w="28575" cap="flat" cmpd="sng">
            <a:solidFill>
              <a:srgbClr val="377D83"/>
            </a:solidFill>
            <a:prstDash val="lgDash"/>
            <a:round/>
            <a:headEnd type="none" w="sm" len="sm"/>
            <a:tailEnd type="none" w="sm" len="sm"/>
          </a:ln>
        </p:spPr>
      </p:cxnSp>
      <p:grpSp>
        <p:nvGrpSpPr>
          <p:cNvPr id="493" name="Google Shape;493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54760" y="781333"/>
            <a:ext cx="418934" cy="558209"/>
            <a:chOff x="3434316" y="1850065"/>
            <a:chExt cx="558578" cy="744279"/>
          </a:xfrm>
        </p:grpSpPr>
        <p:sp>
          <p:nvSpPr>
            <p:cNvPr id="494" name="Google Shape;494;p14"/>
            <p:cNvSpPr/>
            <p:nvPr/>
          </p:nvSpPr>
          <p:spPr>
            <a:xfrm>
              <a:off x="3497341" y="1935126"/>
              <a:ext cx="91781" cy="248293"/>
            </a:xfrm>
            <a:custGeom>
              <a:avLst/>
              <a:gdLst/>
              <a:ahLst/>
              <a:cxnLst/>
              <a:rect l="l" t="t" r="r" b="b"/>
              <a:pathLst>
                <a:path w="91781" h="248293" extrusionOk="0">
                  <a:moveTo>
                    <a:pt x="64566" y="0"/>
                  </a:moveTo>
                  <a:cubicBezTo>
                    <a:pt x="50389" y="17721"/>
                    <a:pt x="24971" y="30659"/>
                    <a:pt x="22036" y="53162"/>
                  </a:cubicBezTo>
                  <a:cubicBezTo>
                    <a:pt x="-6100" y="268868"/>
                    <a:pt x="-21038" y="262449"/>
                    <a:pt x="64566" y="233916"/>
                  </a:cubicBezTo>
                  <a:cubicBezTo>
                    <a:pt x="90140" y="157195"/>
                    <a:pt x="105184" y="139983"/>
                    <a:pt x="75199" y="42530"/>
                  </a:cubicBezTo>
                  <a:cubicBezTo>
                    <a:pt x="71238" y="29655"/>
                    <a:pt x="32588" y="31897"/>
                    <a:pt x="22036" y="31897"/>
                  </a:cubicBezTo>
                </a:path>
              </a:pathLst>
            </a:custGeom>
            <a:noFill/>
            <a:ln w="28575" cap="flat" cmpd="sng">
              <a:solidFill>
                <a:srgbClr val="D464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95" name="Google Shape;495;p14"/>
            <p:cNvSpPr/>
            <p:nvPr/>
          </p:nvSpPr>
          <p:spPr>
            <a:xfrm>
              <a:off x="3890681" y="1996564"/>
              <a:ext cx="102213" cy="119315"/>
            </a:xfrm>
            <a:custGeom>
              <a:avLst/>
              <a:gdLst/>
              <a:ahLst/>
              <a:cxnLst/>
              <a:rect l="l" t="t" r="r" b="b"/>
              <a:pathLst>
                <a:path w="102213" h="119315" extrusionOk="0">
                  <a:moveTo>
                    <a:pt x="11468" y="2357"/>
                  </a:moveTo>
                  <a:cubicBezTo>
                    <a:pt x="4380" y="14762"/>
                    <a:pt x="-10343" y="75967"/>
                    <a:pt x="11468" y="108683"/>
                  </a:cubicBezTo>
                  <a:cubicBezTo>
                    <a:pt x="17685" y="118008"/>
                    <a:pt x="32733" y="115771"/>
                    <a:pt x="43366" y="119315"/>
                  </a:cubicBezTo>
                  <a:cubicBezTo>
                    <a:pt x="61087" y="115771"/>
                    <a:pt x="86504" y="123719"/>
                    <a:pt x="96528" y="108683"/>
                  </a:cubicBezTo>
                  <a:cubicBezTo>
                    <a:pt x="117055" y="77893"/>
                    <a:pt x="77128" y="40864"/>
                    <a:pt x="53998" y="34255"/>
                  </a:cubicBezTo>
                  <a:cubicBezTo>
                    <a:pt x="40367" y="30360"/>
                    <a:pt x="18556" y="-10048"/>
                    <a:pt x="11468" y="2357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464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96" name="Google Shape;496;p14"/>
            <p:cNvSpPr/>
            <p:nvPr/>
          </p:nvSpPr>
          <p:spPr>
            <a:xfrm>
              <a:off x="3848954" y="2254102"/>
              <a:ext cx="21297" cy="340242"/>
            </a:xfrm>
            <a:custGeom>
              <a:avLst/>
              <a:gdLst/>
              <a:ahLst/>
              <a:cxnLst/>
              <a:rect l="l" t="t" r="r" b="b"/>
              <a:pathLst>
                <a:path w="21297" h="340242" extrusionOk="0">
                  <a:moveTo>
                    <a:pt x="21297" y="0"/>
                  </a:moveTo>
                  <a:cubicBezTo>
                    <a:pt x="17753" y="56707"/>
                    <a:pt x="14713" y="113448"/>
                    <a:pt x="10665" y="170121"/>
                  </a:cubicBezTo>
                  <a:cubicBezTo>
                    <a:pt x="-1145" y="335467"/>
                    <a:pt x="32" y="247186"/>
                    <a:pt x="32" y="340242"/>
                  </a:cubicBezTo>
                </a:path>
              </a:pathLst>
            </a:custGeom>
            <a:noFill/>
            <a:ln w="28575" cap="flat" cmpd="sng">
              <a:solidFill>
                <a:srgbClr val="D464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97" name="Google Shape;497;p14"/>
            <p:cNvSpPr/>
            <p:nvPr/>
          </p:nvSpPr>
          <p:spPr>
            <a:xfrm>
              <a:off x="3604437" y="2275367"/>
              <a:ext cx="148856" cy="212652"/>
            </a:xfrm>
            <a:custGeom>
              <a:avLst/>
              <a:gdLst/>
              <a:ahLst/>
              <a:cxnLst/>
              <a:rect l="l" t="t" r="r" b="b"/>
              <a:pathLst>
                <a:path w="148856" h="212652" extrusionOk="0">
                  <a:moveTo>
                    <a:pt x="148856" y="0"/>
                  </a:moveTo>
                  <a:cubicBezTo>
                    <a:pt x="131135" y="28354"/>
                    <a:pt x="113644" y="56852"/>
                    <a:pt x="95693" y="85061"/>
                  </a:cubicBezTo>
                  <a:cubicBezTo>
                    <a:pt x="88832" y="95842"/>
                    <a:pt x="83464" y="107923"/>
                    <a:pt x="74428" y="116959"/>
                  </a:cubicBezTo>
                  <a:lnTo>
                    <a:pt x="10633" y="180754"/>
                  </a:lnTo>
                  <a:lnTo>
                    <a:pt x="0" y="212652"/>
                  </a:lnTo>
                </a:path>
              </a:pathLst>
            </a:custGeom>
            <a:noFill/>
            <a:ln w="28575" cap="flat" cmpd="sng">
              <a:solidFill>
                <a:srgbClr val="D464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98" name="Google Shape;498;p14"/>
            <p:cNvSpPr/>
            <p:nvPr/>
          </p:nvSpPr>
          <p:spPr>
            <a:xfrm>
              <a:off x="3572540" y="2126512"/>
              <a:ext cx="233916" cy="148855"/>
            </a:xfrm>
            <a:custGeom>
              <a:avLst/>
              <a:gdLst/>
              <a:ahLst/>
              <a:cxnLst/>
              <a:rect l="l" t="t" r="r" b="b"/>
              <a:pathLst>
                <a:path w="233916" h="148855" extrusionOk="0">
                  <a:moveTo>
                    <a:pt x="233916" y="0"/>
                  </a:moveTo>
                  <a:cubicBezTo>
                    <a:pt x="196337" y="15031"/>
                    <a:pt x="178256" y="18029"/>
                    <a:pt x="148855" y="42530"/>
                  </a:cubicBezTo>
                  <a:cubicBezTo>
                    <a:pt x="95758" y="86778"/>
                    <a:pt x="141118" y="66375"/>
                    <a:pt x="85060" y="85060"/>
                  </a:cubicBezTo>
                  <a:cubicBezTo>
                    <a:pt x="74427" y="92148"/>
                    <a:pt x="62979" y="98144"/>
                    <a:pt x="53162" y="106325"/>
                  </a:cubicBezTo>
                  <a:cubicBezTo>
                    <a:pt x="-3090" y="153202"/>
                    <a:pt x="44597" y="126558"/>
                    <a:pt x="0" y="148855"/>
                  </a:cubicBezTo>
                </a:path>
              </a:pathLst>
            </a:custGeom>
            <a:noFill/>
            <a:ln w="28575" cap="flat" cmpd="sng">
              <a:solidFill>
                <a:srgbClr val="D464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99" name="Google Shape;499;p14"/>
            <p:cNvSpPr/>
            <p:nvPr/>
          </p:nvSpPr>
          <p:spPr>
            <a:xfrm>
              <a:off x="3434316" y="1850065"/>
              <a:ext cx="404037" cy="148856"/>
            </a:xfrm>
            <a:custGeom>
              <a:avLst/>
              <a:gdLst/>
              <a:ahLst/>
              <a:cxnLst/>
              <a:rect l="l" t="t" r="r" b="b"/>
              <a:pathLst>
                <a:path w="404037" h="148856" extrusionOk="0">
                  <a:moveTo>
                    <a:pt x="404037" y="148856"/>
                  </a:moveTo>
                  <a:cubicBezTo>
                    <a:pt x="352402" y="142401"/>
                    <a:pt x="314514" y="139766"/>
                    <a:pt x="265814" y="127591"/>
                  </a:cubicBezTo>
                  <a:cubicBezTo>
                    <a:pt x="254941" y="124873"/>
                    <a:pt x="244693" y="120037"/>
                    <a:pt x="233917" y="116958"/>
                  </a:cubicBezTo>
                  <a:cubicBezTo>
                    <a:pt x="219866" y="112943"/>
                    <a:pt x="205563" y="109870"/>
                    <a:pt x="191386" y="106326"/>
                  </a:cubicBezTo>
                  <a:cubicBezTo>
                    <a:pt x="177209" y="99238"/>
                    <a:pt x="163572" y="90948"/>
                    <a:pt x="148856" y="85061"/>
                  </a:cubicBezTo>
                  <a:cubicBezTo>
                    <a:pt x="128044" y="76736"/>
                    <a:pt x="103712" y="76229"/>
                    <a:pt x="85061" y="63795"/>
                  </a:cubicBezTo>
                  <a:cubicBezTo>
                    <a:pt x="74428" y="56707"/>
                    <a:pt x="62980" y="50711"/>
                    <a:pt x="53163" y="42530"/>
                  </a:cubicBezTo>
                  <a:cubicBezTo>
                    <a:pt x="-3091" y="-4347"/>
                    <a:pt x="44597" y="22300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D464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00" name="Google Shape;500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61200" y="643614"/>
            <a:ext cx="745082" cy="1072713"/>
            <a:chOff x="3355273" y="1586697"/>
            <a:chExt cx="993443" cy="1430284"/>
          </a:xfrm>
        </p:grpSpPr>
        <p:sp>
          <p:nvSpPr>
            <p:cNvPr id="501" name="Google Shape;501;p14"/>
            <p:cNvSpPr/>
            <p:nvPr/>
          </p:nvSpPr>
          <p:spPr>
            <a:xfrm>
              <a:off x="3355273" y="1624181"/>
              <a:ext cx="798093" cy="1130020"/>
            </a:xfrm>
            <a:custGeom>
              <a:avLst/>
              <a:gdLst/>
              <a:ahLst/>
              <a:cxnLst/>
              <a:rect l="l" t="t" r="r" b="b"/>
              <a:pathLst>
                <a:path w="798093" h="1130020" extrusionOk="0">
                  <a:moveTo>
                    <a:pt x="15248" y="66396"/>
                  </a:moveTo>
                  <a:cubicBezTo>
                    <a:pt x="4616" y="186898"/>
                    <a:pt x="-21777" y="-135325"/>
                    <a:pt x="36513" y="768145"/>
                  </a:cubicBezTo>
                  <a:cubicBezTo>
                    <a:pt x="37235" y="779329"/>
                    <a:pt x="57634" y="775698"/>
                    <a:pt x="68411" y="778777"/>
                  </a:cubicBezTo>
                  <a:cubicBezTo>
                    <a:pt x="82462" y="782791"/>
                    <a:pt x="96890" y="785396"/>
                    <a:pt x="110941" y="789410"/>
                  </a:cubicBezTo>
                  <a:cubicBezTo>
                    <a:pt x="141945" y="798268"/>
                    <a:pt x="155343" y="804626"/>
                    <a:pt x="185369" y="821307"/>
                  </a:cubicBezTo>
                  <a:cubicBezTo>
                    <a:pt x="203434" y="831343"/>
                    <a:pt x="220048" y="843963"/>
                    <a:pt x="238532" y="853205"/>
                  </a:cubicBezTo>
                  <a:cubicBezTo>
                    <a:pt x="278570" y="873224"/>
                    <a:pt x="293616" y="874950"/>
                    <a:pt x="334225" y="885103"/>
                  </a:cubicBezTo>
                  <a:cubicBezTo>
                    <a:pt x="420238" y="999788"/>
                    <a:pt x="319337" y="882064"/>
                    <a:pt x="398020" y="938266"/>
                  </a:cubicBezTo>
                  <a:cubicBezTo>
                    <a:pt x="414334" y="949919"/>
                    <a:pt x="424894" y="968272"/>
                    <a:pt x="440550" y="980796"/>
                  </a:cubicBezTo>
                  <a:cubicBezTo>
                    <a:pt x="520244" y="1044551"/>
                    <a:pt x="477218" y="1008662"/>
                    <a:pt x="536243" y="1033959"/>
                  </a:cubicBezTo>
                  <a:cubicBezTo>
                    <a:pt x="666768" y="1089899"/>
                    <a:pt x="503859" y="1023084"/>
                    <a:pt x="610671" y="1076489"/>
                  </a:cubicBezTo>
                  <a:cubicBezTo>
                    <a:pt x="620696" y="1081501"/>
                    <a:pt x="631936" y="1083577"/>
                    <a:pt x="642569" y="1087121"/>
                  </a:cubicBezTo>
                  <a:cubicBezTo>
                    <a:pt x="653202" y="1094209"/>
                    <a:pt x="664488" y="1100403"/>
                    <a:pt x="674467" y="1108386"/>
                  </a:cubicBezTo>
                  <a:cubicBezTo>
                    <a:pt x="682295" y="1114648"/>
                    <a:pt x="686222" y="1132822"/>
                    <a:pt x="695732" y="1129652"/>
                  </a:cubicBezTo>
                  <a:cubicBezTo>
                    <a:pt x="706365" y="1126108"/>
                    <a:pt x="702820" y="1108387"/>
                    <a:pt x="706364" y="1097754"/>
                  </a:cubicBezTo>
                  <a:cubicBezTo>
                    <a:pt x="709908" y="1041047"/>
                    <a:pt x="713930" y="984368"/>
                    <a:pt x="716997" y="927633"/>
                  </a:cubicBezTo>
                  <a:cubicBezTo>
                    <a:pt x="729964" y="687750"/>
                    <a:pt x="703794" y="775850"/>
                    <a:pt x="738262" y="672452"/>
                  </a:cubicBezTo>
                  <a:cubicBezTo>
                    <a:pt x="741806" y="640554"/>
                    <a:pt x="744014" y="608480"/>
                    <a:pt x="748894" y="576759"/>
                  </a:cubicBezTo>
                  <a:cubicBezTo>
                    <a:pt x="752709" y="551963"/>
                    <a:pt x="762220" y="526151"/>
                    <a:pt x="770160" y="502331"/>
                  </a:cubicBezTo>
                  <a:cubicBezTo>
                    <a:pt x="773704" y="481066"/>
                    <a:pt x="776115" y="459580"/>
                    <a:pt x="780792" y="438535"/>
                  </a:cubicBezTo>
                  <a:cubicBezTo>
                    <a:pt x="792541" y="385665"/>
                    <a:pt x="813009" y="402119"/>
                    <a:pt x="780792" y="321577"/>
                  </a:cubicBezTo>
                  <a:cubicBezTo>
                    <a:pt x="776046" y="309712"/>
                    <a:pt x="760640" y="305346"/>
                    <a:pt x="748894" y="300312"/>
                  </a:cubicBezTo>
                  <a:cubicBezTo>
                    <a:pt x="735463" y="294556"/>
                    <a:pt x="720415" y="293694"/>
                    <a:pt x="706364" y="289679"/>
                  </a:cubicBezTo>
                  <a:cubicBezTo>
                    <a:pt x="695588" y="286600"/>
                    <a:pt x="685243" y="282126"/>
                    <a:pt x="674467" y="279047"/>
                  </a:cubicBezTo>
                  <a:cubicBezTo>
                    <a:pt x="581012" y="252346"/>
                    <a:pt x="676516" y="283274"/>
                    <a:pt x="600039" y="257782"/>
                  </a:cubicBezTo>
                  <a:cubicBezTo>
                    <a:pt x="541852" y="218992"/>
                    <a:pt x="591453" y="245432"/>
                    <a:pt x="493713" y="225884"/>
                  </a:cubicBezTo>
                  <a:cubicBezTo>
                    <a:pt x="482723" y="223686"/>
                    <a:pt x="472592" y="218331"/>
                    <a:pt x="461815" y="215252"/>
                  </a:cubicBezTo>
                  <a:cubicBezTo>
                    <a:pt x="447764" y="211238"/>
                    <a:pt x="433336" y="208634"/>
                    <a:pt x="419285" y="204619"/>
                  </a:cubicBezTo>
                  <a:cubicBezTo>
                    <a:pt x="408508" y="201540"/>
                    <a:pt x="397184" y="199429"/>
                    <a:pt x="387387" y="193986"/>
                  </a:cubicBezTo>
                  <a:cubicBezTo>
                    <a:pt x="365046" y="181574"/>
                    <a:pt x="347838" y="159538"/>
                    <a:pt x="323592" y="151456"/>
                  </a:cubicBezTo>
                  <a:cubicBezTo>
                    <a:pt x="302327" y="144368"/>
                    <a:pt x="279846" y="140215"/>
                    <a:pt x="259797" y="130191"/>
                  </a:cubicBezTo>
                  <a:cubicBezTo>
                    <a:pt x="245620" y="123103"/>
                    <a:pt x="230455" y="117718"/>
                    <a:pt x="217267" y="108926"/>
                  </a:cubicBezTo>
                  <a:cubicBezTo>
                    <a:pt x="208926" y="103365"/>
                    <a:pt x="204967" y="92144"/>
                    <a:pt x="196001" y="87661"/>
                  </a:cubicBezTo>
                  <a:cubicBezTo>
                    <a:pt x="175952" y="77637"/>
                    <a:pt x="132206" y="66396"/>
                    <a:pt x="132206" y="66396"/>
                  </a:cubicBezTo>
                  <a:cubicBezTo>
                    <a:pt x="121573" y="59308"/>
                    <a:pt x="111985" y="50321"/>
                    <a:pt x="100308" y="45131"/>
                  </a:cubicBezTo>
                  <a:cubicBezTo>
                    <a:pt x="47418" y="21624"/>
                    <a:pt x="25880" y="-54106"/>
                    <a:pt x="15248" y="66396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464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02" name="Google Shape;502;p14"/>
            <p:cNvSpPr/>
            <p:nvPr/>
          </p:nvSpPr>
          <p:spPr>
            <a:xfrm>
              <a:off x="3413051" y="1586697"/>
              <a:ext cx="861237" cy="1156503"/>
            </a:xfrm>
            <a:custGeom>
              <a:avLst/>
              <a:gdLst/>
              <a:ahLst/>
              <a:cxnLst/>
              <a:rect l="l" t="t" r="r" b="b"/>
              <a:pathLst>
                <a:path w="861237" h="1156503" extrusionOk="0">
                  <a:moveTo>
                    <a:pt x="0" y="40084"/>
                  </a:moveTo>
                  <a:cubicBezTo>
                    <a:pt x="86295" y="-11692"/>
                    <a:pt x="55476" y="-7041"/>
                    <a:pt x="202019" y="18819"/>
                  </a:cubicBezTo>
                  <a:cubicBezTo>
                    <a:pt x="214603" y="21040"/>
                    <a:pt x="222171" y="35050"/>
                    <a:pt x="233916" y="40084"/>
                  </a:cubicBezTo>
                  <a:cubicBezTo>
                    <a:pt x="247348" y="45841"/>
                    <a:pt x="262450" y="46518"/>
                    <a:pt x="276447" y="50717"/>
                  </a:cubicBezTo>
                  <a:cubicBezTo>
                    <a:pt x="297917" y="57158"/>
                    <a:pt x="340242" y="71982"/>
                    <a:pt x="340242" y="71982"/>
                  </a:cubicBezTo>
                  <a:cubicBezTo>
                    <a:pt x="350875" y="79070"/>
                    <a:pt x="360463" y="88057"/>
                    <a:pt x="372140" y="93247"/>
                  </a:cubicBezTo>
                  <a:cubicBezTo>
                    <a:pt x="392623" y="102351"/>
                    <a:pt x="414670" y="107424"/>
                    <a:pt x="435935" y="114512"/>
                  </a:cubicBezTo>
                  <a:lnTo>
                    <a:pt x="499730" y="135777"/>
                  </a:lnTo>
                  <a:lnTo>
                    <a:pt x="563526" y="157043"/>
                  </a:lnTo>
                  <a:lnTo>
                    <a:pt x="595423" y="167675"/>
                  </a:lnTo>
                  <a:cubicBezTo>
                    <a:pt x="602512" y="174763"/>
                    <a:pt x="607723" y="184457"/>
                    <a:pt x="616689" y="188940"/>
                  </a:cubicBezTo>
                  <a:cubicBezTo>
                    <a:pt x="636738" y="198964"/>
                    <a:pt x="680484" y="210205"/>
                    <a:pt x="680484" y="210205"/>
                  </a:cubicBezTo>
                  <a:cubicBezTo>
                    <a:pt x="691117" y="217293"/>
                    <a:pt x="702403" y="223487"/>
                    <a:pt x="712382" y="231470"/>
                  </a:cubicBezTo>
                  <a:cubicBezTo>
                    <a:pt x="720210" y="237732"/>
                    <a:pt x="724681" y="248253"/>
                    <a:pt x="733647" y="252736"/>
                  </a:cubicBezTo>
                  <a:cubicBezTo>
                    <a:pt x="753696" y="262761"/>
                    <a:pt x="778791" y="261567"/>
                    <a:pt x="797442" y="274001"/>
                  </a:cubicBezTo>
                  <a:lnTo>
                    <a:pt x="861237" y="316531"/>
                  </a:lnTo>
                  <a:cubicBezTo>
                    <a:pt x="859422" y="380072"/>
                    <a:pt x="861793" y="653438"/>
                    <a:pt x="839972" y="784363"/>
                  </a:cubicBezTo>
                  <a:cubicBezTo>
                    <a:pt x="838129" y="795418"/>
                    <a:pt x="832058" y="805388"/>
                    <a:pt x="829340" y="816261"/>
                  </a:cubicBezTo>
                  <a:cubicBezTo>
                    <a:pt x="799287" y="936474"/>
                    <a:pt x="843056" y="796377"/>
                    <a:pt x="797442" y="933219"/>
                  </a:cubicBezTo>
                  <a:lnTo>
                    <a:pt x="786809" y="965117"/>
                  </a:lnTo>
                  <a:cubicBezTo>
                    <a:pt x="783265" y="986382"/>
                    <a:pt x="786873" y="1010194"/>
                    <a:pt x="776177" y="1028912"/>
                  </a:cubicBezTo>
                  <a:cubicBezTo>
                    <a:pt x="770616" y="1038643"/>
                    <a:pt x="753031" y="1032543"/>
                    <a:pt x="744279" y="1039545"/>
                  </a:cubicBezTo>
                  <a:cubicBezTo>
                    <a:pt x="734300" y="1047528"/>
                    <a:pt x="732631" y="1063028"/>
                    <a:pt x="723014" y="1071443"/>
                  </a:cubicBezTo>
                  <a:cubicBezTo>
                    <a:pt x="703780" y="1088273"/>
                    <a:pt x="677291" y="1095902"/>
                    <a:pt x="659219" y="1113973"/>
                  </a:cubicBezTo>
                  <a:cubicBezTo>
                    <a:pt x="621717" y="1151474"/>
                    <a:pt x="640770" y="1139145"/>
                    <a:pt x="606056" y="1156503"/>
                  </a:cubicBezTo>
                </a:path>
              </a:pathLst>
            </a:custGeom>
            <a:noFill/>
            <a:ln w="28575" cap="flat" cmpd="sng">
              <a:solidFill>
                <a:srgbClr val="D464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03" name="Google Shape;503;p14"/>
            <p:cNvSpPr/>
            <p:nvPr/>
          </p:nvSpPr>
          <p:spPr>
            <a:xfrm>
              <a:off x="4253023" y="2062716"/>
              <a:ext cx="95693" cy="372140"/>
            </a:xfrm>
            <a:custGeom>
              <a:avLst/>
              <a:gdLst/>
              <a:ahLst/>
              <a:cxnLst/>
              <a:rect l="l" t="t" r="r" b="b"/>
              <a:pathLst>
                <a:path w="95693" h="372140" extrusionOk="0">
                  <a:moveTo>
                    <a:pt x="21265" y="0"/>
                  </a:moveTo>
                  <a:cubicBezTo>
                    <a:pt x="38986" y="3544"/>
                    <a:pt x="61649" y="-2146"/>
                    <a:pt x="74428" y="10633"/>
                  </a:cubicBezTo>
                  <a:cubicBezTo>
                    <a:pt x="90278" y="26483"/>
                    <a:pt x="95693" y="74428"/>
                    <a:pt x="95693" y="74428"/>
                  </a:cubicBezTo>
                  <a:cubicBezTo>
                    <a:pt x="92149" y="102782"/>
                    <a:pt x="88216" y="131089"/>
                    <a:pt x="85061" y="159489"/>
                  </a:cubicBezTo>
                  <a:cubicBezTo>
                    <a:pt x="81128" y="194890"/>
                    <a:pt x="78846" y="230471"/>
                    <a:pt x="74428" y="265814"/>
                  </a:cubicBezTo>
                  <a:cubicBezTo>
                    <a:pt x="71754" y="287206"/>
                    <a:pt x="71366" y="309424"/>
                    <a:pt x="63796" y="329610"/>
                  </a:cubicBezTo>
                  <a:cubicBezTo>
                    <a:pt x="54211" y="355170"/>
                    <a:pt x="30121" y="351763"/>
                    <a:pt x="10633" y="361507"/>
                  </a:cubicBezTo>
                  <a:cubicBezTo>
                    <a:pt x="6150" y="363749"/>
                    <a:pt x="3544" y="368596"/>
                    <a:pt x="0" y="372140"/>
                  </a:cubicBezTo>
                </a:path>
              </a:pathLst>
            </a:custGeom>
            <a:noFill/>
            <a:ln w="28575" cap="flat" cmpd="sng">
              <a:solidFill>
                <a:srgbClr val="D464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04" name="Google Shape;504;p14"/>
            <p:cNvSpPr/>
            <p:nvPr/>
          </p:nvSpPr>
          <p:spPr>
            <a:xfrm>
              <a:off x="3402419" y="2562447"/>
              <a:ext cx="871884" cy="454534"/>
            </a:xfrm>
            <a:custGeom>
              <a:avLst/>
              <a:gdLst/>
              <a:ahLst/>
              <a:cxnLst/>
              <a:rect l="l" t="t" r="r" b="b"/>
              <a:pathLst>
                <a:path w="871884" h="454534" extrusionOk="0">
                  <a:moveTo>
                    <a:pt x="276446" y="0"/>
                  </a:moveTo>
                  <a:cubicBezTo>
                    <a:pt x="272566" y="6466"/>
                    <a:pt x="233145" y="81907"/>
                    <a:pt x="212651" y="85060"/>
                  </a:cubicBezTo>
                  <a:cubicBezTo>
                    <a:pt x="177446" y="90476"/>
                    <a:pt x="141767" y="77971"/>
                    <a:pt x="106325" y="74427"/>
                  </a:cubicBezTo>
                  <a:cubicBezTo>
                    <a:pt x="28667" y="48541"/>
                    <a:pt x="64276" y="47725"/>
                    <a:pt x="0" y="63795"/>
                  </a:cubicBezTo>
                  <a:cubicBezTo>
                    <a:pt x="3544" y="95693"/>
                    <a:pt x="5356" y="127831"/>
                    <a:pt x="10632" y="159488"/>
                  </a:cubicBezTo>
                  <a:cubicBezTo>
                    <a:pt x="12475" y="170543"/>
                    <a:pt x="12145" y="184872"/>
                    <a:pt x="21265" y="191386"/>
                  </a:cubicBezTo>
                  <a:cubicBezTo>
                    <a:pt x="39505" y="204415"/>
                    <a:pt x="65011" y="202627"/>
                    <a:pt x="85060" y="212651"/>
                  </a:cubicBezTo>
                  <a:cubicBezTo>
                    <a:pt x="115495" y="227868"/>
                    <a:pt x="128195" y="236725"/>
                    <a:pt x="159488" y="244548"/>
                  </a:cubicBezTo>
                  <a:cubicBezTo>
                    <a:pt x="177020" y="248931"/>
                    <a:pt x="195274" y="250216"/>
                    <a:pt x="212651" y="255181"/>
                  </a:cubicBezTo>
                  <a:cubicBezTo>
                    <a:pt x="244980" y="264418"/>
                    <a:pt x="275725" y="278925"/>
                    <a:pt x="308344" y="287079"/>
                  </a:cubicBezTo>
                  <a:lnTo>
                    <a:pt x="350874" y="297711"/>
                  </a:lnTo>
                  <a:cubicBezTo>
                    <a:pt x="442290" y="358654"/>
                    <a:pt x="326628" y="285588"/>
                    <a:pt x="414669" y="329609"/>
                  </a:cubicBezTo>
                  <a:cubicBezTo>
                    <a:pt x="497104" y="370827"/>
                    <a:pt x="398299" y="334786"/>
                    <a:pt x="478465" y="361506"/>
                  </a:cubicBezTo>
                  <a:cubicBezTo>
                    <a:pt x="485553" y="368595"/>
                    <a:pt x="490422" y="379049"/>
                    <a:pt x="499730" y="382772"/>
                  </a:cubicBezTo>
                  <a:cubicBezTo>
                    <a:pt x="526866" y="393626"/>
                    <a:pt x="557064" y="394795"/>
                    <a:pt x="584790" y="404037"/>
                  </a:cubicBezTo>
                  <a:cubicBezTo>
                    <a:pt x="595423" y="407581"/>
                    <a:pt x="606386" y="410254"/>
                    <a:pt x="616688" y="414669"/>
                  </a:cubicBezTo>
                  <a:cubicBezTo>
                    <a:pt x="631256" y="420913"/>
                    <a:pt x="644377" y="430369"/>
                    <a:pt x="659218" y="435934"/>
                  </a:cubicBezTo>
                  <a:cubicBezTo>
                    <a:pt x="672901" y="441065"/>
                    <a:pt x="687571" y="443023"/>
                    <a:pt x="701748" y="446567"/>
                  </a:cubicBezTo>
                  <a:cubicBezTo>
                    <a:pt x="741775" y="443898"/>
                    <a:pt x="871869" y="484649"/>
                    <a:pt x="871869" y="404037"/>
                  </a:cubicBezTo>
                  <a:cubicBezTo>
                    <a:pt x="871869" y="364890"/>
                    <a:pt x="872749" y="324495"/>
                    <a:pt x="861237" y="287079"/>
                  </a:cubicBezTo>
                  <a:cubicBezTo>
                    <a:pt x="857479" y="274865"/>
                    <a:pt x="841017" y="271003"/>
                    <a:pt x="829339" y="265813"/>
                  </a:cubicBezTo>
                  <a:cubicBezTo>
                    <a:pt x="808856" y="256709"/>
                    <a:pt x="765544" y="244548"/>
                    <a:pt x="765544" y="244548"/>
                  </a:cubicBezTo>
                  <a:cubicBezTo>
                    <a:pt x="743414" y="156032"/>
                    <a:pt x="770360" y="243550"/>
                    <a:pt x="733646" y="170120"/>
                  </a:cubicBezTo>
                  <a:cubicBezTo>
                    <a:pt x="728634" y="160096"/>
                    <a:pt x="723014" y="138223"/>
                    <a:pt x="723014" y="138223"/>
                  </a:cubicBezTo>
                </a:path>
              </a:pathLst>
            </a:custGeom>
            <a:noFill/>
            <a:ln w="28575" cap="flat" cmpd="sng">
              <a:solidFill>
                <a:srgbClr val="D464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05" name="Google Shape;505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64790" y="992655"/>
            <a:ext cx="588108" cy="2671430"/>
            <a:chOff x="8293395" y="2052084"/>
            <a:chExt cx="784144" cy="3561907"/>
          </a:xfrm>
        </p:grpSpPr>
        <p:sp>
          <p:nvSpPr>
            <p:cNvPr id="506" name="Google Shape;506;p14"/>
            <p:cNvSpPr/>
            <p:nvPr/>
          </p:nvSpPr>
          <p:spPr>
            <a:xfrm>
              <a:off x="8506047" y="2052084"/>
              <a:ext cx="297711" cy="1711842"/>
            </a:xfrm>
            <a:custGeom>
              <a:avLst/>
              <a:gdLst/>
              <a:ahLst/>
              <a:cxnLst/>
              <a:rect l="l" t="t" r="r" b="b"/>
              <a:pathLst>
                <a:path w="297711" h="1711842" extrusionOk="0">
                  <a:moveTo>
                    <a:pt x="0" y="0"/>
                  </a:moveTo>
                  <a:cubicBezTo>
                    <a:pt x="17721" y="17721"/>
                    <a:pt x="36659" y="34303"/>
                    <a:pt x="53162" y="53163"/>
                  </a:cubicBezTo>
                  <a:cubicBezTo>
                    <a:pt x="61577" y="62780"/>
                    <a:pt x="66444" y="75082"/>
                    <a:pt x="74427" y="85060"/>
                  </a:cubicBezTo>
                  <a:cubicBezTo>
                    <a:pt x="80689" y="92888"/>
                    <a:pt x="89431" y="98497"/>
                    <a:pt x="95693" y="106325"/>
                  </a:cubicBezTo>
                  <a:cubicBezTo>
                    <a:pt x="154915" y="180352"/>
                    <a:pt x="73073" y="94337"/>
                    <a:pt x="148855" y="170121"/>
                  </a:cubicBezTo>
                  <a:cubicBezTo>
                    <a:pt x="155943" y="191386"/>
                    <a:pt x="167340" y="211674"/>
                    <a:pt x="170120" y="233916"/>
                  </a:cubicBezTo>
                  <a:cubicBezTo>
                    <a:pt x="173664" y="262269"/>
                    <a:pt x="176408" y="290734"/>
                    <a:pt x="180753" y="318976"/>
                  </a:cubicBezTo>
                  <a:cubicBezTo>
                    <a:pt x="198023" y="431223"/>
                    <a:pt x="186443" y="306393"/>
                    <a:pt x="202018" y="446567"/>
                  </a:cubicBezTo>
                  <a:cubicBezTo>
                    <a:pt x="206341" y="485474"/>
                    <a:pt x="207477" y="524722"/>
                    <a:pt x="212651" y="563525"/>
                  </a:cubicBezTo>
                  <a:cubicBezTo>
                    <a:pt x="214582" y="578010"/>
                    <a:pt x="220881" y="591642"/>
                    <a:pt x="223283" y="606056"/>
                  </a:cubicBezTo>
                  <a:cubicBezTo>
                    <a:pt x="227981" y="634241"/>
                    <a:pt x="229218" y="662931"/>
                    <a:pt x="233916" y="691116"/>
                  </a:cubicBezTo>
                  <a:cubicBezTo>
                    <a:pt x="236369" y="705836"/>
                    <a:pt x="248285" y="749452"/>
                    <a:pt x="255181" y="765544"/>
                  </a:cubicBezTo>
                  <a:cubicBezTo>
                    <a:pt x="261425" y="780112"/>
                    <a:pt x="269358" y="793897"/>
                    <a:pt x="276446" y="808074"/>
                  </a:cubicBezTo>
                  <a:cubicBezTo>
                    <a:pt x="279990" y="836428"/>
                    <a:pt x="281967" y="865022"/>
                    <a:pt x="287079" y="893135"/>
                  </a:cubicBezTo>
                  <a:cubicBezTo>
                    <a:pt x="289084" y="904162"/>
                    <a:pt x="297711" y="913825"/>
                    <a:pt x="297711" y="925032"/>
                  </a:cubicBezTo>
                  <a:cubicBezTo>
                    <a:pt x="297711" y="1123538"/>
                    <a:pt x="297333" y="1322215"/>
                    <a:pt x="287079" y="1520456"/>
                  </a:cubicBezTo>
                  <a:cubicBezTo>
                    <a:pt x="286561" y="1530467"/>
                    <a:pt x="272075" y="1533893"/>
                    <a:pt x="265813" y="1541721"/>
                  </a:cubicBezTo>
                  <a:cubicBezTo>
                    <a:pt x="230835" y="1585442"/>
                    <a:pt x="263245" y="1567385"/>
                    <a:pt x="212651" y="1584251"/>
                  </a:cubicBezTo>
                  <a:cubicBezTo>
                    <a:pt x="205563" y="1594884"/>
                    <a:pt x="201365" y="1608166"/>
                    <a:pt x="191386" y="1616149"/>
                  </a:cubicBezTo>
                  <a:cubicBezTo>
                    <a:pt x="182634" y="1623150"/>
                    <a:pt x="169513" y="1621769"/>
                    <a:pt x="159488" y="1626781"/>
                  </a:cubicBezTo>
                  <a:cubicBezTo>
                    <a:pt x="148058" y="1632496"/>
                    <a:pt x="138223" y="1640958"/>
                    <a:pt x="127590" y="1648046"/>
                  </a:cubicBezTo>
                  <a:cubicBezTo>
                    <a:pt x="120502" y="1658679"/>
                    <a:pt x="115361" y="1670908"/>
                    <a:pt x="106325" y="1679944"/>
                  </a:cubicBezTo>
                  <a:cubicBezTo>
                    <a:pt x="71478" y="1714791"/>
                    <a:pt x="74427" y="1685208"/>
                    <a:pt x="74427" y="1711842"/>
                  </a:cubicBezTo>
                </a:path>
              </a:pathLst>
            </a:custGeom>
            <a:noFill/>
            <a:ln w="28575" cap="flat" cmpd="sng">
              <a:solidFill>
                <a:srgbClr val="D464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8293395" y="3646967"/>
              <a:ext cx="784144" cy="664090"/>
            </a:xfrm>
            <a:custGeom>
              <a:avLst/>
              <a:gdLst/>
              <a:ahLst/>
              <a:cxnLst/>
              <a:rect l="l" t="t" r="r" b="b"/>
              <a:pathLst>
                <a:path w="784144" h="664090" extrusionOk="0">
                  <a:moveTo>
                    <a:pt x="361507" y="74428"/>
                  </a:moveTo>
                  <a:cubicBezTo>
                    <a:pt x="357963" y="219740"/>
                    <a:pt x="368058" y="366027"/>
                    <a:pt x="350875" y="510363"/>
                  </a:cubicBezTo>
                  <a:cubicBezTo>
                    <a:pt x="349148" y="524874"/>
                    <a:pt x="322931" y="520112"/>
                    <a:pt x="308345" y="520996"/>
                  </a:cubicBezTo>
                  <a:cubicBezTo>
                    <a:pt x="205691" y="527217"/>
                    <a:pt x="102782" y="528084"/>
                    <a:pt x="0" y="531628"/>
                  </a:cubicBezTo>
                  <a:cubicBezTo>
                    <a:pt x="7088" y="574158"/>
                    <a:pt x="-1883" y="622843"/>
                    <a:pt x="21265" y="659219"/>
                  </a:cubicBezTo>
                  <a:cubicBezTo>
                    <a:pt x="30967" y="674466"/>
                    <a:pt x="56363" y="649095"/>
                    <a:pt x="74428" y="648586"/>
                  </a:cubicBezTo>
                  <a:cubicBezTo>
                    <a:pt x="308278" y="641999"/>
                    <a:pt x="542261" y="641498"/>
                    <a:pt x="776177" y="637954"/>
                  </a:cubicBezTo>
                  <a:cubicBezTo>
                    <a:pt x="772633" y="595424"/>
                    <a:pt x="802287" y="532074"/>
                    <a:pt x="765545" y="510363"/>
                  </a:cubicBezTo>
                  <a:cubicBezTo>
                    <a:pt x="701395" y="472456"/>
                    <a:pt x="616516" y="505919"/>
                    <a:pt x="542261" y="499731"/>
                  </a:cubicBezTo>
                  <a:cubicBezTo>
                    <a:pt x="531092" y="498800"/>
                    <a:pt x="521140" y="492177"/>
                    <a:pt x="510363" y="489098"/>
                  </a:cubicBezTo>
                  <a:cubicBezTo>
                    <a:pt x="496312" y="485084"/>
                    <a:pt x="482010" y="482010"/>
                    <a:pt x="467833" y="478466"/>
                  </a:cubicBezTo>
                  <a:cubicBezTo>
                    <a:pt x="464289" y="340243"/>
                    <a:pt x="463624" y="201915"/>
                    <a:pt x="457200" y="63796"/>
                  </a:cubicBezTo>
                  <a:cubicBezTo>
                    <a:pt x="456521" y="49199"/>
                    <a:pt x="451189" y="35129"/>
                    <a:pt x="446568" y="21266"/>
                  </a:cubicBezTo>
                  <a:cubicBezTo>
                    <a:pt x="444062" y="13747"/>
                    <a:pt x="439479" y="7089"/>
                    <a:pt x="435935" y="0"/>
                  </a:cubicBezTo>
                </a:path>
              </a:pathLst>
            </a:custGeom>
            <a:noFill/>
            <a:ln w="28575" cap="flat" cmpd="sng">
              <a:solidFill>
                <a:srgbClr val="D464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8482531" y="4284921"/>
              <a:ext cx="448818" cy="1329070"/>
            </a:xfrm>
            <a:custGeom>
              <a:avLst/>
              <a:gdLst/>
              <a:ahLst/>
              <a:cxnLst/>
              <a:rect l="l" t="t" r="r" b="b"/>
              <a:pathLst>
                <a:path w="448818" h="1329070" extrusionOk="0">
                  <a:moveTo>
                    <a:pt x="289329" y="0"/>
                  </a:moveTo>
                  <a:cubicBezTo>
                    <a:pt x="307050" y="10633"/>
                    <a:pt x="327879" y="17285"/>
                    <a:pt x="342492" y="31898"/>
                  </a:cubicBezTo>
                  <a:cubicBezTo>
                    <a:pt x="360564" y="49970"/>
                    <a:pt x="385022" y="95693"/>
                    <a:pt x="385022" y="95693"/>
                  </a:cubicBezTo>
                  <a:cubicBezTo>
                    <a:pt x="381478" y="131135"/>
                    <a:pt x="384175" y="167771"/>
                    <a:pt x="374390" y="202019"/>
                  </a:cubicBezTo>
                  <a:cubicBezTo>
                    <a:pt x="367465" y="226255"/>
                    <a:pt x="326177" y="257747"/>
                    <a:pt x="310595" y="276446"/>
                  </a:cubicBezTo>
                  <a:cubicBezTo>
                    <a:pt x="211330" y="395563"/>
                    <a:pt x="391527" y="197620"/>
                    <a:pt x="257432" y="350874"/>
                  </a:cubicBezTo>
                  <a:cubicBezTo>
                    <a:pt x="244230" y="365963"/>
                    <a:pt x="227427" y="377749"/>
                    <a:pt x="214902" y="393405"/>
                  </a:cubicBezTo>
                  <a:cubicBezTo>
                    <a:pt x="198936" y="413362"/>
                    <a:pt x="183801" y="434341"/>
                    <a:pt x="172371" y="457200"/>
                  </a:cubicBezTo>
                  <a:cubicBezTo>
                    <a:pt x="158194" y="485553"/>
                    <a:pt x="152256" y="519845"/>
                    <a:pt x="129841" y="542260"/>
                  </a:cubicBezTo>
                  <a:cubicBezTo>
                    <a:pt x="119208" y="552893"/>
                    <a:pt x="106965" y="562128"/>
                    <a:pt x="97943" y="574158"/>
                  </a:cubicBezTo>
                  <a:cubicBezTo>
                    <a:pt x="84502" y="592080"/>
                    <a:pt x="54879" y="646290"/>
                    <a:pt x="44781" y="669851"/>
                  </a:cubicBezTo>
                  <a:cubicBezTo>
                    <a:pt x="40366" y="680153"/>
                    <a:pt x="39160" y="691724"/>
                    <a:pt x="34148" y="701749"/>
                  </a:cubicBezTo>
                  <a:cubicBezTo>
                    <a:pt x="-7076" y="784195"/>
                    <a:pt x="28977" y="685367"/>
                    <a:pt x="2250" y="765544"/>
                  </a:cubicBezTo>
                  <a:cubicBezTo>
                    <a:pt x="4639" y="810935"/>
                    <a:pt x="-20888" y="980491"/>
                    <a:pt x="55413" y="1031358"/>
                  </a:cubicBezTo>
                  <a:lnTo>
                    <a:pt x="87311" y="1052623"/>
                  </a:lnTo>
                  <a:cubicBezTo>
                    <a:pt x="140104" y="1131814"/>
                    <a:pt x="72255" y="1034557"/>
                    <a:pt x="140474" y="1116419"/>
                  </a:cubicBezTo>
                  <a:cubicBezTo>
                    <a:pt x="148655" y="1126236"/>
                    <a:pt x="152703" y="1139280"/>
                    <a:pt x="161739" y="1148316"/>
                  </a:cubicBezTo>
                  <a:cubicBezTo>
                    <a:pt x="170775" y="1157352"/>
                    <a:pt x="183819" y="1161400"/>
                    <a:pt x="193636" y="1169581"/>
                  </a:cubicBezTo>
                  <a:cubicBezTo>
                    <a:pt x="228911" y="1198977"/>
                    <a:pt x="217832" y="1202944"/>
                    <a:pt x="257432" y="1222744"/>
                  </a:cubicBezTo>
                  <a:cubicBezTo>
                    <a:pt x="267456" y="1227756"/>
                    <a:pt x="279532" y="1227934"/>
                    <a:pt x="289329" y="1233377"/>
                  </a:cubicBezTo>
                  <a:cubicBezTo>
                    <a:pt x="311670" y="1245789"/>
                    <a:pt x="331860" y="1261730"/>
                    <a:pt x="353125" y="1275907"/>
                  </a:cubicBezTo>
                  <a:cubicBezTo>
                    <a:pt x="363757" y="1282995"/>
                    <a:pt x="372899" y="1293131"/>
                    <a:pt x="385022" y="1297172"/>
                  </a:cubicBezTo>
                  <a:cubicBezTo>
                    <a:pt x="395655" y="1300716"/>
                    <a:pt x="406895" y="1302793"/>
                    <a:pt x="416920" y="1307805"/>
                  </a:cubicBezTo>
                  <a:cubicBezTo>
                    <a:pt x="428350" y="1313520"/>
                    <a:pt x="448818" y="1329070"/>
                    <a:pt x="448818" y="1329070"/>
                  </a:cubicBezTo>
                </a:path>
              </a:pathLst>
            </a:custGeom>
            <a:noFill/>
            <a:ln w="28575" cap="flat" cmpd="sng">
              <a:solidFill>
                <a:srgbClr val="D464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509" name="Google Shape;509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54598" y="1790097"/>
            <a:ext cx="382772" cy="144797"/>
          </a:xfrm>
          <a:custGeom>
            <a:avLst/>
            <a:gdLst/>
            <a:ahLst/>
            <a:cxnLst/>
            <a:rect l="l" t="t" r="r" b="b"/>
            <a:pathLst>
              <a:path w="510362" h="193063" extrusionOk="0">
                <a:moveTo>
                  <a:pt x="0" y="0"/>
                </a:moveTo>
                <a:cubicBezTo>
                  <a:pt x="14952" y="37381"/>
                  <a:pt x="28280" y="90942"/>
                  <a:pt x="74428" y="106325"/>
                </a:cubicBezTo>
                <a:lnTo>
                  <a:pt x="138223" y="127590"/>
                </a:lnTo>
                <a:cubicBezTo>
                  <a:pt x="229639" y="188533"/>
                  <a:pt x="113977" y="115467"/>
                  <a:pt x="202018" y="159488"/>
                </a:cubicBezTo>
                <a:cubicBezTo>
                  <a:pt x="213448" y="165203"/>
                  <a:pt x="221587" y="177391"/>
                  <a:pt x="233916" y="180753"/>
                </a:cubicBezTo>
                <a:cubicBezTo>
                  <a:pt x="301918" y="199299"/>
                  <a:pt x="469818" y="191386"/>
                  <a:pt x="510362" y="191386"/>
                </a:cubicBezTo>
              </a:path>
            </a:pathLst>
          </a:custGeom>
          <a:noFill/>
          <a:ln w="28575" cap="flat" cmpd="sng">
            <a:solidFill>
              <a:srgbClr val="D464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10" name="Google Shape;510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57157" y="649754"/>
            <a:ext cx="1691549" cy="674459"/>
            <a:chOff x="4816549" y="1594884"/>
            <a:chExt cx="2255399" cy="899278"/>
          </a:xfrm>
        </p:grpSpPr>
        <p:sp>
          <p:nvSpPr>
            <p:cNvPr id="511" name="Google Shape;511;p14"/>
            <p:cNvSpPr/>
            <p:nvPr/>
          </p:nvSpPr>
          <p:spPr>
            <a:xfrm>
              <a:off x="4816549" y="1722474"/>
              <a:ext cx="1467293" cy="659219"/>
            </a:xfrm>
            <a:custGeom>
              <a:avLst/>
              <a:gdLst/>
              <a:ahLst/>
              <a:cxnLst/>
              <a:rect l="l" t="t" r="r" b="b"/>
              <a:pathLst>
                <a:path w="1467293" h="659219" extrusionOk="0">
                  <a:moveTo>
                    <a:pt x="372139" y="595424"/>
                  </a:moveTo>
                  <a:cubicBezTo>
                    <a:pt x="377475" y="591155"/>
                    <a:pt x="438969" y="539441"/>
                    <a:pt x="457200" y="531628"/>
                  </a:cubicBezTo>
                  <a:cubicBezTo>
                    <a:pt x="482263" y="520887"/>
                    <a:pt x="556916" y="512826"/>
                    <a:pt x="574158" y="510363"/>
                  </a:cubicBezTo>
                  <a:lnTo>
                    <a:pt x="637953" y="489098"/>
                  </a:lnTo>
                  <a:cubicBezTo>
                    <a:pt x="648586" y="485554"/>
                    <a:pt x="658978" y="481184"/>
                    <a:pt x="669851" y="478466"/>
                  </a:cubicBezTo>
                  <a:cubicBezTo>
                    <a:pt x="684028" y="474922"/>
                    <a:pt x="698384" y="472032"/>
                    <a:pt x="712381" y="467833"/>
                  </a:cubicBezTo>
                  <a:cubicBezTo>
                    <a:pt x="733851" y="461392"/>
                    <a:pt x="754197" y="450964"/>
                    <a:pt x="776177" y="446568"/>
                  </a:cubicBezTo>
                  <a:cubicBezTo>
                    <a:pt x="840329" y="433737"/>
                    <a:pt x="812195" y="441649"/>
                    <a:pt x="861237" y="425303"/>
                  </a:cubicBezTo>
                  <a:cubicBezTo>
                    <a:pt x="871870" y="418215"/>
                    <a:pt x="881458" y="409228"/>
                    <a:pt x="893135" y="404038"/>
                  </a:cubicBezTo>
                  <a:cubicBezTo>
                    <a:pt x="913618" y="394934"/>
                    <a:pt x="935665" y="389861"/>
                    <a:pt x="956930" y="382773"/>
                  </a:cubicBezTo>
                  <a:lnTo>
                    <a:pt x="988828" y="372140"/>
                  </a:lnTo>
                  <a:lnTo>
                    <a:pt x="1084521" y="340242"/>
                  </a:lnTo>
                  <a:cubicBezTo>
                    <a:pt x="1095153" y="336698"/>
                    <a:pt x="1105216" y="329949"/>
                    <a:pt x="1116418" y="329610"/>
                  </a:cubicBezTo>
                  <a:lnTo>
                    <a:pt x="1467293" y="318977"/>
                  </a:lnTo>
                  <a:cubicBezTo>
                    <a:pt x="1463749" y="283535"/>
                    <a:pt x="1462076" y="247856"/>
                    <a:pt x="1456660" y="212652"/>
                  </a:cubicBezTo>
                  <a:cubicBezTo>
                    <a:pt x="1450721" y="174048"/>
                    <a:pt x="1442287" y="183903"/>
                    <a:pt x="1424763" y="148856"/>
                  </a:cubicBezTo>
                  <a:cubicBezTo>
                    <a:pt x="1373940" y="47212"/>
                    <a:pt x="1455167" y="178764"/>
                    <a:pt x="1392865" y="95693"/>
                  </a:cubicBezTo>
                  <a:cubicBezTo>
                    <a:pt x="1377531" y="75247"/>
                    <a:pt x="1364512" y="53163"/>
                    <a:pt x="1350335" y="31898"/>
                  </a:cubicBezTo>
                  <a:lnTo>
                    <a:pt x="1329070" y="0"/>
                  </a:lnTo>
                  <a:cubicBezTo>
                    <a:pt x="1261730" y="3544"/>
                    <a:pt x="1194269" y="5255"/>
                    <a:pt x="1127051" y="10633"/>
                  </a:cubicBezTo>
                  <a:cubicBezTo>
                    <a:pt x="1060437" y="15962"/>
                    <a:pt x="1079427" y="18164"/>
                    <a:pt x="1031358" y="31898"/>
                  </a:cubicBezTo>
                  <a:cubicBezTo>
                    <a:pt x="954918" y="53738"/>
                    <a:pt x="1023411" y="31227"/>
                    <a:pt x="935665" y="53163"/>
                  </a:cubicBezTo>
                  <a:cubicBezTo>
                    <a:pt x="924792" y="55881"/>
                    <a:pt x="914845" y="62092"/>
                    <a:pt x="903767" y="63796"/>
                  </a:cubicBezTo>
                  <a:cubicBezTo>
                    <a:pt x="868563" y="69212"/>
                    <a:pt x="832884" y="70884"/>
                    <a:pt x="797442" y="74428"/>
                  </a:cubicBezTo>
                  <a:cubicBezTo>
                    <a:pt x="739426" y="93767"/>
                    <a:pt x="781878" y="81730"/>
                    <a:pt x="691116" y="95693"/>
                  </a:cubicBezTo>
                  <a:cubicBezTo>
                    <a:pt x="669808" y="98971"/>
                    <a:pt x="648461" y="102098"/>
                    <a:pt x="627321" y="106326"/>
                  </a:cubicBezTo>
                  <a:cubicBezTo>
                    <a:pt x="612992" y="109192"/>
                    <a:pt x="599349" y="115693"/>
                    <a:pt x="584791" y="116959"/>
                  </a:cubicBezTo>
                  <a:cubicBezTo>
                    <a:pt x="517612" y="122801"/>
                    <a:pt x="450112" y="124047"/>
                    <a:pt x="382772" y="127591"/>
                  </a:cubicBezTo>
                  <a:lnTo>
                    <a:pt x="287079" y="159489"/>
                  </a:lnTo>
                  <a:cubicBezTo>
                    <a:pt x="276446" y="163033"/>
                    <a:pt x="266054" y="167403"/>
                    <a:pt x="255181" y="170121"/>
                  </a:cubicBezTo>
                  <a:cubicBezTo>
                    <a:pt x="201778" y="183472"/>
                    <a:pt x="226514" y="176133"/>
                    <a:pt x="180753" y="191386"/>
                  </a:cubicBezTo>
                  <a:lnTo>
                    <a:pt x="85060" y="255182"/>
                  </a:lnTo>
                  <a:lnTo>
                    <a:pt x="53163" y="276447"/>
                  </a:lnTo>
                  <a:cubicBezTo>
                    <a:pt x="27879" y="352296"/>
                    <a:pt x="63731" y="260593"/>
                    <a:pt x="10632" y="340242"/>
                  </a:cubicBezTo>
                  <a:cubicBezTo>
                    <a:pt x="4415" y="349567"/>
                    <a:pt x="3544" y="361507"/>
                    <a:pt x="0" y="372140"/>
                  </a:cubicBezTo>
                  <a:cubicBezTo>
                    <a:pt x="3544" y="425303"/>
                    <a:pt x="5054" y="478640"/>
                    <a:pt x="10632" y="531628"/>
                  </a:cubicBezTo>
                  <a:cubicBezTo>
                    <a:pt x="12162" y="546161"/>
                    <a:pt x="18862" y="559745"/>
                    <a:pt x="21265" y="574159"/>
                  </a:cubicBezTo>
                  <a:cubicBezTo>
                    <a:pt x="25963" y="602344"/>
                    <a:pt x="28354" y="630866"/>
                    <a:pt x="31898" y="659219"/>
                  </a:cubicBezTo>
                  <a:cubicBezTo>
                    <a:pt x="117807" y="644900"/>
                    <a:pt x="75237" y="655404"/>
                    <a:pt x="159488" y="627321"/>
                  </a:cubicBezTo>
                  <a:lnTo>
                    <a:pt x="191386" y="616689"/>
                  </a:lnTo>
                  <a:cubicBezTo>
                    <a:pt x="202019" y="609601"/>
                    <a:pt x="211538" y="600458"/>
                    <a:pt x="223284" y="595424"/>
                  </a:cubicBezTo>
                  <a:cubicBezTo>
                    <a:pt x="236715" y="589668"/>
                    <a:pt x="251763" y="588806"/>
                    <a:pt x="265814" y="584791"/>
                  </a:cubicBezTo>
                  <a:cubicBezTo>
                    <a:pt x="276590" y="581712"/>
                    <a:pt x="287079" y="577703"/>
                    <a:pt x="297711" y="574159"/>
                  </a:cubicBezTo>
                  <a:cubicBezTo>
                    <a:pt x="304800" y="567070"/>
                    <a:pt x="310010" y="557376"/>
                    <a:pt x="318977" y="552893"/>
                  </a:cubicBezTo>
                  <a:cubicBezTo>
                    <a:pt x="377197" y="523783"/>
                    <a:pt x="392577" y="531628"/>
                    <a:pt x="457200" y="531628"/>
                  </a:cubicBezTo>
                </a:path>
              </a:pathLst>
            </a:custGeom>
            <a:noFill/>
            <a:ln w="28575" cap="flat" cmpd="sng">
              <a:solidFill>
                <a:srgbClr val="D464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12" name="Google Shape;512;p14"/>
            <p:cNvSpPr/>
            <p:nvPr/>
          </p:nvSpPr>
          <p:spPr>
            <a:xfrm>
              <a:off x="6156251" y="1733107"/>
              <a:ext cx="915697" cy="761055"/>
            </a:xfrm>
            <a:custGeom>
              <a:avLst/>
              <a:gdLst/>
              <a:ahLst/>
              <a:cxnLst/>
              <a:rect l="l" t="t" r="r" b="b"/>
              <a:pathLst>
                <a:path w="915697" h="761055" extrusionOk="0">
                  <a:moveTo>
                    <a:pt x="74428" y="148856"/>
                  </a:moveTo>
                  <a:cubicBezTo>
                    <a:pt x="92149" y="138223"/>
                    <a:pt x="108706" y="125351"/>
                    <a:pt x="127591" y="116958"/>
                  </a:cubicBezTo>
                  <a:cubicBezTo>
                    <a:pt x="154894" y="104823"/>
                    <a:pt x="239602" y="97526"/>
                    <a:pt x="255182" y="95693"/>
                  </a:cubicBezTo>
                  <a:cubicBezTo>
                    <a:pt x="287056" y="91943"/>
                    <a:pt x="319104" y="89599"/>
                    <a:pt x="350875" y="85060"/>
                  </a:cubicBezTo>
                  <a:cubicBezTo>
                    <a:pt x="382378" y="80560"/>
                    <a:pt x="415607" y="71535"/>
                    <a:pt x="446568" y="63795"/>
                  </a:cubicBezTo>
                  <a:cubicBezTo>
                    <a:pt x="488344" y="65994"/>
                    <a:pt x="643967" y="20046"/>
                    <a:pt x="669851" y="106326"/>
                  </a:cubicBezTo>
                  <a:cubicBezTo>
                    <a:pt x="677052" y="130330"/>
                    <a:pt x="675569" y="156179"/>
                    <a:pt x="680484" y="180753"/>
                  </a:cubicBezTo>
                  <a:cubicBezTo>
                    <a:pt x="682682" y="191743"/>
                    <a:pt x="687572" y="202018"/>
                    <a:pt x="691116" y="212651"/>
                  </a:cubicBezTo>
                  <a:cubicBezTo>
                    <a:pt x="694660" y="241005"/>
                    <a:pt x="696637" y="269599"/>
                    <a:pt x="701749" y="297712"/>
                  </a:cubicBezTo>
                  <a:cubicBezTo>
                    <a:pt x="703754" y="308739"/>
                    <a:pt x="710539" y="318554"/>
                    <a:pt x="712382" y="329609"/>
                  </a:cubicBezTo>
                  <a:cubicBezTo>
                    <a:pt x="736123" y="472054"/>
                    <a:pt x="708719" y="382419"/>
                    <a:pt x="733647" y="457200"/>
                  </a:cubicBezTo>
                  <a:cubicBezTo>
                    <a:pt x="737191" y="485553"/>
                    <a:pt x="739168" y="514147"/>
                    <a:pt x="744279" y="542260"/>
                  </a:cubicBezTo>
                  <a:cubicBezTo>
                    <a:pt x="746284" y="553287"/>
                    <a:pt x="754912" y="562950"/>
                    <a:pt x="754912" y="574158"/>
                  </a:cubicBezTo>
                  <a:cubicBezTo>
                    <a:pt x="754912" y="596168"/>
                    <a:pt x="733766" y="621826"/>
                    <a:pt x="723014" y="637953"/>
                  </a:cubicBezTo>
                  <a:cubicBezTo>
                    <a:pt x="726558" y="676939"/>
                    <a:pt x="711198" y="722841"/>
                    <a:pt x="733647" y="754912"/>
                  </a:cubicBezTo>
                  <a:cubicBezTo>
                    <a:pt x="746010" y="772573"/>
                    <a:pt x="776031" y="746798"/>
                    <a:pt x="797442" y="744279"/>
                  </a:cubicBezTo>
                  <a:cubicBezTo>
                    <a:pt x="836321" y="739705"/>
                    <a:pt x="875414" y="737190"/>
                    <a:pt x="914400" y="733646"/>
                  </a:cubicBezTo>
                  <a:cubicBezTo>
                    <a:pt x="910856" y="684028"/>
                    <a:pt x="924804" y="629869"/>
                    <a:pt x="903768" y="584791"/>
                  </a:cubicBezTo>
                  <a:cubicBezTo>
                    <a:pt x="894651" y="565255"/>
                    <a:pt x="852335" y="591820"/>
                    <a:pt x="839972" y="574158"/>
                  </a:cubicBezTo>
                  <a:cubicBezTo>
                    <a:pt x="821567" y="547866"/>
                    <a:pt x="837124" y="509601"/>
                    <a:pt x="829340" y="478465"/>
                  </a:cubicBezTo>
                  <a:cubicBezTo>
                    <a:pt x="826241" y="466068"/>
                    <a:pt x="815163" y="457200"/>
                    <a:pt x="808075" y="446567"/>
                  </a:cubicBezTo>
                  <a:cubicBezTo>
                    <a:pt x="804531" y="432390"/>
                    <a:pt x="803198" y="417468"/>
                    <a:pt x="797442" y="404037"/>
                  </a:cubicBezTo>
                  <a:cubicBezTo>
                    <a:pt x="792408" y="392292"/>
                    <a:pt x="781892" y="383569"/>
                    <a:pt x="776177" y="372140"/>
                  </a:cubicBezTo>
                  <a:cubicBezTo>
                    <a:pt x="769855" y="359497"/>
                    <a:pt x="756616" y="307936"/>
                    <a:pt x="754912" y="297712"/>
                  </a:cubicBezTo>
                  <a:cubicBezTo>
                    <a:pt x="724373" y="114479"/>
                    <a:pt x="766428" y="319400"/>
                    <a:pt x="733647" y="106326"/>
                  </a:cubicBezTo>
                  <a:cubicBezTo>
                    <a:pt x="731943" y="95248"/>
                    <a:pt x="725732" y="85301"/>
                    <a:pt x="723014" y="74428"/>
                  </a:cubicBezTo>
                  <a:cubicBezTo>
                    <a:pt x="706216" y="7235"/>
                    <a:pt x="727491" y="36373"/>
                    <a:pt x="691116" y="0"/>
                  </a:cubicBezTo>
                  <a:cubicBezTo>
                    <a:pt x="609600" y="3544"/>
                    <a:pt x="527980" y="5205"/>
                    <a:pt x="446568" y="10633"/>
                  </a:cubicBezTo>
                  <a:cubicBezTo>
                    <a:pt x="368448" y="15841"/>
                    <a:pt x="212651" y="31898"/>
                    <a:pt x="212651" y="31898"/>
                  </a:cubicBezTo>
                  <a:cubicBezTo>
                    <a:pt x="111718" y="65542"/>
                    <a:pt x="171179" y="51134"/>
                    <a:pt x="31898" y="63795"/>
                  </a:cubicBezTo>
                  <a:lnTo>
                    <a:pt x="0" y="74428"/>
                  </a:lnTo>
                </a:path>
              </a:pathLst>
            </a:custGeom>
            <a:noFill/>
            <a:ln w="28575" cap="flat" cmpd="sng">
              <a:solidFill>
                <a:srgbClr val="D464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13" name="Google Shape;513;p14"/>
            <p:cNvSpPr/>
            <p:nvPr/>
          </p:nvSpPr>
          <p:spPr>
            <a:xfrm>
              <a:off x="4975809" y="1594884"/>
              <a:ext cx="989056" cy="340242"/>
            </a:xfrm>
            <a:custGeom>
              <a:avLst/>
              <a:gdLst/>
              <a:ahLst/>
              <a:cxnLst/>
              <a:rect l="l" t="t" r="r" b="b"/>
              <a:pathLst>
                <a:path w="989056" h="340242" extrusionOk="0">
                  <a:moveTo>
                    <a:pt x="989056" y="127590"/>
                  </a:moveTo>
                  <a:cubicBezTo>
                    <a:pt x="976021" y="117162"/>
                    <a:pt x="926562" y="75078"/>
                    <a:pt x="903996" y="63795"/>
                  </a:cubicBezTo>
                  <a:cubicBezTo>
                    <a:pt x="893971" y="58783"/>
                    <a:pt x="882731" y="56707"/>
                    <a:pt x="872098" y="53163"/>
                  </a:cubicBezTo>
                  <a:cubicBezTo>
                    <a:pt x="865010" y="46074"/>
                    <a:pt x="859429" y="37055"/>
                    <a:pt x="850833" y="31897"/>
                  </a:cubicBezTo>
                  <a:cubicBezTo>
                    <a:pt x="841222" y="26131"/>
                    <a:pt x="829808" y="23983"/>
                    <a:pt x="818935" y="21265"/>
                  </a:cubicBezTo>
                  <a:cubicBezTo>
                    <a:pt x="801403" y="16882"/>
                    <a:pt x="783414" y="14552"/>
                    <a:pt x="765772" y="10632"/>
                  </a:cubicBezTo>
                  <a:cubicBezTo>
                    <a:pt x="751507" y="7462"/>
                    <a:pt x="737419" y="3544"/>
                    <a:pt x="723242" y="0"/>
                  </a:cubicBezTo>
                  <a:cubicBezTo>
                    <a:pt x="634637" y="3544"/>
                    <a:pt x="545878" y="4314"/>
                    <a:pt x="457428" y="10632"/>
                  </a:cubicBezTo>
                  <a:cubicBezTo>
                    <a:pt x="403255" y="14501"/>
                    <a:pt x="444874" y="22226"/>
                    <a:pt x="404265" y="42530"/>
                  </a:cubicBezTo>
                  <a:cubicBezTo>
                    <a:pt x="384216" y="52554"/>
                    <a:pt x="361735" y="56707"/>
                    <a:pt x="340470" y="63795"/>
                  </a:cubicBezTo>
                  <a:lnTo>
                    <a:pt x="308572" y="74428"/>
                  </a:lnTo>
                  <a:cubicBezTo>
                    <a:pt x="297940" y="85060"/>
                    <a:pt x="289819" y="99023"/>
                    <a:pt x="276675" y="106325"/>
                  </a:cubicBezTo>
                  <a:cubicBezTo>
                    <a:pt x="257080" y="117211"/>
                    <a:pt x="212879" y="127590"/>
                    <a:pt x="212879" y="127590"/>
                  </a:cubicBezTo>
                  <a:cubicBezTo>
                    <a:pt x="121971" y="218503"/>
                    <a:pt x="270125" y="76682"/>
                    <a:pt x="159717" y="159488"/>
                  </a:cubicBezTo>
                  <a:cubicBezTo>
                    <a:pt x="139668" y="174525"/>
                    <a:pt x="127406" y="198750"/>
                    <a:pt x="106554" y="212651"/>
                  </a:cubicBezTo>
                  <a:lnTo>
                    <a:pt x="42758" y="255181"/>
                  </a:lnTo>
                  <a:cubicBezTo>
                    <a:pt x="39214" y="265814"/>
                    <a:pt x="38343" y="277754"/>
                    <a:pt x="32126" y="287079"/>
                  </a:cubicBezTo>
                  <a:cubicBezTo>
                    <a:pt x="-4785" y="342445"/>
                    <a:pt x="228" y="295239"/>
                    <a:pt x="228" y="340242"/>
                  </a:cubicBezTo>
                </a:path>
              </a:pathLst>
            </a:custGeom>
            <a:noFill/>
            <a:ln w="28575" cap="flat" cmpd="sng">
              <a:solidFill>
                <a:srgbClr val="D464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14" name="Google Shape;514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41339" y="2619437"/>
            <a:ext cx="1469081" cy="886963"/>
            <a:chOff x="3995458" y="4221126"/>
            <a:chExt cx="1958775" cy="1182617"/>
          </a:xfrm>
        </p:grpSpPr>
        <p:sp>
          <p:nvSpPr>
            <p:cNvPr id="515" name="Google Shape;515;p14"/>
            <p:cNvSpPr/>
            <p:nvPr/>
          </p:nvSpPr>
          <p:spPr>
            <a:xfrm>
              <a:off x="4752753" y="4221126"/>
              <a:ext cx="361788" cy="499730"/>
            </a:xfrm>
            <a:custGeom>
              <a:avLst/>
              <a:gdLst/>
              <a:ahLst/>
              <a:cxnLst/>
              <a:rect l="l" t="t" r="r" b="b"/>
              <a:pathLst>
                <a:path w="361788" h="499730" extrusionOk="0">
                  <a:moveTo>
                    <a:pt x="0" y="414669"/>
                  </a:moveTo>
                  <a:cubicBezTo>
                    <a:pt x="17721" y="386316"/>
                    <a:pt x="42590" y="361329"/>
                    <a:pt x="53163" y="329609"/>
                  </a:cubicBezTo>
                  <a:lnTo>
                    <a:pt x="85061" y="233916"/>
                  </a:lnTo>
                  <a:lnTo>
                    <a:pt x="106326" y="170121"/>
                  </a:lnTo>
                  <a:cubicBezTo>
                    <a:pt x="109496" y="160611"/>
                    <a:pt x="120503" y="155944"/>
                    <a:pt x="127591" y="148855"/>
                  </a:cubicBezTo>
                  <a:cubicBezTo>
                    <a:pt x="153477" y="71197"/>
                    <a:pt x="127110" y="90497"/>
                    <a:pt x="191387" y="74427"/>
                  </a:cubicBezTo>
                  <a:cubicBezTo>
                    <a:pt x="202019" y="67339"/>
                    <a:pt x="211854" y="58877"/>
                    <a:pt x="223284" y="53162"/>
                  </a:cubicBezTo>
                  <a:cubicBezTo>
                    <a:pt x="233309" y="48150"/>
                    <a:pt x="245857" y="48747"/>
                    <a:pt x="255182" y="42530"/>
                  </a:cubicBezTo>
                  <a:cubicBezTo>
                    <a:pt x="334829" y="-10567"/>
                    <a:pt x="243133" y="25281"/>
                    <a:pt x="318977" y="0"/>
                  </a:cubicBezTo>
                  <a:cubicBezTo>
                    <a:pt x="329610" y="3544"/>
                    <a:pt x="342950" y="2707"/>
                    <a:pt x="350875" y="10632"/>
                  </a:cubicBezTo>
                  <a:cubicBezTo>
                    <a:pt x="369777" y="29534"/>
                    <a:pt x="360326" y="55526"/>
                    <a:pt x="350875" y="74427"/>
                  </a:cubicBezTo>
                  <a:cubicBezTo>
                    <a:pt x="345160" y="85857"/>
                    <a:pt x="335325" y="94895"/>
                    <a:pt x="329610" y="106325"/>
                  </a:cubicBezTo>
                  <a:cubicBezTo>
                    <a:pt x="324598" y="116350"/>
                    <a:pt x="322521" y="127590"/>
                    <a:pt x="318977" y="138223"/>
                  </a:cubicBezTo>
                  <a:cubicBezTo>
                    <a:pt x="311438" y="198541"/>
                    <a:pt x="312767" y="215632"/>
                    <a:pt x="297712" y="265814"/>
                  </a:cubicBezTo>
                  <a:cubicBezTo>
                    <a:pt x="291271" y="287284"/>
                    <a:pt x="288881" y="310958"/>
                    <a:pt x="276447" y="329609"/>
                  </a:cubicBezTo>
                  <a:lnTo>
                    <a:pt x="212652" y="425302"/>
                  </a:lnTo>
                  <a:cubicBezTo>
                    <a:pt x="204311" y="437813"/>
                    <a:pt x="191387" y="446567"/>
                    <a:pt x="180754" y="457200"/>
                  </a:cubicBezTo>
                  <a:cubicBezTo>
                    <a:pt x="169000" y="492459"/>
                    <a:pt x="170121" y="477889"/>
                    <a:pt x="170121" y="499730"/>
                  </a:cubicBezTo>
                </a:path>
              </a:pathLst>
            </a:custGeom>
            <a:noFill/>
            <a:ln w="28575" cap="flat" cmpd="sng">
              <a:solidFill>
                <a:srgbClr val="D464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5061098" y="4401879"/>
              <a:ext cx="384646" cy="467833"/>
            </a:xfrm>
            <a:custGeom>
              <a:avLst/>
              <a:gdLst/>
              <a:ahLst/>
              <a:cxnLst/>
              <a:rect l="l" t="t" r="r" b="b"/>
              <a:pathLst>
                <a:path w="384646" h="467833" extrusionOk="0">
                  <a:moveTo>
                    <a:pt x="0" y="393405"/>
                  </a:moveTo>
                  <a:cubicBezTo>
                    <a:pt x="17721" y="389861"/>
                    <a:pt x="40383" y="395551"/>
                    <a:pt x="53162" y="382772"/>
                  </a:cubicBezTo>
                  <a:cubicBezTo>
                    <a:pt x="69012" y="366922"/>
                    <a:pt x="67340" y="340242"/>
                    <a:pt x="74428" y="318977"/>
                  </a:cubicBezTo>
                  <a:lnTo>
                    <a:pt x="95693" y="255181"/>
                  </a:lnTo>
                  <a:cubicBezTo>
                    <a:pt x="99237" y="244549"/>
                    <a:pt x="100108" y="232609"/>
                    <a:pt x="106325" y="223284"/>
                  </a:cubicBezTo>
                  <a:lnTo>
                    <a:pt x="148855" y="159488"/>
                  </a:lnTo>
                  <a:cubicBezTo>
                    <a:pt x="157647" y="146300"/>
                    <a:pt x="160390" y="129469"/>
                    <a:pt x="170121" y="116958"/>
                  </a:cubicBezTo>
                  <a:cubicBezTo>
                    <a:pt x="170135" y="116940"/>
                    <a:pt x="229657" y="57421"/>
                    <a:pt x="244549" y="42530"/>
                  </a:cubicBezTo>
                  <a:cubicBezTo>
                    <a:pt x="252474" y="34605"/>
                    <a:pt x="265814" y="35442"/>
                    <a:pt x="276446" y="31898"/>
                  </a:cubicBezTo>
                  <a:cubicBezTo>
                    <a:pt x="292573" y="21147"/>
                    <a:pt x="318233" y="0"/>
                    <a:pt x="340242" y="0"/>
                  </a:cubicBezTo>
                  <a:cubicBezTo>
                    <a:pt x="351450" y="0"/>
                    <a:pt x="361507" y="7089"/>
                    <a:pt x="372139" y="10633"/>
                  </a:cubicBezTo>
                  <a:cubicBezTo>
                    <a:pt x="383043" y="43342"/>
                    <a:pt x="393749" y="57875"/>
                    <a:pt x="372139" y="95693"/>
                  </a:cubicBezTo>
                  <a:cubicBezTo>
                    <a:pt x="365799" y="106788"/>
                    <a:pt x="350874" y="109870"/>
                    <a:pt x="340242" y="116958"/>
                  </a:cubicBezTo>
                  <a:lnTo>
                    <a:pt x="297711" y="244549"/>
                  </a:lnTo>
                  <a:cubicBezTo>
                    <a:pt x="289629" y="268795"/>
                    <a:pt x="255181" y="308344"/>
                    <a:pt x="255181" y="308344"/>
                  </a:cubicBezTo>
                  <a:cubicBezTo>
                    <a:pt x="251637" y="318977"/>
                    <a:pt x="250315" y="330631"/>
                    <a:pt x="244549" y="340242"/>
                  </a:cubicBezTo>
                  <a:cubicBezTo>
                    <a:pt x="239391" y="348838"/>
                    <a:pt x="228844" y="353166"/>
                    <a:pt x="223283" y="361507"/>
                  </a:cubicBezTo>
                  <a:cubicBezTo>
                    <a:pt x="214491" y="374695"/>
                    <a:pt x="208262" y="389469"/>
                    <a:pt x="202018" y="404037"/>
                  </a:cubicBezTo>
                  <a:cubicBezTo>
                    <a:pt x="197603" y="414339"/>
                    <a:pt x="199311" y="428010"/>
                    <a:pt x="191386" y="435935"/>
                  </a:cubicBezTo>
                  <a:cubicBezTo>
                    <a:pt x="183461" y="443860"/>
                    <a:pt x="169513" y="441556"/>
                    <a:pt x="159488" y="446568"/>
                  </a:cubicBezTo>
                  <a:cubicBezTo>
                    <a:pt x="148058" y="452283"/>
                    <a:pt x="127590" y="467833"/>
                    <a:pt x="127590" y="467833"/>
                  </a:cubicBezTo>
                </a:path>
              </a:pathLst>
            </a:custGeom>
            <a:noFill/>
            <a:ln w="28575" cap="flat" cmpd="sng">
              <a:solidFill>
                <a:srgbClr val="D464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17" name="Google Shape;517;p14"/>
            <p:cNvSpPr/>
            <p:nvPr/>
          </p:nvSpPr>
          <p:spPr>
            <a:xfrm>
              <a:off x="5241851" y="4763704"/>
              <a:ext cx="552893" cy="308026"/>
            </a:xfrm>
            <a:custGeom>
              <a:avLst/>
              <a:gdLst/>
              <a:ahLst/>
              <a:cxnLst/>
              <a:rect l="l" t="t" r="r" b="b"/>
              <a:pathLst>
                <a:path w="552893" h="308026" extrusionOk="0">
                  <a:moveTo>
                    <a:pt x="0" y="201701"/>
                  </a:moveTo>
                  <a:cubicBezTo>
                    <a:pt x="17721" y="194613"/>
                    <a:pt x="36092" y="188972"/>
                    <a:pt x="53163" y="180436"/>
                  </a:cubicBezTo>
                  <a:cubicBezTo>
                    <a:pt x="135609" y="139213"/>
                    <a:pt x="36785" y="175262"/>
                    <a:pt x="116958" y="148538"/>
                  </a:cubicBezTo>
                  <a:cubicBezTo>
                    <a:pt x="178258" y="107672"/>
                    <a:pt x="119125" y="143053"/>
                    <a:pt x="180754" y="116640"/>
                  </a:cubicBezTo>
                  <a:cubicBezTo>
                    <a:pt x="195322" y="110396"/>
                    <a:pt x="208568" y="101262"/>
                    <a:pt x="223284" y="95375"/>
                  </a:cubicBezTo>
                  <a:cubicBezTo>
                    <a:pt x="244096" y="87050"/>
                    <a:pt x="268428" y="86544"/>
                    <a:pt x="287079" y="74110"/>
                  </a:cubicBezTo>
                  <a:cubicBezTo>
                    <a:pt x="297712" y="67022"/>
                    <a:pt x="307547" y="58560"/>
                    <a:pt x="318977" y="52845"/>
                  </a:cubicBezTo>
                  <a:cubicBezTo>
                    <a:pt x="334234" y="45216"/>
                    <a:pt x="379773" y="34988"/>
                    <a:pt x="393405" y="31580"/>
                  </a:cubicBezTo>
                  <a:cubicBezTo>
                    <a:pt x="447612" y="-4558"/>
                    <a:pt x="444015" y="-11801"/>
                    <a:pt x="542261" y="20947"/>
                  </a:cubicBezTo>
                  <a:cubicBezTo>
                    <a:pt x="552894" y="24491"/>
                    <a:pt x="549349" y="42212"/>
                    <a:pt x="552893" y="52845"/>
                  </a:cubicBezTo>
                  <a:cubicBezTo>
                    <a:pt x="542993" y="102350"/>
                    <a:pt x="555009" y="107431"/>
                    <a:pt x="510363" y="127273"/>
                  </a:cubicBezTo>
                  <a:cubicBezTo>
                    <a:pt x="489880" y="136377"/>
                    <a:pt x="467833" y="141450"/>
                    <a:pt x="446568" y="148538"/>
                  </a:cubicBezTo>
                  <a:lnTo>
                    <a:pt x="414670" y="159170"/>
                  </a:lnTo>
                  <a:cubicBezTo>
                    <a:pt x="407582" y="166259"/>
                    <a:pt x="402371" y="175953"/>
                    <a:pt x="393405" y="180436"/>
                  </a:cubicBezTo>
                  <a:cubicBezTo>
                    <a:pt x="380335" y="186971"/>
                    <a:pt x="364926" y="187054"/>
                    <a:pt x="350875" y="191068"/>
                  </a:cubicBezTo>
                  <a:cubicBezTo>
                    <a:pt x="288697" y="208833"/>
                    <a:pt x="351255" y="195709"/>
                    <a:pt x="276447" y="212333"/>
                  </a:cubicBezTo>
                  <a:cubicBezTo>
                    <a:pt x="258805" y="216253"/>
                    <a:pt x="240719" y="218211"/>
                    <a:pt x="223284" y="222966"/>
                  </a:cubicBezTo>
                  <a:cubicBezTo>
                    <a:pt x="201659" y="228864"/>
                    <a:pt x="181235" y="238795"/>
                    <a:pt x="159489" y="244231"/>
                  </a:cubicBezTo>
                  <a:cubicBezTo>
                    <a:pt x="145312" y="247775"/>
                    <a:pt x="130955" y="250664"/>
                    <a:pt x="116958" y="254863"/>
                  </a:cubicBezTo>
                  <a:cubicBezTo>
                    <a:pt x="95488" y="261304"/>
                    <a:pt x="71814" y="263695"/>
                    <a:pt x="53163" y="276129"/>
                  </a:cubicBezTo>
                  <a:cubicBezTo>
                    <a:pt x="14671" y="301790"/>
                    <a:pt x="32695" y="291679"/>
                    <a:pt x="0" y="308026"/>
                  </a:cubicBezTo>
                </a:path>
              </a:pathLst>
            </a:custGeom>
            <a:noFill/>
            <a:ln w="28575" cap="flat" cmpd="sng">
              <a:solidFill>
                <a:srgbClr val="D464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18" name="Google Shape;518;p14"/>
            <p:cNvSpPr/>
            <p:nvPr/>
          </p:nvSpPr>
          <p:spPr>
            <a:xfrm>
              <a:off x="5273749" y="5188688"/>
              <a:ext cx="680484" cy="215055"/>
            </a:xfrm>
            <a:custGeom>
              <a:avLst/>
              <a:gdLst/>
              <a:ahLst/>
              <a:cxnLst/>
              <a:rect l="l" t="t" r="r" b="b"/>
              <a:pathLst>
                <a:path w="680484" h="215055" extrusionOk="0">
                  <a:moveTo>
                    <a:pt x="0" y="53163"/>
                  </a:moveTo>
                  <a:cubicBezTo>
                    <a:pt x="81516" y="49619"/>
                    <a:pt x="163389" y="50927"/>
                    <a:pt x="244549" y="42531"/>
                  </a:cubicBezTo>
                  <a:cubicBezTo>
                    <a:pt x="266845" y="40224"/>
                    <a:pt x="287079" y="28353"/>
                    <a:pt x="308344" y="21265"/>
                  </a:cubicBezTo>
                  <a:cubicBezTo>
                    <a:pt x="354092" y="6016"/>
                    <a:pt x="329386" y="13347"/>
                    <a:pt x="382772" y="0"/>
                  </a:cubicBezTo>
                  <a:cubicBezTo>
                    <a:pt x="464288" y="3544"/>
                    <a:pt x="545968" y="4375"/>
                    <a:pt x="627321" y="10633"/>
                  </a:cubicBezTo>
                  <a:cubicBezTo>
                    <a:pt x="638495" y="11493"/>
                    <a:pt x="649608" y="15499"/>
                    <a:pt x="659218" y="21265"/>
                  </a:cubicBezTo>
                  <a:cubicBezTo>
                    <a:pt x="667814" y="26423"/>
                    <a:pt x="673395" y="35442"/>
                    <a:pt x="680484" y="42531"/>
                  </a:cubicBezTo>
                  <a:cubicBezTo>
                    <a:pt x="676940" y="74429"/>
                    <a:pt x="680819" y="108062"/>
                    <a:pt x="669851" y="138224"/>
                  </a:cubicBezTo>
                  <a:cubicBezTo>
                    <a:pt x="665484" y="150233"/>
                    <a:pt x="649630" y="154299"/>
                    <a:pt x="637953" y="159489"/>
                  </a:cubicBezTo>
                  <a:cubicBezTo>
                    <a:pt x="617470" y="168593"/>
                    <a:pt x="595423" y="173666"/>
                    <a:pt x="574158" y="180754"/>
                  </a:cubicBezTo>
                  <a:cubicBezTo>
                    <a:pt x="552295" y="188041"/>
                    <a:pt x="521974" y="199053"/>
                    <a:pt x="499730" y="202019"/>
                  </a:cubicBezTo>
                  <a:cubicBezTo>
                    <a:pt x="345383" y="222600"/>
                    <a:pt x="219762" y="212652"/>
                    <a:pt x="53163" y="212652"/>
                  </a:cubicBezTo>
                </a:path>
              </a:pathLst>
            </a:custGeom>
            <a:noFill/>
            <a:ln w="28575" cap="flat" cmpd="sng">
              <a:solidFill>
                <a:srgbClr val="D464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3995458" y="4494574"/>
              <a:ext cx="254607" cy="343240"/>
            </a:xfrm>
            <a:custGeom>
              <a:avLst/>
              <a:gdLst/>
              <a:ahLst/>
              <a:cxnLst/>
              <a:rect l="l" t="t" r="r" b="b"/>
              <a:pathLst>
                <a:path w="254607" h="343240" extrusionOk="0">
                  <a:moveTo>
                    <a:pt x="13016" y="343240"/>
                  </a:moveTo>
                  <a:cubicBezTo>
                    <a:pt x="-317" y="263235"/>
                    <a:pt x="-7947" y="249681"/>
                    <a:pt x="13016" y="151854"/>
                  </a:cubicBezTo>
                  <a:cubicBezTo>
                    <a:pt x="15116" y="142052"/>
                    <a:pt x="27864" y="138290"/>
                    <a:pt x="34282" y="130589"/>
                  </a:cubicBezTo>
                  <a:cubicBezTo>
                    <a:pt x="45627" y="116976"/>
                    <a:pt x="54835" y="101673"/>
                    <a:pt x="66179" y="88059"/>
                  </a:cubicBezTo>
                  <a:cubicBezTo>
                    <a:pt x="72597" y="80358"/>
                    <a:pt x="81182" y="74621"/>
                    <a:pt x="87444" y="66793"/>
                  </a:cubicBezTo>
                  <a:cubicBezTo>
                    <a:pt x="100819" y="50074"/>
                    <a:pt x="110225" y="25481"/>
                    <a:pt x="129975" y="13631"/>
                  </a:cubicBezTo>
                  <a:cubicBezTo>
                    <a:pt x="139585" y="7865"/>
                    <a:pt x="151240" y="6542"/>
                    <a:pt x="161872" y="2998"/>
                  </a:cubicBezTo>
                  <a:cubicBezTo>
                    <a:pt x="190226" y="6542"/>
                    <a:pt x="233386" y="-11528"/>
                    <a:pt x="246933" y="13631"/>
                  </a:cubicBezTo>
                  <a:cubicBezTo>
                    <a:pt x="267166" y="51207"/>
                    <a:pt x="241593" y="98873"/>
                    <a:pt x="236300" y="141221"/>
                  </a:cubicBezTo>
                  <a:cubicBezTo>
                    <a:pt x="234487" y="155721"/>
                    <a:pt x="226526" y="169164"/>
                    <a:pt x="225668" y="183752"/>
                  </a:cubicBezTo>
                  <a:cubicBezTo>
                    <a:pt x="222963" y="229747"/>
                    <a:pt x="225668" y="275901"/>
                    <a:pt x="225668" y="321975"/>
                  </a:cubicBezTo>
                </a:path>
              </a:pathLst>
            </a:custGeom>
            <a:noFill/>
            <a:ln w="28575" cap="flat" cmpd="sng">
              <a:solidFill>
                <a:srgbClr val="D464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20" name="Google Shape;520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46323" y="3496621"/>
            <a:ext cx="1196163" cy="599007"/>
            <a:chOff x="2668772" y="5390707"/>
            <a:chExt cx="1594884" cy="798676"/>
          </a:xfrm>
        </p:grpSpPr>
        <p:sp>
          <p:nvSpPr>
            <p:cNvPr id="521" name="Google Shape;521;p14"/>
            <p:cNvSpPr/>
            <p:nvPr/>
          </p:nvSpPr>
          <p:spPr>
            <a:xfrm>
              <a:off x="2668772" y="5390707"/>
              <a:ext cx="1201479" cy="393405"/>
            </a:xfrm>
            <a:custGeom>
              <a:avLst/>
              <a:gdLst/>
              <a:ahLst/>
              <a:cxnLst/>
              <a:rect l="l" t="t" r="r" b="b"/>
              <a:pathLst>
                <a:path w="1201479" h="393405" extrusionOk="0">
                  <a:moveTo>
                    <a:pt x="1201479" y="0"/>
                  </a:moveTo>
                  <a:cubicBezTo>
                    <a:pt x="1197935" y="17721"/>
                    <a:pt x="1195230" y="35631"/>
                    <a:pt x="1190847" y="53163"/>
                  </a:cubicBezTo>
                  <a:cubicBezTo>
                    <a:pt x="1188129" y="64036"/>
                    <a:pt x="1188139" y="77135"/>
                    <a:pt x="1180214" y="85060"/>
                  </a:cubicBezTo>
                  <a:cubicBezTo>
                    <a:pt x="1172289" y="92985"/>
                    <a:pt x="1158113" y="90250"/>
                    <a:pt x="1148316" y="95693"/>
                  </a:cubicBezTo>
                  <a:cubicBezTo>
                    <a:pt x="1024647" y="164399"/>
                    <a:pt x="1144922" y="118089"/>
                    <a:pt x="1020726" y="159488"/>
                  </a:cubicBezTo>
                  <a:lnTo>
                    <a:pt x="893135" y="202019"/>
                  </a:lnTo>
                  <a:lnTo>
                    <a:pt x="861237" y="212651"/>
                  </a:lnTo>
                  <a:cubicBezTo>
                    <a:pt x="850605" y="216195"/>
                    <a:pt x="840330" y="221086"/>
                    <a:pt x="829340" y="223284"/>
                  </a:cubicBezTo>
                  <a:cubicBezTo>
                    <a:pt x="811619" y="226828"/>
                    <a:pt x="793819" y="229996"/>
                    <a:pt x="776177" y="233916"/>
                  </a:cubicBezTo>
                  <a:cubicBezTo>
                    <a:pt x="727218" y="244796"/>
                    <a:pt x="726690" y="249497"/>
                    <a:pt x="669851" y="255181"/>
                  </a:cubicBezTo>
                  <a:cubicBezTo>
                    <a:pt x="620353" y="260131"/>
                    <a:pt x="570614" y="262270"/>
                    <a:pt x="520995" y="265814"/>
                  </a:cubicBezTo>
                  <a:cubicBezTo>
                    <a:pt x="499730" y="269358"/>
                    <a:pt x="478245" y="271769"/>
                    <a:pt x="457200" y="276446"/>
                  </a:cubicBezTo>
                  <a:cubicBezTo>
                    <a:pt x="446259" y="278877"/>
                    <a:pt x="436079" y="284000"/>
                    <a:pt x="425302" y="287079"/>
                  </a:cubicBezTo>
                  <a:cubicBezTo>
                    <a:pt x="411251" y="291094"/>
                    <a:pt x="396769" y="293513"/>
                    <a:pt x="382772" y="297712"/>
                  </a:cubicBezTo>
                  <a:cubicBezTo>
                    <a:pt x="361302" y="304153"/>
                    <a:pt x="340242" y="311889"/>
                    <a:pt x="318977" y="318977"/>
                  </a:cubicBezTo>
                  <a:lnTo>
                    <a:pt x="287079" y="329609"/>
                  </a:lnTo>
                  <a:cubicBezTo>
                    <a:pt x="287069" y="329612"/>
                    <a:pt x="223295" y="350871"/>
                    <a:pt x="223284" y="350874"/>
                  </a:cubicBezTo>
                  <a:cubicBezTo>
                    <a:pt x="194930" y="357963"/>
                    <a:pt x="167329" y="369494"/>
                    <a:pt x="138223" y="372140"/>
                  </a:cubicBezTo>
                  <a:cubicBezTo>
                    <a:pt x="13372" y="383489"/>
                    <a:pt x="56279" y="365264"/>
                    <a:pt x="0" y="393405"/>
                  </a:cubicBezTo>
                </a:path>
              </a:pathLst>
            </a:custGeom>
            <a:noFill/>
            <a:ln w="28575" cap="flat" cmpd="sng">
              <a:solidFill>
                <a:srgbClr val="D464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22" name="Google Shape;522;p14"/>
            <p:cNvSpPr/>
            <p:nvPr/>
          </p:nvSpPr>
          <p:spPr>
            <a:xfrm>
              <a:off x="2753833" y="5890437"/>
              <a:ext cx="1509823" cy="298946"/>
            </a:xfrm>
            <a:custGeom>
              <a:avLst/>
              <a:gdLst/>
              <a:ahLst/>
              <a:cxnLst/>
              <a:rect l="l" t="t" r="r" b="b"/>
              <a:pathLst>
                <a:path w="1509823" h="298946" extrusionOk="0">
                  <a:moveTo>
                    <a:pt x="1509823" y="0"/>
                  </a:moveTo>
                  <a:lnTo>
                    <a:pt x="1382232" y="21265"/>
                  </a:lnTo>
                  <a:cubicBezTo>
                    <a:pt x="1360967" y="24809"/>
                    <a:pt x="1339953" y="30553"/>
                    <a:pt x="1318437" y="31898"/>
                  </a:cubicBezTo>
                  <a:lnTo>
                    <a:pt x="1148316" y="42530"/>
                  </a:lnTo>
                  <a:cubicBezTo>
                    <a:pt x="1075408" y="66833"/>
                    <a:pt x="1165889" y="38137"/>
                    <a:pt x="1063255" y="63796"/>
                  </a:cubicBezTo>
                  <a:cubicBezTo>
                    <a:pt x="1052382" y="66514"/>
                    <a:pt x="1042299" y="71997"/>
                    <a:pt x="1031358" y="74428"/>
                  </a:cubicBezTo>
                  <a:cubicBezTo>
                    <a:pt x="983624" y="85036"/>
                    <a:pt x="917950" y="90573"/>
                    <a:pt x="871869" y="95693"/>
                  </a:cubicBezTo>
                  <a:cubicBezTo>
                    <a:pt x="789292" y="123221"/>
                    <a:pt x="879354" y="96063"/>
                    <a:pt x="701748" y="116958"/>
                  </a:cubicBezTo>
                  <a:cubicBezTo>
                    <a:pt x="676918" y="119879"/>
                    <a:pt x="612574" y="143139"/>
                    <a:pt x="595423" y="148856"/>
                  </a:cubicBezTo>
                  <a:cubicBezTo>
                    <a:pt x="546378" y="165205"/>
                    <a:pt x="574519" y="157290"/>
                    <a:pt x="510362" y="170121"/>
                  </a:cubicBezTo>
                  <a:cubicBezTo>
                    <a:pt x="499730" y="177209"/>
                    <a:pt x="490210" y="186352"/>
                    <a:pt x="478465" y="191386"/>
                  </a:cubicBezTo>
                  <a:cubicBezTo>
                    <a:pt x="465033" y="197143"/>
                    <a:pt x="449985" y="198004"/>
                    <a:pt x="435934" y="202019"/>
                  </a:cubicBezTo>
                  <a:cubicBezTo>
                    <a:pt x="425158" y="205098"/>
                    <a:pt x="414813" y="209572"/>
                    <a:pt x="404037" y="212651"/>
                  </a:cubicBezTo>
                  <a:cubicBezTo>
                    <a:pt x="389986" y="216666"/>
                    <a:pt x="375504" y="219085"/>
                    <a:pt x="361507" y="223284"/>
                  </a:cubicBezTo>
                  <a:cubicBezTo>
                    <a:pt x="340037" y="229725"/>
                    <a:pt x="319457" y="239112"/>
                    <a:pt x="297711" y="244549"/>
                  </a:cubicBezTo>
                  <a:cubicBezTo>
                    <a:pt x="283534" y="248093"/>
                    <a:pt x="269178" y="250983"/>
                    <a:pt x="255181" y="255182"/>
                  </a:cubicBezTo>
                  <a:cubicBezTo>
                    <a:pt x="233711" y="261623"/>
                    <a:pt x="213132" y="271011"/>
                    <a:pt x="191386" y="276447"/>
                  </a:cubicBezTo>
                  <a:cubicBezTo>
                    <a:pt x="177209" y="279991"/>
                    <a:pt x="162906" y="283064"/>
                    <a:pt x="148855" y="287079"/>
                  </a:cubicBezTo>
                  <a:cubicBezTo>
                    <a:pt x="138079" y="290158"/>
                    <a:pt x="128137" y="296913"/>
                    <a:pt x="116958" y="297712"/>
                  </a:cubicBezTo>
                  <a:cubicBezTo>
                    <a:pt x="78071" y="300490"/>
                    <a:pt x="38986" y="297712"/>
                    <a:pt x="0" y="297712"/>
                  </a:cubicBezTo>
                </a:path>
              </a:pathLst>
            </a:custGeom>
            <a:noFill/>
            <a:ln w="28575" cap="flat" cmpd="sng">
              <a:solidFill>
                <a:srgbClr val="D464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23" name="Google Shape;523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9011" y="3640161"/>
            <a:ext cx="824677" cy="466992"/>
            <a:chOff x="7952354" y="5582093"/>
            <a:chExt cx="1099569" cy="622656"/>
          </a:xfrm>
        </p:grpSpPr>
        <p:sp>
          <p:nvSpPr>
            <p:cNvPr id="524" name="Google Shape;524;p14"/>
            <p:cNvSpPr/>
            <p:nvPr/>
          </p:nvSpPr>
          <p:spPr>
            <a:xfrm>
              <a:off x="7963786" y="5582093"/>
              <a:ext cx="1041991" cy="372140"/>
            </a:xfrm>
            <a:custGeom>
              <a:avLst/>
              <a:gdLst/>
              <a:ahLst/>
              <a:cxnLst/>
              <a:rect l="l" t="t" r="r" b="b"/>
              <a:pathLst>
                <a:path w="1041991" h="372140" extrusionOk="0">
                  <a:moveTo>
                    <a:pt x="255181" y="0"/>
                  </a:moveTo>
                  <a:cubicBezTo>
                    <a:pt x="287079" y="3544"/>
                    <a:pt x="319153" y="5753"/>
                    <a:pt x="350874" y="10633"/>
                  </a:cubicBezTo>
                  <a:cubicBezTo>
                    <a:pt x="365317" y="12855"/>
                    <a:pt x="378991" y="18863"/>
                    <a:pt x="393405" y="21265"/>
                  </a:cubicBezTo>
                  <a:cubicBezTo>
                    <a:pt x="421590" y="25963"/>
                    <a:pt x="450142" y="28122"/>
                    <a:pt x="478465" y="31898"/>
                  </a:cubicBezTo>
                  <a:cubicBezTo>
                    <a:pt x="503306" y="35210"/>
                    <a:pt x="528173" y="38410"/>
                    <a:pt x="552893" y="42530"/>
                  </a:cubicBezTo>
                  <a:cubicBezTo>
                    <a:pt x="570719" y="45501"/>
                    <a:pt x="588524" y="48780"/>
                    <a:pt x="606056" y="53163"/>
                  </a:cubicBezTo>
                  <a:cubicBezTo>
                    <a:pt x="687103" y="73425"/>
                    <a:pt x="581074" y="54546"/>
                    <a:pt x="680484" y="74428"/>
                  </a:cubicBezTo>
                  <a:cubicBezTo>
                    <a:pt x="701624" y="78656"/>
                    <a:pt x="723014" y="81516"/>
                    <a:pt x="744279" y="85060"/>
                  </a:cubicBezTo>
                  <a:cubicBezTo>
                    <a:pt x="754912" y="92149"/>
                    <a:pt x="764167" y="101959"/>
                    <a:pt x="776177" y="106326"/>
                  </a:cubicBezTo>
                  <a:cubicBezTo>
                    <a:pt x="834406" y="127501"/>
                    <a:pt x="860011" y="124626"/>
                    <a:pt x="914400" y="138223"/>
                  </a:cubicBezTo>
                  <a:cubicBezTo>
                    <a:pt x="1014157" y="163162"/>
                    <a:pt x="828028" y="135716"/>
                    <a:pt x="1041991" y="159488"/>
                  </a:cubicBezTo>
                  <a:cubicBezTo>
                    <a:pt x="1038447" y="173665"/>
                    <a:pt x="1039464" y="189860"/>
                    <a:pt x="1031358" y="202019"/>
                  </a:cubicBezTo>
                  <a:cubicBezTo>
                    <a:pt x="1017457" y="222871"/>
                    <a:pt x="995916" y="237460"/>
                    <a:pt x="978195" y="255181"/>
                  </a:cubicBezTo>
                  <a:lnTo>
                    <a:pt x="925033" y="308344"/>
                  </a:lnTo>
                  <a:cubicBezTo>
                    <a:pt x="917944" y="315432"/>
                    <a:pt x="909328" y="321268"/>
                    <a:pt x="903767" y="329609"/>
                  </a:cubicBezTo>
                  <a:cubicBezTo>
                    <a:pt x="896679" y="340242"/>
                    <a:pt x="892480" y="353524"/>
                    <a:pt x="882502" y="361507"/>
                  </a:cubicBezTo>
                  <a:cubicBezTo>
                    <a:pt x="873750" y="368508"/>
                    <a:pt x="861237" y="368596"/>
                    <a:pt x="850605" y="372140"/>
                  </a:cubicBezTo>
                  <a:cubicBezTo>
                    <a:pt x="829340" y="368596"/>
                    <a:pt x="807724" y="366736"/>
                    <a:pt x="786809" y="361507"/>
                  </a:cubicBezTo>
                  <a:cubicBezTo>
                    <a:pt x="765063" y="356070"/>
                    <a:pt x="745318" y="342472"/>
                    <a:pt x="723014" y="340242"/>
                  </a:cubicBezTo>
                  <a:lnTo>
                    <a:pt x="616688" y="329609"/>
                  </a:lnTo>
                  <a:lnTo>
                    <a:pt x="531628" y="308344"/>
                  </a:lnTo>
                  <a:cubicBezTo>
                    <a:pt x="517451" y="304800"/>
                    <a:pt x="503427" y="300578"/>
                    <a:pt x="489098" y="297712"/>
                  </a:cubicBezTo>
                  <a:cubicBezTo>
                    <a:pt x="471377" y="294168"/>
                    <a:pt x="453370" y="291834"/>
                    <a:pt x="435935" y="287079"/>
                  </a:cubicBezTo>
                  <a:cubicBezTo>
                    <a:pt x="414310" y="281181"/>
                    <a:pt x="393405" y="272902"/>
                    <a:pt x="372140" y="265814"/>
                  </a:cubicBezTo>
                  <a:lnTo>
                    <a:pt x="244549" y="223284"/>
                  </a:lnTo>
                  <a:cubicBezTo>
                    <a:pt x="225114" y="216806"/>
                    <a:pt x="189199" y="203927"/>
                    <a:pt x="170121" y="202019"/>
                  </a:cubicBezTo>
                  <a:cubicBezTo>
                    <a:pt x="113585" y="196365"/>
                    <a:pt x="56707" y="194930"/>
                    <a:pt x="0" y="191386"/>
                  </a:cubicBezTo>
                  <a:cubicBezTo>
                    <a:pt x="10633" y="184298"/>
                    <a:pt x="22081" y="178302"/>
                    <a:pt x="31898" y="170121"/>
                  </a:cubicBezTo>
                  <a:cubicBezTo>
                    <a:pt x="43449" y="160495"/>
                    <a:pt x="51284" y="146564"/>
                    <a:pt x="63795" y="138223"/>
                  </a:cubicBezTo>
                  <a:cubicBezTo>
                    <a:pt x="73120" y="132006"/>
                    <a:pt x="85060" y="131135"/>
                    <a:pt x="95693" y="127591"/>
                  </a:cubicBezTo>
                  <a:cubicBezTo>
                    <a:pt x="128633" y="94651"/>
                    <a:pt x="118456" y="95319"/>
                    <a:pt x="159488" y="85060"/>
                  </a:cubicBezTo>
                  <a:cubicBezTo>
                    <a:pt x="162926" y="84200"/>
                    <a:pt x="166577" y="85060"/>
                    <a:pt x="170121" y="85060"/>
                  </a:cubicBezTo>
                </a:path>
              </a:pathLst>
            </a:custGeom>
            <a:noFill/>
            <a:ln w="285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25" name="Google Shape;525;p14"/>
            <p:cNvSpPr/>
            <p:nvPr/>
          </p:nvSpPr>
          <p:spPr>
            <a:xfrm>
              <a:off x="7952354" y="5805377"/>
              <a:ext cx="877784" cy="399372"/>
            </a:xfrm>
            <a:custGeom>
              <a:avLst/>
              <a:gdLst/>
              <a:ahLst/>
              <a:cxnLst/>
              <a:rect l="l" t="t" r="r" b="b"/>
              <a:pathLst>
                <a:path w="877784" h="399372" extrusionOk="0">
                  <a:moveTo>
                    <a:pt x="799" y="0"/>
                  </a:moveTo>
                  <a:cubicBezTo>
                    <a:pt x="4343" y="81516"/>
                    <a:pt x="-8358" y="165392"/>
                    <a:pt x="11432" y="244549"/>
                  </a:cubicBezTo>
                  <a:cubicBezTo>
                    <a:pt x="15815" y="262081"/>
                    <a:pt x="47063" y="250798"/>
                    <a:pt x="64595" y="255181"/>
                  </a:cubicBezTo>
                  <a:cubicBezTo>
                    <a:pt x="75468" y="257899"/>
                    <a:pt x="85466" y="263809"/>
                    <a:pt x="96493" y="265814"/>
                  </a:cubicBezTo>
                  <a:cubicBezTo>
                    <a:pt x="124606" y="270925"/>
                    <a:pt x="153175" y="273107"/>
                    <a:pt x="181553" y="276446"/>
                  </a:cubicBezTo>
                  <a:cubicBezTo>
                    <a:pt x="311159" y="291694"/>
                    <a:pt x="276835" y="287052"/>
                    <a:pt x="436734" y="297711"/>
                  </a:cubicBezTo>
                  <a:cubicBezTo>
                    <a:pt x="513215" y="323205"/>
                    <a:pt x="417706" y="292274"/>
                    <a:pt x="511162" y="318976"/>
                  </a:cubicBezTo>
                  <a:cubicBezTo>
                    <a:pt x="521939" y="322055"/>
                    <a:pt x="532119" y="327178"/>
                    <a:pt x="543060" y="329609"/>
                  </a:cubicBezTo>
                  <a:cubicBezTo>
                    <a:pt x="564105" y="334286"/>
                    <a:pt x="585715" y="336014"/>
                    <a:pt x="606855" y="340242"/>
                  </a:cubicBezTo>
                  <a:cubicBezTo>
                    <a:pt x="621184" y="343108"/>
                    <a:pt x="635121" y="347704"/>
                    <a:pt x="649386" y="350874"/>
                  </a:cubicBezTo>
                  <a:cubicBezTo>
                    <a:pt x="770872" y="377871"/>
                    <a:pt x="641354" y="346210"/>
                    <a:pt x="745079" y="372139"/>
                  </a:cubicBezTo>
                  <a:cubicBezTo>
                    <a:pt x="755711" y="379227"/>
                    <a:pt x="764242" y="392343"/>
                    <a:pt x="776976" y="393404"/>
                  </a:cubicBezTo>
                  <a:cubicBezTo>
                    <a:pt x="808959" y="396069"/>
                    <a:pt x="855849" y="410105"/>
                    <a:pt x="872669" y="382772"/>
                  </a:cubicBezTo>
                  <a:cubicBezTo>
                    <a:pt x="890110" y="354431"/>
                    <a:pt x="857884" y="247376"/>
                    <a:pt x="851404" y="202018"/>
                  </a:cubicBezTo>
                  <a:cubicBezTo>
                    <a:pt x="850402" y="195001"/>
                    <a:pt x="851404" y="187841"/>
                    <a:pt x="851404" y="180753"/>
                  </a:cubicBezTo>
                </a:path>
              </a:pathLst>
            </a:custGeom>
            <a:noFill/>
            <a:ln w="285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26" name="Google Shape;526;p14"/>
            <p:cNvSpPr/>
            <p:nvPr/>
          </p:nvSpPr>
          <p:spPr>
            <a:xfrm>
              <a:off x="8825023" y="5816009"/>
              <a:ext cx="226900" cy="382772"/>
            </a:xfrm>
            <a:custGeom>
              <a:avLst/>
              <a:gdLst/>
              <a:ahLst/>
              <a:cxnLst/>
              <a:rect l="l" t="t" r="r" b="b"/>
              <a:pathLst>
                <a:path w="226900" h="382772" extrusionOk="0">
                  <a:moveTo>
                    <a:pt x="180754" y="0"/>
                  </a:moveTo>
                  <a:cubicBezTo>
                    <a:pt x="184298" y="35442"/>
                    <a:pt x="185970" y="71121"/>
                    <a:pt x="191386" y="106326"/>
                  </a:cubicBezTo>
                  <a:cubicBezTo>
                    <a:pt x="203813" y="187102"/>
                    <a:pt x="264676" y="119560"/>
                    <a:pt x="191386" y="287079"/>
                  </a:cubicBezTo>
                  <a:cubicBezTo>
                    <a:pt x="188207" y="294344"/>
                    <a:pt x="100782" y="315047"/>
                    <a:pt x="85061" y="318977"/>
                  </a:cubicBezTo>
                  <a:cubicBezTo>
                    <a:pt x="12924" y="367067"/>
                    <a:pt x="39337" y="343435"/>
                    <a:pt x="0" y="382772"/>
                  </a:cubicBezTo>
                </a:path>
              </a:pathLst>
            </a:custGeom>
            <a:noFill/>
            <a:ln w="285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27" name="Google Shape;527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57194" y="625830"/>
            <a:ext cx="430882" cy="2059973"/>
            <a:chOff x="8016598" y="1562986"/>
            <a:chExt cx="574509" cy="2746630"/>
          </a:xfrm>
        </p:grpSpPr>
        <p:sp>
          <p:nvSpPr>
            <p:cNvPr id="528" name="Google Shape;528;p14"/>
            <p:cNvSpPr/>
            <p:nvPr/>
          </p:nvSpPr>
          <p:spPr>
            <a:xfrm>
              <a:off x="8016598" y="1571736"/>
              <a:ext cx="446918" cy="2351678"/>
            </a:xfrm>
            <a:custGeom>
              <a:avLst/>
              <a:gdLst/>
              <a:ahLst/>
              <a:cxnLst/>
              <a:rect l="l" t="t" r="r" b="b"/>
              <a:pathLst>
                <a:path w="446918" h="2351678" extrusionOk="0">
                  <a:moveTo>
                    <a:pt x="361858" y="172004"/>
                  </a:moveTo>
                  <a:cubicBezTo>
                    <a:pt x="344137" y="168460"/>
                    <a:pt x="324859" y="169453"/>
                    <a:pt x="308695" y="161371"/>
                  </a:cubicBezTo>
                  <a:cubicBezTo>
                    <a:pt x="295246" y="154646"/>
                    <a:pt x="289033" y="138213"/>
                    <a:pt x="276797" y="129473"/>
                  </a:cubicBezTo>
                  <a:cubicBezTo>
                    <a:pt x="253803" y="113049"/>
                    <a:pt x="228401" y="106253"/>
                    <a:pt x="202369" y="97576"/>
                  </a:cubicBezTo>
                  <a:cubicBezTo>
                    <a:pt x="129249" y="48828"/>
                    <a:pt x="162820" y="63127"/>
                    <a:pt x="106676" y="44413"/>
                  </a:cubicBezTo>
                  <a:cubicBezTo>
                    <a:pt x="32249" y="-5205"/>
                    <a:pt x="57058" y="-19382"/>
                    <a:pt x="21616" y="33780"/>
                  </a:cubicBezTo>
                  <a:cubicBezTo>
                    <a:pt x="-4207" y="188713"/>
                    <a:pt x="351" y="144128"/>
                    <a:pt x="351" y="416552"/>
                  </a:cubicBezTo>
                  <a:cubicBezTo>
                    <a:pt x="351" y="934015"/>
                    <a:pt x="-2997" y="1451631"/>
                    <a:pt x="10983" y="1968906"/>
                  </a:cubicBezTo>
                  <a:cubicBezTo>
                    <a:pt x="11328" y="1981680"/>
                    <a:pt x="31451" y="1984456"/>
                    <a:pt x="42881" y="1990171"/>
                  </a:cubicBezTo>
                  <a:cubicBezTo>
                    <a:pt x="52906" y="1995183"/>
                    <a:pt x="64754" y="1995792"/>
                    <a:pt x="74779" y="2000804"/>
                  </a:cubicBezTo>
                  <a:cubicBezTo>
                    <a:pt x="157217" y="2042024"/>
                    <a:pt x="58404" y="2005979"/>
                    <a:pt x="138574" y="2032701"/>
                  </a:cubicBezTo>
                  <a:cubicBezTo>
                    <a:pt x="195281" y="2117762"/>
                    <a:pt x="120853" y="2014980"/>
                    <a:pt x="191737" y="2085864"/>
                  </a:cubicBezTo>
                  <a:cubicBezTo>
                    <a:pt x="262621" y="2156748"/>
                    <a:pt x="159839" y="2082320"/>
                    <a:pt x="244900" y="2139027"/>
                  </a:cubicBezTo>
                  <a:cubicBezTo>
                    <a:pt x="265042" y="2199455"/>
                    <a:pt x="247607" y="2162999"/>
                    <a:pt x="319328" y="2234720"/>
                  </a:cubicBezTo>
                  <a:lnTo>
                    <a:pt x="351225" y="2266617"/>
                  </a:lnTo>
                  <a:cubicBezTo>
                    <a:pt x="358313" y="2273706"/>
                    <a:pt x="364149" y="2282322"/>
                    <a:pt x="372490" y="2287883"/>
                  </a:cubicBezTo>
                  <a:lnTo>
                    <a:pt x="404388" y="2309148"/>
                  </a:lnTo>
                  <a:cubicBezTo>
                    <a:pt x="430049" y="2347639"/>
                    <a:pt x="414224" y="2335330"/>
                    <a:pt x="446918" y="2351678"/>
                  </a:cubicBezTo>
                </a:path>
              </a:pathLst>
            </a:custGeom>
            <a:noFill/>
            <a:ln w="285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29" name="Google Shape;529;p14"/>
            <p:cNvSpPr/>
            <p:nvPr/>
          </p:nvSpPr>
          <p:spPr>
            <a:xfrm>
              <a:off x="8059479" y="1562986"/>
              <a:ext cx="415543" cy="191386"/>
            </a:xfrm>
            <a:custGeom>
              <a:avLst/>
              <a:gdLst/>
              <a:ahLst/>
              <a:cxnLst/>
              <a:rect l="l" t="t" r="r" b="b"/>
              <a:pathLst>
                <a:path w="415543" h="191386" extrusionOk="0">
                  <a:moveTo>
                    <a:pt x="0" y="21265"/>
                  </a:moveTo>
                  <a:cubicBezTo>
                    <a:pt x="17721" y="17721"/>
                    <a:pt x="35631" y="15016"/>
                    <a:pt x="53163" y="10633"/>
                  </a:cubicBezTo>
                  <a:cubicBezTo>
                    <a:pt x="64036" y="7915"/>
                    <a:pt x="73853" y="0"/>
                    <a:pt x="85061" y="0"/>
                  </a:cubicBezTo>
                  <a:cubicBezTo>
                    <a:pt x="122482" y="0"/>
                    <a:pt x="147863" y="10302"/>
                    <a:pt x="180754" y="21265"/>
                  </a:cubicBezTo>
                  <a:cubicBezTo>
                    <a:pt x="202019" y="35442"/>
                    <a:pt x="226478" y="45723"/>
                    <a:pt x="244549" y="63795"/>
                  </a:cubicBezTo>
                  <a:cubicBezTo>
                    <a:pt x="264329" y="83576"/>
                    <a:pt x="270884" y="92912"/>
                    <a:pt x="297712" y="106326"/>
                  </a:cubicBezTo>
                  <a:cubicBezTo>
                    <a:pt x="307736" y="111338"/>
                    <a:pt x="318977" y="113414"/>
                    <a:pt x="329609" y="116958"/>
                  </a:cubicBezTo>
                  <a:cubicBezTo>
                    <a:pt x="341579" y="124938"/>
                    <a:pt x="398933" y="157149"/>
                    <a:pt x="414670" y="180754"/>
                  </a:cubicBezTo>
                  <a:cubicBezTo>
                    <a:pt x="416636" y="183703"/>
                    <a:pt x="414670" y="187842"/>
                    <a:pt x="414670" y="191386"/>
                  </a:cubicBezTo>
                </a:path>
              </a:pathLst>
            </a:custGeom>
            <a:noFill/>
            <a:ln w="285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30" name="Google Shape;530;p14"/>
            <p:cNvSpPr/>
            <p:nvPr/>
          </p:nvSpPr>
          <p:spPr>
            <a:xfrm>
              <a:off x="8142457" y="3944679"/>
              <a:ext cx="448650" cy="364937"/>
            </a:xfrm>
            <a:custGeom>
              <a:avLst/>
              <a:gdLst/>
              <a:ahLst/>
              <a:cxnLst/>
              <a:rect l="l" t="t" r="r" b="b"/>
              <a:pathLst>
                <a:path w="448650" h="364937" extrusionOk="0">
                  <a:moveTo>
                    <a:pt x="438017" y="0"/>
                  </a:moveTo>
                  <a:cubicBezTo>
                    <a:pt x="441561" y="17721"/>
                    <a:pt x="448650" y="35091"/>
                    <a:pt x="448650" y="53163"/>
                  </a:cubicBezTo>
                  <a:cubicBezTo>
                    <a:pt x="448650" y="253569"/>
                    <a:pt x="363599" y="140478"/>
                    <a:pt x="87143" y="148856"/>
                  </a:cubicBezTo>
                  <a:cubicBezTo>
                    <a:pt x="58790" y="152400"/>
                    <a:pt x="27640" y="146709"/>
                    <a:pt x="2083" y="159488"/>
                  </a:cubicBezTo>
                  <a:cubicBezTo>
                    <a:pt x="-6883" y="163971"/>
                    <a:pt x="15520" y="174492"/>
                    <a:pt x="23348" y="180754"/>
                  </a:cubicBezTo>
                  <a:cubicBezTo>
                    <a:pt x="33326" y="188737"/>
                    <a:pt x="43815" y="196304"/>
                    <a:pt x="55245" y="202019"/>
                  </a:cubicBezTo>
                  <a:cubicBezTo>
                    <a:pt x="81417" y="215105"/>
                    <a:pt x="126442" y="219201"/>
                    <a:pt x="150938" y="223284"/>
                  </a:cubicBezTo>
                  <a:cubicBezTo>
                    <a:pt x="154482" y="233916"/>
                    <a:pt x="161571" y="243973"/>
                    <a:pt x="161571" y="255181"/>
                  </a:cubicBezTo>
                  <a:cubicBezTo>
                    <a:pt x="161571" y="290800"/>
                    <a:pt x="165404" y="328958"/>
                    <a:pt x="150938" y="361507"/>
                  </a:cubicBezTo>
                  <a:cubicBezTo>
                    <a:pt x="146386" y="371749"/>
                    <a:pt x="128838" y="356317"/>
                    <a:pt x="119041" y="350874"/>
                  </a:cubicBezTo>
                  <a:cubicBezTo>
                    <a:pt x="9366" y="289943"/>
                    <a:pt x="95521" y="321769"/>
                    <a:pt x="23348" y="297712"/>
                  </a:cubicBezTo>
                  <a:cubicBezTo>
                    <a:pt x="16260" y="287079"/>
                    <a:pt x="3355" y="278529"/>
                    <a:pt x="2083" y="265814"/>
                  </a:cubicBezTo>
                  <a:cubicBezTo>
                    <a:pt x="-411" y="240877"/>
                    <a:pt x="9607" y="216254"/>
                    <a:pt x="12715" y="191386"/>
                  </a:cubicBezTo>
                  <a:cubicBezTo>
                    <a:pt x="13155" y="187869"/>
                    <a:pt x="12715" y="184298"/>
                    <a:pt x="12715" y="180754"/>
                  </a:cubicBezTo>
                </a:path>
              </a:pathLst>
            </a:custGeom>
            <a:noFill/>
            <a:ln w="285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31" name="Google Shape;531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47622" y="1782123"/>
            <a:ext cx="1445839" cy="1194833"/>
            <a:chOff x="5870503" y="3104707"/>
            <a:chExt cx="1927785" cy="1593111"/>
          </a:xfrm>
        </p:grpSpPr>
        <p:grpSp>
          <p:nvGrpSpPr>
            <p:cNvPr id="532" name="Google Shape;532;p14"/>
            <p:cNvGrpSpPr/>
            <p:nvPr/>
          </p:nvGrpSpPr>
          <p:grpSpPr>
            <a:xfrm>
              <a:off x="6096000" y="3581400"/>
              <a:ext cx="1702288" cy="1116418"/>
              <a:chOff x="6250865" y="3519377"/>
              <a:chExt cx="1702288" cy="1360967"/>
            </a:xfrm>
          </p:grpSpPr>
          <p:sp>
            <p:nvSpPr>
              <p:cNvPr id="533" name="Google Shape;533;p14"/>
              <p:cNvSpPr/>
              <p:nvPr/>
            </p:nvSpPr>
            <p:spPr>
              <a:xfrm>
                <a:off x="6250865" y="3519377"/>
                <a:ext cx="1702288" cy="1360967"/>
              </a:xfrm>
              <a:custGeom>
                <a:avLst/>
                <a:gdLst/>
                <a:ahLst/>
                <a:cxnLst/>
                <a:rect l="l" t="t" r="r" b="b"/>
                <a:pathLst>
                  <a:path w="1702288" h="1360967" extrusionOk="0">
                    <a:moveTo>
                      <a:pt x="11712" y="127590"/>
                    </a:moveTo>
                    <a:cubicBezTo>
                      <a:pt x="22345" y="143539"/>
                      <a:pt x="17671" y="155849"/>
                      <a:pt x="64875" y="223283"/>
                    </a:cubicBezTo>
                    <a:cubicBezTo>
                      <a:pt x="79531" y="244221"/>
                      <a:pt x="93228" y="265814"/>
                      <a:pt x="107405" y="287079"/>
                    </a:cubicBezTo>
                    <a:lnTo>
                      <a:pt x="128670" y="318976"/>
                    </a:lnTo>
                    <a:cubicBezTo>
                      <a:pt x="132214" y="329609"/>
                      <a:pt x="133536" y="341263"/>
                      <a:pt x="139302" y="350874"/>
                    </a:cubicBezTo>
                    <a:cubicBezTo>
                      <a:pt x="144460" y="359470"/>
                      <a:pt x="154306" y="364311"/>
                      <a:pt x="160568" y="372139"/>
                    </a:cubicBezTo>
                    <a:cubicBezTo>
                      <a:pt x="168551" y="382118"/>
                      <a:pt x="174745" y="393404"/>
                      <a:pt x="181833" y="404037"/>
                    </a:cubicBezTo>
                    <a:cubicBezTo>
                      <a:pt x="185377" y="414670"/>
                      <a:pt x="192465" y="424727"/>
                      <a:pt x="192465" y="435935"/>
                    </a:cubicBezTo>
                    <a:cubicBezTo>
                      <a:pt x="192465" y="472428"/>
                      <a:pt x="169113" y="472880"/>
                      <a:pt x="149935" y="499730"/>
                    </a:cubicBezTo>
                    <a:cubicBezTo>
                      <a:pt x="140722" y="512628"/>
                      <a:pt x="136825" y="528669"/>
                      <a:pt x="128670" y="542260"/>
                    </a:cubicBezTo>
                    <a:cubicBezTo>
                      <a:pt x="115521" y="564176"/>
                      <a:pt x="94222" y="581810"/>
                      <a:pt x="86140" y="606056"/>
                    </a:cubicBezTo>
                    <a:lnTo>
                      <a:pt x="64875" y="669851"/>
                    </a:lnTo>
                    <a:cubicBezTo>
                      <a:pt x="71963" y="723014"/>
                      <a:pt x="77323" y="776436"/>
                      <a:pt x="86140" y="829339"/>
                    </a:cubicBezTo>
                    <a:cubicBezTo>
                      <a:pt x="87983" y="840394"/>
                      <a:pt x="93693" y="850460"/>
                      <a:pt x="96772" y="861237"/>
                    </a:cubicBezTo>
                    <a:cubicBezTo>
                      <a:pt x="100786" y="875288"/>
                      <a:pt x="100155" y="891079"/>
                      <a:pt x="107405" y="903767"/>
                    </a:cubicBezTo>
                    <a:cubicBezTo>
                      <a:pt x="114865" y="916822"/>
                      <a:pt x="130562" y="923429"/>
                      <a:pt x="139302" y="935665"/>
                    </a:cubicBezTo>
                    <a:cubicBezTo>
                      <a:pt x="148515" y="948563"/>
                      <a:pt x="152413" y="964604"/>
                      <a:pt x="160568" y="978195"/>
                    </a:cubicBezTo>
                    <a:cubicBezTo>
                      <a:pt x="173717" y="1000110"/>
                      <a:pt x="185027" y="1023918"/>
                      <a:pt x="203098" y="1041990"/>
                    </a:cubicBezTo>
                    <a:cubicBezTo>
                      <a:pt x="210186" y="1049079"/>
                      <a:pt x="218348" y="1055236"/>
                      <a:pt x="224363" y="1063256"/>
                    </a:cubicBezTo>
                    <a:cubicBezTo>
                      <a:pt x="239697" y="1083702"/>
                      <a:pt x="252716" y="1105786"/>
                      <a:pt x="266893" y="1127051"/>
                    </a:cubicBezTo>
                    <a:cubicBezTo>
                      <a:pt x="273981" y="1137684"/>
                      <a:pt x="277525" y="1151861"/>
                      <a:pt x="288158" y="1158949"/>
                    </a:cubicBezTo>
                    <a:cubicBezTo>
                      <a:pt x="298791" y="1166037"/>
                      <a:pt x="310239" y="1172033"/>
                      <a:pt x="320056" y="1180214"/>
                    </a:cubicBezTo>
                    <a:cubicBezTo>
                      <a:pt x="355327" y="1209606"/>
                      <a:pt x="344255" y="1213578"/>
                      <a:pt x="383851" y="1233376"/>
                    </a:cubicBezTo>
                    <a:cubicBezTo>
                      <a:pt x="393876" y="1238388"/>
                      <a:pt x="405447" y="1239594"/>
                      <a:pt x="415749" y="1244009"/>
                    </a:cubicBezTo>
                    <a:cubicBezTo>
                      <a:pt x="430317" y="1250253"/>
                      <a:pt x="443563" y="1259388"/>
                      <a:pt x="458279" y="1265274"/>
                    </a:cubicBezTo>
                    <a:cubicBezTo>
                      <a:pt x="479091" y="1273599"/>
                      <a:pt x="501263" y="1278214"/>
                      <a:pt x="522075" y="1286539"/>
                    </a:cubicBezTo>
                    <a:cubicBezTo>
                      <a:pt x="536791" y="1292425"/>
                      <a:pt x="549228" y="1303960"/>
                      <a:pt x="564605" y="1307804"/>
                    </a:cubicBezTo>
                    <a:cubicBezTo>
                      <a:pt x="592326" y="1314734"/>
                      <a:pt x="621312" y="1314893"/>
                      <a:pt x="649665" y="1318437"/>
                    </a:cubicBezTo>
                    <a:cubicBezTo>
                      <a:pt x="660298" y="1321981"/>
                      <a:pt x="670786" y="1325991"/>
                      <a:pt x="681563" y="1329070"/>
                    </a:cubicBezTo>
                    <a:cubicBezTo>
                      <a:pt x="711654" y="1337667"/>
                      <a:pt x="758886" y="1348015"/>
                      <a:pt x="787888" y="1350335"/>
                    </a:cubicBezTo>
                    <a:cubicBezTo>
                      <a:pt x="855106" y="1355712"/>
                      <a:pt x="922567" y="1357423"/>
                      <a:pt x="989907" y="1360967"/>
                    </a:cubicBezTo>
                    <a:cubicBezTo>
                      <a:pt x="1060791" y="1357423"/>
                      <a:pt x="1131990" y="1357896"/>
                      <a:pt x="1202558" y="1350335"/>
                    </a:cubicBezTo>
                    <a:cubicBezTo>
                      <a:pt x="1263218" y="1343836"/>
                      <a:pt x="1273419" y="1331608"/>
                      <a:pt x="1319516" y="1318437"/>
                    </a:cubicBezTo>
                    <a:cubicBezTo>
                      <a:pt x="1395919" y="1296607"/>
                      <a:pt x="1327510" y="1319097"/>
                      <a:pt x="1415209" y="1297172"/>
                    </a:cubicBezTo>
                    <a:cubicBezTo>
                      <a:pt x="1441118" y="1290695"/>
                      <a:pt x="1466817" y="1278586"/>
                      <a:pt x="1489637" y="1265274"/>
                    </a:cubicBezTo>
                    <a:cubicBezTo>
                      <a:pt x="1518518" y="1248427"/>
                      <a:pt x="1574698" y="1212111"/>
                      <a:pt x="1574698" y="1212111"/>
                    </a:cubicBezTo>
                    <a:cubicBezTo>
                      <a:pt x="1599978" y="1136269"/>
                      <a:pt x="1564132" y="1227959"/>
                      <a:pt x="1617228" y="1148316"/>
                    </a:cubicBezTo>
                    <a:cubicBezTo>
                      <a:pt x="1623445" y="1138991"/>
                      <a:pt x="1622849" y="1126443"/>
                      <a:pt x="1627861" y="1116418"/>
                    </a:cubicBezTo>
                    <a:cubicBezTo>
                      <a:pt x="1633576" y="1104989"/>
                      <a:pt x="1642038" y="1095153"/>
                      <a:pt x="1649126" y="1084521"/>
                    </a:cubicBezTo>
                    <a:cubicBezTo>
                      <a:pt x="1652670" y="1070344"/>
                      <a:pt x="1655559" y="1055987"/>
                      <a:pt x="1659758" y="1041990"/>
                    </a:cubicBezTo>
                    <a:cubicBezTo>
                      <a:pt x="1672559" y="999317"/>
                      <a:pt x="1684116" y="977133"/>
                      <a:pt x="1691656" y="935665"/>
                    </a:cubicBezTo>
                    <a:cubicBezTo>
                      <a:pt x="1696139" y="911008"/>
                      <a:pt x="1698744" y="886046"/>
                      <a:pt x="1702288" y="861237"/>
                    </a:cubicBezTo>
                    <a:cubicBezTo>
                      <a:pt x="1698744" y="740735"/>
                      <a:pt x="1698163" y="620109"/>
                      <a:pt x="1691656" y="499730"/>
                    </a:cubicBezTo>
                    <a:cubicBezTo>
                      <a:pt x="1691051" y="488538"/>
                      <a:pt x="1685438" y="478134"/>
                      <a:pt x="1681023" y="467832"/>
                    </a:cubicBezTo>
                    <a:cubicBezTo>
                      <a:pt x="1674779" y="453264"/>
                      <a:pt x="1666846" y="439479"/>
                      <a:pt x="1659758" y="425302"/>
                    </a:cubicBezTo>
                    <a:cubicBezTo>
                      <a:pt x="1654679" y="399906"/>
                      <a:pt x="1650034" y="365248"/>
                      <a:pt x="1638493" y="340242"/>
                    </a:cubicBezTo>
                    <a:cubicBezTo>
                      <a:pt x="1621888" y="304264"/>
                      <a:pt x="1613349" y="261935"/>
                      <a:pt x="1585330" y="233916"/>
                    </a:cubicBezTo>
                    <a:cubicBezTo>
                      <a:pt x="1501866" y="150452"/>
                      <a:pt x="1540095" y="178950"/>
                      <a:pt x="1479005" y="138223"/>
                    </a:cubicBezTo>
                    <a:cubicBezTo>
                      <a:pt x="1444114" y="85886"/>
                      <a:pt x="1475166" y="121034"/>
                      <a:pt x="1415209" y="85060"/>
                    </a:cubicBezTo>
                    <a:cubicBezTo>
                      <a:pt x="1373989" y="60328"/>
                      <a:pt x="1352094" y="37469"/>
                      <a:pt x="1308884" y="21265"/>
                    </a:cubicBezTo>
                    <a:cubicBezTo>
                      <a:pt x="1295201" y="16134"/>
                      <a:pt x="1280405" y="14646"/>
                      <a:pt x="1266354" y="10632"/>
                    </a:cubicBezTo>
                    <a:cubicBezTo>
                      <a:pt x="1255577" y="7553"/>
                      <a:pt x="1245089" y="3544"/>
                      <a:pt x="1234456" y="0"/>
                    </a:cubicBezTo>
                    <a:cubicBezTo>
                      <a:pt x="1152940" y="3544"/>
                      <a:pt x="1071121" y="2773"/>
                      <a:pt x="989907" y="10632"/>
                    </a:cubicBezTo>
                    <a:cubicBezTo>
                      <a:pt x="960817" y="13447"/>
                      <a:pt x="933675" y="27092"/>
                      <a:pt x="904847" y="31897"/>
                    </a:cubicBezTo>
                    <a:cubicBezTo>
                      <a:pt x="883582" y="35441"/>
                      <a:pt x="862191" y="38302"/>
                      <a:pt x="841051" y="42530"/>
                    </a:cubicBezTo>
                    <a:cubicBezTo>
                      <a:pt x="807680" y="49204"/>
                      <a:pt x="797020" y="53663"/>
                      <a:pt x="766623" y="63795"/>
                    </a:cubicBezTo>
                    <a:cubicBezTo>
                      <a:pt x="755991" y="70883"/>
                      <a:pt x="746403" y="79870"/>
                      <a:pt x="734726" y="85060"/>
                    </a:cubicBezTo>
                    <a:cubicBezTo>
                      <a:pt x="714242" y="94164"/>
                      <a:pt x="670930" y="106325"/>
                      <a:pt x="670930" y="106325"/>
                    </a:cubicBezTo>
                    <a:cubicBezTo>
                      <a:pt x="579524" y="167263"/>
                      <a:pt x="695171" y="94205"/>
                      <a:pt x="607135" y="138223"/>
                    </a:cubicBezTo>
                    <a:cubicBezTo>
                      <a:pt x="500353" y="191614"/>
                      <a:pt x="663190" y="124831"/>
                      <a:pt x="532707" y="180753"/>
                    </a:cubicBezTo>
                    <a:cubicBezTo>
                      <a:pt x="522405" y="185168"/>
                      <a:pt x="510834" y="186374"/>
                      <a:pt x="500809" y="191386"/>
                    </a:cubicBezTo>
                    <a:cubicBezTo>
                      <a:pt x="418371" y="232606"/>
                      <a:pt x="517184" y="196561"/>
                      <a:pt x="437014" y="223283"/>
                    </a:cubicBezTo>
                    <a:cubicBezTo>
                      <a:pt x="429926" y="230372"/>
                      <a:pt x="423577" y="238287"/>
                      <a:pt x="415749" y="244549"/>
                    </a:cubicBezTo>
                    <a:cubicBezTo>
                      <a:pt x="405770" y="252532"/>
                      <a:pt x="392266" y="256197"/>
                      <a:pt x="383851" y="265814"/>
                    </a:cubicBezTo>
                    <a:cubicBezTo>
                      <a:pt x="367021" y="285048"/>
                      <a:pt x="355498" y="308344"/>
                      <a:pt x="341321" y="329609"/>
                    </a:cubicBezTo>
                    <a:lnTo>
                      <a:pt x="320056" y="361507"/>
                    </a:lnTo>
                    <a:cubicBezTo>
                      <a:pt x="309423" y="354419"/>
                      <a:pt x="296573" y="349859"/>
                      <a:pt x="288158" y="340242"/>
                    </a:cubicBezTo>
                    <a:cubicBezTo>
                      <a:pt x="271328" y="321008"/>
                      <a:pt x="269874" y="284528"/>
                      <a:pt x="245628" y="276446"/>
                    </a:cubicBezTo>
                    <a:lnTo>
                      <a:pt x="213730" y="265814"/>
                    </a:lnTo>
                    <a:cubicBezTo>
                      <a:pt x="203098" y="258726"/>
                      <a:pt x="193262" y="250264"/>
                      <a:pt x="181833" y="244549"/>
                    </a:cubicBezTo>
                    <a:cubicBezTo>
                      <a:pt x="171808" y="239537"/>
                      <a:pt x="159732" y="239359"/>
                      <a:pt x="149935" y="233916"/>
                    </a:cubicBezTo>
                    <a:cubicBezTo>
                      <a:pt x="127594" y="221504"/>
                      <a:pt x="107405" y="205563"/>
                      <a:pt x="86140" y="191386"/>
                    </a:cubicBezTo>
                    <a:lnTo>
                      <a:pt x="54242" y="170121"/>
                    </a:lnTo>
                    <a:cubicBezTo>
                      <a:pt x="43609" y="163033"/>
                      <a:pt x="31380" y="157892"/>
                      <a:pt x="22344" y="148856"/>
                    </a:cubicBezTo>
                    <a:cubicBezTo>
                      <a:pt x="15256" y="141767"/>
                      <a:pt x="9420" y="133151"/>
                      <a:pt x="1079" y="127590"/>
                    </a:cubicBezTo>
                    <a:cubicBezTo>
                      <a:pt x="-1870" y="125624"/>
                      <a:pt x="1079" y="111641"/>
                      <a:pt x="11712" y="12759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D995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34" name="Google Shape;534;p14"/>
              <p:cNvSpPr/>
              <p:nvPr/>
            </p:nvSpPr>
            <p:spPr>
              <a:xfrm>
                <a:off x="7079969" y="3838057"/>
                <a:ext cx="235231" cy="557442"/>
              </a:xfrm>
              <a:custGeom>
                <a:avLst/>
                <a:gdLst/>
                <a:ahLst/>
                <a:cxnLst/>
                <a:rect l="l" t="t" r="r" b="b"/>
                <a:pathLst>
                  <a:path w="235231" h="557442" extrusionOk="0">
                    <a:moveTo>
                      <a:pt x="43845" y="10929"/>
                    </a:moveTo>
                    <a:cubicBezTo>
                      <a:pt x="10175" y="26878"/>
                      <a:pt x="38589" y="145730"/>
                      <a:pt x="33212" y="212948"/>
                    </a:cubicBezTo>
                    <a:cubicBezTo>
                      <a:pt x="30144" y="251292"/>
                      <a:pt x="21053" y="282850"/>
                      <a:pt x="11947" y="319273"/>
                    </a:cubicBezTo>
                    <a:cubicBezTo>
                      <a:pt x="8403" y="379524"/>
                      <a:pt x="1315" y="439672"/>
                      <a:pt x="1315" y="500027"/>
                    </a:cubicBezTo>
                    <a:cubicBezTo>
                      <a:pt x="1315" y="518099"/>
                      <a:pt x="-5515" y="548534"/>
                      <a:pt x="11947" y="553190"/>
                    </a:cubicBezTo>
                    <a:cubicBezTo>
                      <a:pt x="60012" y="566007"/>
                      <a:pt x="111184" y="546101"/>
                      <a:pt x="160803" y="542557"/>
                    </a:cubicBezTo>
                    <a:cubicBezTo>
                      <a:pt x="164347" y="500027"/>
                      <a:pt x="165796" y="457269"/>
                      <a:pt x="171436" y="414966"/>
                    </a:cubicBezTo>
                    <a:cubicBezTo>
                      <a:pt x="172917" y="403857"/>
                      <a:pt x="178989" y="393845"/>
                      <a:pt x="182068" y="383069"/>
                    </a:cubicBezTo>
                    <a:cubicBezTo>
                      <a:pt x="208769" y="289614"/>
                      <a:pt x="177841" y="385118"/>
                      <a:pt x="203333" y="308641"/>
                    </a:cubicBezTo>
                    <a:cubicBezTo>
                      <a:pt x="206877" y="269655"/>
                      <a:pt x="208430" y="230436"/>
                      <a:pt x="213966" y="191683"/>
                    </a:cubicBezTo>
                    <a:cubicBezTo>
                      <a:pt x="215551" y="180588"/>
                      <a:pt x="221519" y="170562"/>
                      <a:pt x="224598" y="159785"/>
                    </a:cubicBezTo>
                    <a:cubicBezTo>
                      <a:pt x="228612" y="145734"/>
                      <a:pt x="231687" y="131432"/>
                      <a:pt x="235231" y="117255"/>
                    </a:cubicBezTo>
                    <a:cubicBezTo>
                      <a:pt x="217564" y="-24075"/>
                      <a:pt x="77515" y="-5020"/>
                      <a:pt x="43845" y="1092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D995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35" name="Google Shape;535;p14"/>
              <p:cNvSpPr/>
              <p:nvPr/>
            </p:nvSpPr>
            <p:spPr>
              <a:xfrm>
                <a:off x="7029825" y="4495800"/>
                <a:ext cx="207918" cy="198752"/>
              </a:xfrm>
              <a:custGeom>
                <a:avLst/>
                <a:gdLst/>
                <a:ahLst/>
                <a:cxnLst/>
                <a:rect l="l" t="t" r="r" b="b"/>
                <a:pathLst>
                  <a:path w="207918" h="198752" extrusionOk="0">
                    <a:moveTo>
                      <a:pt x="19561" y="6594"/>
                    </a:moveTo>
                    <a:cubicBezTo>
                      <a:pt x="-5248" y="27859"/>
                      <a:pt x="-11257" y="137855"/>
                      <a:pt x="30194" y="176715"/>
                    </a:cubicBezTo>
                    <a:cubicBezTo>
                      <a:pt x="69064" y="213156"/>
                      <a:pt x="149228" y="200757"/>
                      <a:pt x="189682" y="166082"/>
                    </a:cubicBezTo>
                    <a:cubicBezTo>
                      <a:pt x="219404" y="140605"/>
                      <a:pt x="210617" y="72274"/>
                      <a:pt x="179049" y="49124"/>
                    </a:cubicBezTo>
                    <a:cubicBezTo>
                      <a:pt x="139037" y="19781"/>
                      <a:pt x="44370" y="-14671"/>
                      <a:pt x="19561" y="6594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D995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536" name="Google Shape;536;p14"/>
            <p:cNvSpPr/>
            <p:nvPr/>
          </p:nvSpPr>
          <p:spPr>
            <a:xfrm>
              <a:off x="5870503" y="3104707"/>
              <a:ext cx="522469" cy="226076"/>
            </a:xfrm>
            <a:custGeom>
              <a:avLst/>
              <a:gdLst/>
              <a:ahLst/>
              <a:cxnLst/>
              <a:rect l="l" t="t" r="r" b="b"/>
              <a:pathLst>
                <a:path w="522469" h="226076" extrusionOk="0">
                  <a:moveTo>
                    <a:pt x="9302" y="42530"/>
                  </a:moveTo>
                  <a:cubicBezTo>
                    <a:pt x="44744" y="28353"/>
                    <a:pt x="186666" y="38216"/>
                    <a:pt x="275116" y="31898"/>
                  </a:cubicBezTo>
                  <a:cubicBezTo>
                    <a:pt x="286295" y="31099"/>
                    <a:pt x="295958" y="23108"/>
                    <a:pt x="307013" y="21265"/>
                  </a:cubicBezTo>
                  <a:cubicBezTo>
                    <a:pt x="610069" y="-29244"/>
                    <a:pt x="264584" y="38258"/>
                    <a:pt x="455869" y="0"/>
                  </a:cubicBezTo>
                  <a:cubicBezTo>
                    <a:pt x="548065" y="23050"/>
                    <a:pt x="492569" y="-5140"/>
                    <a:pt x="509032" y="159488"/>
                  </a:cubicBezTo>
                  <a:cubicBezTo>
                    <a:pt x="511177" y="180940"/>
                    <a:pt x="529305" y="204001"/>
                    <a:pt x="519664" y="223284"/>
                  </a:cubicBezTo>
                  <a:cubicBezTo>
                    <a:pt x="513949" y="234714"/>
                    <a:pt x="499196" y="207734"/>
                    <a:pt x="487767" y="202019"/>
                  </a:cubicBezTo>
                  <a:cubicBezTo>
                    <a:pt x="477742" y="197007"/>
                    <a:pt x="466896" y="193391"/>
                    <a:pt x="455869" y="191386"/>
                  </a:cubicBezTo>
                  <a:cubicBezTo>
                    <a:pt x="377876" y="177205"/>
                    <a:pt x="257905" y="174112"/>
                    <a:pt x="190055" y="170121"/>
                  </a:cubicBezTo>
                  <a:cubicBezTo>
                    <a:pt x="168790" y="163033"/>
                    <a:pt x="144911" y="161290"/>
                    <a:pt x="126260" y="148856"/>
                  </a:cubicBezTo>
                  <a:cubicBezTo>
                    <a:pt x="85036" y="121374"/>
                    <a:pt x="106485" y="131632"/>
                    <a:pt x="62464" y="116958"/>
                  </a:cubicBezTo>
                  <a:cubicBezTo>
                    <a:pt x="50247" y="80305"/>
                    <a:pt x="-26140" y="56707"/>
                    <a:pt x="9302" y="4253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995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37" name="Google Shape;537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73104" y="3632166"/>
            <a:ext cx="893135" cy="299659"/>
            <a:chOff x="4837814" y="5571432"/>
            <a:chExt cx="1190846" cy="399545"/>
          </a:xfrm>
        </p:grpSpPr>
        <p:sp>
          <p:nvSpPr>
            <p:cNvPr id="538" name="Google Shape;538;p14"/>
            <p:cNvSpPr/>
            <p:nvPr/>
          </p:nvSpPr>
          <p:spPr>
            <a:xfrm>
              <a:off x="4880344" y="5592726"/>
              <a:ext cx="1148316" cy="378251"/>
            </a:xfrm>
            <a:custGeom>
              <a:avLst/>
              <a:gdLst/>
              <a:ahLst/>
              <a:cxnLst/>
              <a:rect l="l" t="t" r="r" b="b"/>
              <a:pathLst>
                <a:path w="1148316" h="378251" extrusionOk="0">
                  <a:moveTo>
                    <a:pt x="0" y="0"/>
                  </a:moveTo>
                  <a:cubicBezTo>
                    <a:pt x="17721" y="10632"/>
                    <a:pt x="36630" y="19498"/>
                    <a:pt x="53163" y="31897"/>
                  </a:cubicBezTo>
                  <a:cubicBezTo>
                    <a:pt x="65193" y="40919"/>
                    <a:pt x="72310" y="55825"/>
                    <a:pt x="85061" y="63795"/>
                  </a:cubicBezTo>
                  <a:cubicBezTo>
                    <a:pt x="101246" y="73911"/>
                    <a:pt x="121152" y="76525"/>
                    <a:pt x="138223" y="85060"/>
                  </a:cubicBezTo>
                  <a:cubicBezTo>
                    <a:pt x="245005" y="138451"/>
                    <a:pt x="82168" y="71668"/>
                    <a:pt x="212651" y="127590"/>
                  </a:cubicBezTo>
                  <a:cubicBezTo>
                    <a:pt x="222953" y="132005"/>
                    <a:pt x="234752" y="132780"/>
                    <a:pt x="244549" y="138223"/>
                  </a:cubicBezTo>
                  <a:cubicBezTo>
                    <a:pt x="266890" y="150635"/>
                    <a:pt x="287079" y="166576"/>
                    <a:pt x="308344" y="180753"/>
                  </a:cubicBezTo>
                  <a:cubicBezTo>
                    <a:pt x="318977" y="187841"/>
                    <a:pt x="327845" y="198919"/>
                    <a:pt x="340242" y="202018"/>
                  </a:cubicBezTo>
                  <a:cubicBezTo>
                    <a:pt x="354419" y="205562"/>
                    <a:pt x="369089" y="207520"/>
                    <a:pt x="382772" y="212651"/>
                  </a:cubicBezTo>
                  <a:cubicBezTo>
                    <a:pt x="397613" y="218216"/>
                    <a:pt x="410734" y="227672"/>
                    <a:pt x="425303" y="233916"/>
                  </a:cubicBezTo>
                  <a:cubicBezTo>
                    <a:pt x="435604" y="238331"/>
                    <a:pt x="446899" y="240133"/>
                    <a:pt x="457200" y="244548"/>
                  </a:cubicBezTo>
                  <a:cubicBezTo>
                    <a:pt x="471769" y="250792"/>
                    <a:pt x="485161" y="259570"/>
                    <a:pt x="499730" y="265814"/>
                  </a:cubicBezTo>
                  <a:cubicBezTo>
                    <a:pt x="536841" y="281719"/>
                    <a:pt x="562040" y="280791"/>
                    <a:pt x="606056" y="287079"/>
                  </a:cubicBezTo>
                  <a:cubicBezTo>
                    <a:pt x="715852" y="323678"/>
                    <a:pt x="622812" y="296891"/>
                    <a:pt x="744279" y="318976"/>
                  </a:cubicBezTo>
                  <a:cubicBezTo>
                    <a:pt x="758656" y="321590"/>
                    <a:pt x="772520" y="326547"/>
                    <a:pt x="786809" y="329609"/>
                  </a:cubicBezTo>
                  <a:cubicBezTo>
                    <a:pt x="975809" y="370109"/>
                    <a:pt x="814393" y="331189"/>
                    <a:pt x="978196" y="372139"/>
                  </a:cubicBezTo>
                  <a:cubicBezTo>
                    <a:pt x="1033210" y="385892"/>
                    <a:pt x="1091609" y="372139"/>
                    <a:pt x="1148316" y="372139"/>
                  </a:cubicBezTo>
                </a:path>
              </a:pathLst>
            </a:custGeom>
            <a:noFill/>
            <a:ln w="285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39" name="Google Shape;539;p14"/>
            <p:cNvSpPr/>
            <p:nvPr/>
          </p:nvSpPr>
          <p:spPr>
            <a:xfrm>
              <a:off x="4869712" y="5613991"/>
              <a:ext cx="63795" cy="191386"/>
            </a:xfrm>
            <a:custGeom>
              <a:avLst/>
              <a:gdLst/>
              <a:ahLst/>
              <a:cxnLst/>
              <a:rect l="l" t="t" r="r" b="b"/>
              <a:pathLst>
                <a:path w="63795" h="191386" extrusionOk="0">
                  <a:moveTo>
                    <a:pt x="0" y="0"/>
                  </a:moveTo>
                  <a:cubicBezTo>
                    <a:pt x="15027" y="75140"/>
                    <a:pt x="4918" y="36021"/>
                    <a:pt x="31897" y="116958"/>
                  </a:cubicBezTo>
                  <a:lnTo>
                    <a:pt x="42530" y="148856"/>
                  </a:lnTo>
                  <a:cubicBezTo>
                    <a:pt x="46074" y="159488"/>
                    <a:pt x="45237" y="172828"/>
                    <a:pt x="53162" y="180753"/>
                  </a:cubicBezTo>
                  <a:lnTo>
                    <a:pt x="63795" y="191386"/>
                  </a:lnTo>
                </a:path>
              </a:pathLst>
            </a:custGeom>
            <a:noFill/>
            <a:ln w="285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40" name="Google Shape;540;p14"/>
            <p:cNvSpPr/>
            <p:nvPr/>
          </p:nvSpPr>
          <p:spPr>
            <a:xfrm>
              <a:off x="4837814" y="5571432"/>
              <a:ext cx="255181" cy="63824"/>
            </a:xfrm>
            <a:custGeom>
              <a:avLst/>
              <a:gdLst/>
              <a:ahLst/>
              <a:cxnLst/>
              <a:rect l="l" t="t" r="r" b="b"/>
              <a:pathLst>
                <a:path w="255181" h="63824" extrusionOk="0">
                  <a:moveTo>
                    <a:pt x="0" y="63824"/>
                  </a:moveTo>
                  <a:lnTo>
                    <a:pt x="53163" y="53191"/>
                  </a:lnTo>
                  <a:cubicBezTo>
                    <a:pt x="74374" y="49335"/>
                    <a:pt x="96043" y="47788"/>
                    <a:pt x="116958" y="42559"/>
                  </a:cubicBezTo>
                  <a:cubicBezTo>
                    <a:pt x="116967" y="42557"/>
                    <a:pt x="196698" y="15979"/>
                    <a:pt x="212651" y="10661"/>
                  </a:cubicBezTo>
                  <a:cubicBezTo>
                    <a:pt x="247911" y="-1093"/>
                    <a:pt x="233341" y="28"/>
                    <a:pt x="255181" y="28"/>
                  </a:cubicBezTo>
                </a:path>
              </a:pathLst>
            </a:custGeom>
            <a:noFill/>
            <a:ln w="285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41" name="Google Shape;541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84788" y="3632187"/>
            <a:ext cx="695546" cy="749596"/>
            <a:chOff x="5920057" y="5571460"/>
            <a:chExt cx="927395" cy="999461"/>
          </a:xfrm>
        </p:grpSpPr>
        <p:sp>
          <p:nvSpPr>
            <p:cNvPr id="542" name="Google Shape;542;p14"/>
            <p:cNvSpPr/>
            <p:nvPr/>
          </p:nvSpPr>
          <p:spPr>
            <a:xfrm>
              <a:off x="6432698" y="5571460"/>
              <a:ext cx="414754" cy="425921"/>
            </a:xfrm>
            <a:custGeom>
              <a:avLst/>
              <a:gdLst/>
              <a:ahLst/>
              <a:cxnLst/>
              <a:rect l="l" t="t" r="r" b="b"/>
              <a:pathLst>
                <a:path w="414754" h="425921" extrusionOk="0">
                  <a:moveTo>
                    <a:pt x="95693" y="0"/>
                  </a:moveTo>
                  <a:cubicBezTo>
                    <a:pt x="92149" y="17721"/>
                    <a:pt x="88980" y="35521"/>
                    <a:pt x="85060" y="53163"/>
                  </a:cubicBezTo>
                  <a:cubicBezTo>
                    <a:pt x="74983" y="98511"/>
                    <a:pt x="54501" y="143364"/>
                    <a:pt x="85060" y="191387"/>
                  </a:cubicBezTo>
                  <a:cubicBezTo>
                    <a:pt x="97094" y="210298"/>
                    <a:pt x="128806" y="202628"/>
                    <a:pt x="148855" y="212652"/>
                  </a:cubicBezTo>
                  <a:cubicBezTo>
                    <a:pt x="163032" y="219740"/>
                    <a:pt x="176669" y="228030"/>
                    <a:pt x="191386" y="233917"/>
                  </a:cubicBezTo>
                  <a:cubicBezTo>
                    <a:pt x="212198" y="242242"/>
                    <a:pt x="235132" y="245158"/>
                    <a:pt x="255181" y="255182"/>
                  </a:cubicBezTo>
                  <a:cubicBezTo>
                    <a:pt x="269358" y="262270"/>
                    <a:pt x="283143" y="270203"/>
                    <a:pt x="297711" y="276447"/>
                  </a:cubicBezTo>
                  <a:cubicBezTo>
                    <a:pt x="359340" y="302860"/>
                    <a:pt x="300207" y="267479"/>
                    <a:pt x="361507" y="308345"/>
                  </a:cubicBezTo>
                  <a:cubicBezTo>
                    <a:pt x="372139" y="304801"/>
                    <a:pt x="387844" y="307443"/>
                    <a:pt x="393404" y="297712"/>
                  </a:cubicBezTo>
                  <a:cubicBezTo>
                    <a:pt x="404100" y="278994"/>
                    <a:pt x="400181" y="255128"/>
                    <a:pt x="404037" y="233917"/>
                  </a:cubicBezTo>
                  <a:cubicBezTo>
                    <a:pt x="407270" y="216137"/>
                    <a:pt x="411125" y="198475"/>
                    <a:pt x="414669" y="180754"/>
                  </a:cubicBezTo>
                  <a:cubicBezTo>
                    <a:pt x="411125" y="145312"/>
                    <a:pt x="421984" y="105195"/>
                    <a:pt x="404037" y="74428"/>
                  </a:cubicBezTo>
                  <a:cubicBezTo>
                    <a:pt x="392743" y="55066"/>
                    <a:pt x="361507" y="60251"/>
                    <a:pt x="340242" y="53163"/>
                  </a:cubicBezTo>
                  <a:lnTo>
                    <a:pt x="244549" y="21266"/>
                  </a:lnTo>
                  <a:cubicBezTo>
                    <a:pt x="233916" y="17722"/>
                    <a:pt x="223746" y="12218"/>
                    <a:pt x="212651" y="10633"/>
                  </a:cubicBezTo>
                  <a:lnTo>
                    <a:pt x="138223" y="0"/>
                  </a:lnTo>
                  <a:cubicBezTo>
                    <a:pt x="116958" y="3544"/>
                    <a:pt x="94614" y="3063"/>
                    <a:pt x="74428" y="10633"/>
                  </a:cubicBezTo>
                  <a:cubicBezTo>
                    <a:pt x="48370" y="20405"/>
                    <a:pt x="47501" y="58824"/>
                    <a:pt x="31897" y="74428"/>
                  </a:cubicBezTo>
                  <a:cubicBezTo>
                    <a:pt x="23972" y="82353"/>
                    <a:pt x="10632" y="81517"/>
                    <a:pt x="0" y="85061"/>
                  </a:cubicBezTo>
                  <a:cubicBezTo>
                    <a:pt x="3544" y="152401"/>
                    <a:pt x="-1087" y="220673"/>
                    <a:pt x="10632" y="287080"/>
                  </a:cubicBezTo>
                  <a:cubicBezTo>
                    <a:pt x="12374" y="296952"/>
                    <a:pt x="25635" y="273642"/>
                    <a:pt x="31897" y="265814"/>
                  </a:cubicBezTo>
                  <a:cubicBezTo>
                    <a:pt x="39880" y="255836"/>
                    <a:pt x="47447" y="245346"/>
                    <a:pt x="53162" y="233917"/>
                  </a:cubicBezTo>
                  <a:cubicBezTo>
                    <a:pt x="58174" y="223892"/>
                    <a:pt x="75003" y="202019"/>
                    <a:pt x="63795" y="202019"/>
                  </a:cubicBezTo>
                  <a:cubicBezTo>
                    <a:pt x="51016" y="202019"/>
                    <a:pt x="48245" y="222487"/>
                    <a:pt x="42530" y="233917"/>
                  </a:cubicBezTo>
                  <a:cubicBezTo>
                    <a:pt x="14925" y="289127"/>
                    <a:pt x="52167" y="245543"/>
                    <a:pt x="10632" y="287080"/>
                  </a:cubicBezTo>
                  <a:cubicBezTo>
                    <a:pt x="14176" y="297712"/>
                    <a:pt x="12513" y="311976"/>
                    <a:pt x="21265" y="318977"/>
                  </a:cubicBezTo>
                  <a:cubicBezTo>
                    <a:pt x="32676" y="328106"/>
                    <a:pt x="49798" y="325411"/>
                    <a:pt x="63795" y="329610"/>
                  </a:cubicBezTo>
                  <a:cubicBezTo>
                    <a:pt x="85265" y="336051"/>
                    <a:pt x="106325" y="343787"/>
                    <a:pt x="127590" y="350875"/>
                  </a:cubicBezTo>
                  <a:lnTo>
                    <a:pt x="191386" y="372140"/>
                  </a:lnTo>
                  <a:cubicBezTo>
                    <a:pt x="202018" y="375684"/>
                    <a:pt x="212410" y="380055"/>
                    <a:pt x="223283" y="382773"/>
                  </a:cubicBezTo>
                  <a:lnTo>
                    <a:pt x="265814" y="393405"/>
                  </a:lnTo>
                  <a:cubicBezTo>
                    <a:pt x="272531" y="397883"/>
                    <a:pt x="315853" y="430806"/>
                    <a:pt x="329609" y="425303"/>
                  </a:cubicBezTo>
                  <a:cubicBezTo>
                    <a:pt x="341474" y="420557"/>
                    <a:pt x="340895" y="401388"/>
                    <a:pt x="350874" y="393405"/>
                  </a:cubicBezTo>
                  <a:cubicBezTo>
                    <a:pt x="359626" y="386404"/>
                    <a:pt x="372139" y="386317"/>
                    <a:pt x="382772" y="382773"/>
                  </a:cubicBezTo>
                  <a:lnTo>
                    <a:pt x="404037" y="361507"/>
                  </a:lnTo>
                </a:path>
              </a:pathLst>
            </a:custGeom>
            <a:noFill/>
            <a:ln w="285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5920057" y="6134986"/>
              <a:ext cx="533906" cy="435935"/>
            </a:xfrm>
            <a:custGeom>
              <a:avLst/>
              <a:gdLst/>
              <a:ahLst/>
              <a:cxnLst/>
              <a:rect l="l" t="t" r="r" b="b"/>
              <a:pathLst>
                <a:path w="533906" h="435935" extrusionOk="0">
                  <a:moveTo>
                    <a:pt x="257459" y="0"/>
                  </a:moveTo>
                  <a:cubicBezTo>
                    <a:pt x="246827" y="21265"/>
                    <a:pt x="237108" y="43012"/>
                    <a:pt x="225562" y="63795"/>
                  </a:cubicBezTo>
                  <a:cubicBezTo>
                    <a:pt x="219356" y="74966"/>
                    <a:pt x="209486" y="84015"/>
                    <a:pt x="204296" y="95693"/>
                  </a:cubicBezTo>
                  <a:cubicBezTo>
                    <a:pt x="165198" y="183662"/>
                    <a:pt x="205438" y="137080"/>
                    <a:pt x="161766" y="180754"/>
                  </a:cubicBezTo>
                  <a:cubicBezTo>
                    <a:pt x="165310" y="191386"/>
                    <a:pt x="165398" y="203899"/>
                    <a:pt x="172399" y="212651"/>
                  </a:cubicBezTo>
                  <a:cubicBezTo>
                    <a:pt x="180382" y="222629"/>
                    <a:pt x="192551" y="228882"/>
                    <a:pt x="204296" y="233916"/>
                  </a:cubicBezTo>
                  <a:cubicBezTo>
                    <a:pt x="245901" y="251747"/>
                    <a:pt x="267739" y="237226"/>
                    <a:pt x="310622" y="265814"/>
                  </a:cubicBezTo>
                  <a:cubicBezTo>
                    <a:pt x="402038" y="326757"/>
                    <a:pt x="286376" y="253691"/>
                    <a:pt x="374417" y="297712"/>
                  </a:cubicBezTo>
                  <a:cubicBezTo>
                    <a:pt x="456852" y="338930"/>
                    <a:pt x="358047" y="302889"/>
                    <a:pt x="438213" y="329609"/>
                  </a:cubicBezTo>
                  <a:cubicBezTo>
                    <a:pt x="488182" y="279640"/>
                    <a:pt x="461769" y="310223"/>
                    <a:pt x="512641" y="233916"/>
                  </a:cubicBezTo>
                  <a:lnTo>
                    <a:pt x="533906" y="202019"/>
                  </a:lnTo>
                  <a:cubicBezTo>
                    <a:pt x="530362" y="187842"/>
                    <a:pt x="534368" y="168998"/>
                    <a:pt x="523273" y="159488"/>
                  </a:cubicBezTo>
                  <a:cubicBezTo>
                    <a:pt x="506254" y="144900"/>
                    <a:pt x="478129" y="150657"/>
                    <a:pt x="459478" y="138223"/>
                  </a:cubicBezTo>
                  <a:cubicBezTo>
                    <a:pt x="418255" y="110741"/>
                    <a:pt x="439703" y="120999"/>
                    <a:pt x="395683" y="106326"/>
                  </a:cubicBezTo>
                  <a:cubicBezTo>
                    <a:pt x="370494" y="81138"/>
                    <a:pt x="346686" y="54551"/>
                    <a:pt x="310622" y="42530"/>
                  </a:cubicBezTo>
                  <a:lnTo>
                    <a:pt x="246827" y="21265"/>
                  </a:lnTo>
                  <a:cubicBezTo>
                    <a:pt x="225562" y="24809"/>
                    <a:pt x="203680" y="25703"/>
                    <a:pt x="183031" y="31898"/>
                  </a:cubicBezTo>
                  <a:cubicBezTo>
                    <a:pt x="167849" y="36452"/>
                    <a:pt x="155069" y="46919"/>
                    <a:pt x="140501" y="53163"/>
                  </a:cubicBezTo>
                  <a:cubicBezTo>
                    <a:pt x="130199" y="57578"/>
                    <a:pt x="119236" y="60251"/>
                    <a:pt x="108603" y="63795"/>
                  </a:cubicBezTo>
                  <a:cubicBezTo>
                    <a:pt x="88826" y="83573"/>
                    <a:pt x="79484" y="90135"/>
                    <a:pt x="66073" y="116958"/>
                  </a:cubicBezTo>
                  <a:cubicBezTo>
                    <a:pt x="53923" y="141258"/>
                    <a:pt x="50872" y="177762"/>
                    <a:pt x="44808" y="202019"/>
                  </a:cubicBezTo>
                  <a:cubicBezTo>
                    <a:pt x="36004" y="237237"/>
                    <a:pt x="33701" y="234628"/>
                    <a:pt x="12910" y="265814"/>
                  </a:cubicBezTo>
                  <a:cubicBezTo>
                    <a:pt x="9366" y="276447"/>
                    <a:pt x="-5647" y="289787"/>
                    <a:pt x="2278" y="297712"/>
                  </a:cubicBezTo>
                  <a:cubicBezTo>
                    <a:pt x="10203" y="305637"/>
                    <a:pt x="25329" y="293960"/>
                    <a:pt x="34176" y="287079"/>
                  </a:cubicBezTo>
                  <a:cubicBezTo>
                    <a:pt x="57914" y="268616"/>
                    <a:pt x="69441" y="232794"/>
                    <a:pt x="97971" y="223284"/>
                  </a:cubicBezTo>
                  <a:cubicBezTo>
                    <a:pt x="108604" y="219740"/>
                    <a:pt x="137794" y="204726"/>
                    <a:pt x="129869" y="212651"/>
                  </a:cubicBezTo>
                  <a:cubicBezTo>
                    <a:pt x="111797" y="230723"/>
                    <a:pt x="87338" y="241004"/>
                    <a:pt x="66073" y="255181"/>
                  </a:cubicBezTo>
                  <a:lnTo>
                    <a:pt x="34176" y="276447"/>
                  </a:lnTo>
                  <a:cubicBezTo>
                    <a:pt x="30632" y="287079"/>
                    <a:pt x="19381" y="297938"/>
                    <a:pt x="23543" y="308344"/>
                  </a:cubicBezTo>
                  <a:cubicBezTo>
                    <a:pt x="31320" y="327785"/>
                    <a:pt x="118344" y="350577"/>
                    <a:pt x="119236" y="350874"/>
                  </a:cubicBezTo>
                  <a:lnTo>
                    <a:pt x="246827" y="393405"/>
                  </a:lnTo>
                  <a:cubicBezTo>
                    <a:pt x="246831" y="393406"/>
                    <a:pt x="310619" y="414668"/>
                    <a:pt x="310622" y="414670"/>
                  </a:cubicBezTo>
                  <a:lnTo>
                    <a:pt x="342520" y="435935"/>
                  </a:lnTo>
                  <a:cubicBezTo>
                    <a:pt x="353152" y="432391"/>
                    <a:pt x="364807" y="431068"/>
                    <a:pt x="374417" y="425302"/>
                  </a:cubicBezTo>
                  <a:cubicBezTo>
                    <a:pt x="394167" y="413452"/>
                    <a:pt x="403573" y="388859"/>
                    <a:pt x="416948" y="372140"/>
                  </a:cubicBezTo>
                  <a:cubicBezTo>
                    <a:pt x="423210" y="364312"/>
                    <a:pt x="438213" y="350874"/>
                    <a:pt x="438213" y="350874"/>
                  </a:cubicBezTo>
                </a:path>
              </a:pathLst>
            </a:custGeom>
            <a:noFill/>
            <a:ln w="285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44" name="Google Shape;544;p14"/>
            <p:cNvSpPr/>
            <p:nvPr/>
          </p:nvSpPr>
          <p:spPr>
            <a:xfrm>
              <a:off x="6315740" y="5985633"/>
              <a:ext cx="172573" cy="202965"/>
            </a:xfrm>
            <a:custGeom>
              <a:avLst/>
              <a:gdLst/>
              <a:ahLst/>
              <a:cxnLst/>
              <a:rect l="l" t="t" r="r" b="b"/>
              <a:pathLst>
                <a:path w="172573" h="202965" extrusionOk="0">
                  <a:moveTo>
                    <a:pt x="170120" y="497"/>
                  </a:moveTo>
                  <a:cubicBezTo>
                    <a:pt x="163032" y="-3047"/>
                    <a:pt x="134029" y="13227"/>
                    <a:pt x="116958" y="21762"/>
                  </a:cubicBezTo>
                  <a:cubicBezTo>
                    <a:pt x="73318" y="43582"/>
                    <a:pt x="96764" y="37917"/>
                    <a:pt x="63795" y="64293"/>
                  </a:cubicBezTo>
                  <a:cubicBezTo>
                    <a:pt x="53816" y="72276"/>
                    <a:pt x="42530" y="78470"/>
                    <a:pt x="31897" y="85558"/>
                  </a:cubicBezTo>
                  <a:cubicBezTo>
                    <a:pt x="42530" y="89102"/>
                    <a:pt x="55043" y="89189"/>
                    <a:pt x="63795" y="96190"/>
                  </a:cubicBezTo>
                  <a:cubicBezTo>
                    <a:pt x="92148" y="118872"/>
                    <a:pt x="92148" y="137304"/>
                    <a:pt x="63795" y="159986"/>
                  </a:cubicBezTo>
                  <a:cubicBezTo>
                    <a:pt x="55043" y="166987"/>
                    <a:pt x="42530" y="167074"/>
                    <a:pt x="31897" y="170618"/>
                  </a:cubicBezTo>
                  <a:cubicBezTo>
                    <a:pt x="21265" y="177706"/>
                    <a:pt x="0" y="179104"/>
                    <a:pt x="0" y="191883"/>
                  </a:cubicBezTo>
                  <a:cubicBezTo>
                    <a:pt x="0" y="203091"/>
                    <a:pt x="20758" y="203754"/>
                    <a:pt x="31897" y="202516"/>
                  </a:cubicBezTo>
                  <a:cubicBezTo>
                    <a:pt x="54176" y="200041"/>
                    <a:pt x="95693" y="181251"/>
                    <a:pt x="95693" y="181251"/>
                  </a:cubicBezTo>
                  <a:cubicBezTo>
                    <a:pt x="102781" y="170618"/>
                    <a:pt x="106980" y="157336"/>
                    <a:pt x="116958" y="149353"/>
                  </a:cubicBezTo>
                  <a:cubicBezTo>
                    <a:pt x="168510" y="108110"/>
                    <a:pt x="136288" y="176418"/>
                    <a:pt x="159488" y="106823"/>
                  </a:cubicBezTo>
                  <a:cubicBezTo>
                    <a:pt x="148855" y="103279"/>
                    <a:pt x="132602" y="106215"/>
                    <a:pt x="127590" y="96190"/>
                  </a:cubicBezTo>
                  <a:cubicBezTo>
                    <a:pt x="117648" y="76307"/>
                    <a:pt x="151537" y="52966"/>
                    <a:pt x="159488" y="43027"/>
                  </a:cubicBezTo>
                  <a:cubicBezTo>
                    <a:pt x="167471" y="33049"/>
                    <a:pt x="177208" y="4041"/>
                    <a:pt x="170120" y="497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45" name="Google Shape;545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21275" y="3322987"/>
            <a:ext cx="869212" cy="677826"/>
            <a:chOff x="368706" y="5159194"/>
            <a:chExt cx="1158949" cy="903768"/>
          </a:xfrm>
        </p:grpSpPr>
        <p:sp>
          <p:nvSpPr>
            <p:cNvPr id="546" name="Google Shape;546;p14"/>
            <p:cNvSpPr/>
            <p:nvPr/>
          </p:nvSpPr>
          <p:spPr>
            <a:xfrm>
              <a:off x="411237" y="5159194"/>
              <a:ext cx="1095153" cy="552893"/>
            </a:xfrm>
            <a:custGeom>
              <a:avLst/>
              <a:gdLst/>
              <a:ahLst/>
              <a:cxnLst/>
              <a:rect l="l" t="t" r="r" b="b"/>
              <a:pathLst>
                <a:path w="1095153" h="552893" extrusionOk="0">
                  <a:moveTo>
                    <a:pt x="255181" y="0"/>
                  </a:moveTo>
                  <a:cubicBezTo>
                    <a:pt x="209790" y="7565"/>
                    <a:pt x="169712" y="10837"/>
                    <a:pt x="127590" y="31898"/>
                  </a:cubicBezTo>
                  <a:cubicBezTo>
                    <a:pt x="104731" y="43328"/>
                    <a:pt x="63795" y="74428"/>
                    <a:pt x="63795" y="74428"/>
                  </a:cubicBezTo>
                  <a:cubicBezTo>
                    <a:pt x="56707" y="85061"/>
                    <a:pt x="51566" y="97290"/>
                    <a:pt x="42530" y="106326"/>
                  </a:cubicBezTo>
                  <a:cubicBezTo>
                    <a:pt x="33494" y="115362"/>
                    <a:pt x="17720" y="116958"/>
                    <a:pt x="10632" y="127591"/>
                  </a:cubicBezTo>
                  <a:cubicBezTo>
                    <a:pt x="2526" y="139750"/>
                    <a:pt x="3544" y="155944"/>
                    <a:pt x="0" y="170121"/>
                  </a:cubicBezTo>
                  <a:cubicBezTo>
                    <a:pt x="7088" y="230372"/>
                    <a:pt x="2080" y="293321"/>
                    <a:pt x="21265" y="350875"/>
                  </a:cubicBezTo>
                  <a:cubicBezTo>
                    <a:pt x="28441" y="372404"/>
                    <a:pt x="58381" y="377358"/>
                    <a:pt x="74428" y="393405"/>
                  </a:cubicBezTo>
                  <a:cubicBezTo>
                    <a:pt x="83464" y="402441"/>
                    <a:pt x="85470" y="417636"/>
                    <a:pt x="95693" y="425303"/>
                  </a:cubicBezTo>
                  <a:cubicBezTo>
                    <a:pt x="114713" y="439568"/>
                    <a:pt x="138616" y="445815"/>
                    <a:pt x="159488" y="457200"/>
                  </a:cubicBezTo>
                  <a:cubicBezTo>
                    <a:pt x="177631" y="467096"/>
                    <a:pt x="193837" y="480546"/>
                    <a:pt x="212651" y="489098"/>
                  </a:cubicBezTo>
                  <a:cubicBezTo>
                    <a:pt x="255403" y="508531"/>
                    <a:pt x="277456" y="509133"/>
                    <a:pt x="318976" y="520996"/>
                  </a:cubicBezTo>
                  <a:cubicBezTo>
                    <a:pt x="329753" y="524075"/>
                    <a:pt x="340001" y="528910"/>
                    <a:pt x="350874" y="531628"/>
                  </a:cubicBezTo>
                  <a:cubicBezTo>
                    <a:pt x="368406" y="536011"/>
                    <a:pt x="386395" y="538341"/>
                    <a:pt x="404037" y="542261"/>
                  </a:cubicBezTo>
                  <a:cubicBezTo>
                    <a:pt x="418302" y="545431"/>
                    <a:pt x="432390" y="549349"/>
                    <a:pt x="446567" y="552893"/>
                  </a:cubicBezTo>
                  <a:cubicBezTo>
                    <a:pt x="574158" y="549349"/>
                    <a:pt x="702302" y="554655"/>
                    <a:pt x="829339" y="542261"/>
                  </a:cubicBezTo>
                  <a:cubicBezTo>
                    <a:pt x="849907" y="540254"/>
                    <a:pt x="865067" y="521458"/>
                    <a:pt x="882502" y="510363"/>
                  </a:cubicBezTo>
                  <a:cubicBezTo>
                    <a:pt x="940098" y="473711"/>
                    <a:pt x="940374" y="472276"/>
                    <a:pt x="988828" y="435935"/>
                  </a:cubicBezTo>
                  <a:cubicBezTo>
                    <a:pt x="1045533" y="350877"/>
                    <a:pt x="971110" y="453652"/>
                    <a:pt x="1041990" y="382772"/>
                  </a:cubicBezTo>
                  <a:cubicBezTo>
                    <a:pt x="1069596" y="355166"/>
                    <a:pt x="1078308" y="331403"/>
                    <a:pt x="1095153" y="297712"/>
                  </a:cubicBezTo>
                  <a:cubicBezTo>
                    <a:pt x="1091609" y="251638"/>
                    <a:pt x="1096281" y="204178"/>
                    <a:pt x="1084521" y="159489"/>
                  </a:cubicBezTo>
                  <a:cubicBezTo>
                    <a:pt x="1078017" y="134773"/>
                    <a:pt x="1063255" y="109870"/>
                    <a:pt x="1041990" y="95693"/>
                  </a:cubicBezTo>
                  <a:cubicBezTo>
                    <a:pt x="1020725" y="81516"/>
                    <a:pt x="1002989" y="59362"/>
                    <a:pt x="978195" y="53163"/>
                  </a:cubicBezTo>
                  <a:cubicBezTo>
                    <a:pt x="964018" y="49619"/>
                    <a:pt x="949716" y="46544"/>
                    <a:pt x="935665" y="42530"/>
                  </a:cubicBezTo>
                  <a:cubicBezTo>
                    <a:pt x="924888" y="39451"/>
                    <a:pt x="914688" y="34418"/>
                    <a:pt x="903767" y="31898"/>
                  </a:cubicBezTo>
                  <a:cubicBezTo>
                    <a:pt x="868549" y="23771"/>
                    <a:pt x="832506" y="19400"/>
                    <a:pt x="797441" y="10633"/>
                  </a:cubicBezTo>
                  <a:lnTo>
                    <a:pt x="754911" y="0"/>
                  </a:lnTo>
                  <a:cubicBezTo>
                    <a:pt x="673395" y="3544"/>
                    <a:pt x="591748" y="4820"/>
                    <a:pt x="510362" y="10633"/>
                  </a:cubicBezTo>
                  <a:cubicBezTo>
                    <a:pt x="455489" y="14552"/>
                    <a:pt x="468589" y="21076"/>
                    <a:pt x="425302" y="31898"/>
                  </a:cubicBezTo>
                  <a:cubicBezTo>
                    <a:pt x="407770" y="36281"/>
                    <a:pt x="389781" y="38610"/>
                    <a:pt x="372139" y="42530"/>
                  </a:cubicBezTo>
                  <a:cubicBezTo>
                    <a:pt x="193134" y="82309"/>
                    <a:pt x="439805" y="28273"/>
                    <a:pt x="297711" y="63796"/>
                  </a:cubicBezTo>
                  <a:cubicBezTo>
                    <a:pt x="236365" y="79132"/>
                    <a:pt x="183055" y="81582"/>
                    <a:pt x="116958" y="85061"/>
                  </a:cubicBezTo>
                  <a:cubicBezTo>
                    <a:pt x="92183" y="86365"/>
                    <a:pt x="67339" y="85061"/>
                    <a:pt x="42530" y="85061"/>
                  </a:cubicBezTo>
                </a:path>
              </a:pathLst>
            </a:custGeom>
            <a:noFill/>
            <a:ln w="285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47" name="Google Shape;547;p14"/>
            <p:cNvSpPr/>
            <p:nvPr/>
          </p:nvSpPr>
          <p:spPr>
            <a:xfrm>
              <a:off x="368706" y="5414376"/>
              <a:ext cx="1158949" cy="648586"/>
            </a:xfrm>
            <a:custGeom>
              <a:avLst/>
              <a:gdLst/>
              <a:ahLst/>
              <a:cxnLst/>
              <a:rect l="l" t="t" r="r" b="b"/>
              <a:pathLst>
                <a:path w="1158949" h="648586" extrusionOk="0">
                  <a:moveTo>
                    <a:pt x="0" y="53162"/>
                  </a:moveTo>
                  <a:cubicBezTo>
                    <a:pt x="3544" y="180753"/>
                    <a:pt x="-3086" y="309034"/>
                    <a:pt x="10633" y="435935"/>
                  </a:cubicBezTo>
                  <a:cubicBezTo>
                    <a:pt x="11838" y="447078"/>
                    <a:pt x="32506" y="441555"/>
                    <a:pt x="42531" y="446567"/>
                  </a:cubicBezTo>
                  <a:cubicBezTo>
                    <a:pt x="61015" y="455809"/>
                    <a:pt x="78498" y="467002"/>
                    <a:pt x="95693" y="478465"/>
                  </a:cubicBezTo>
                  <a:cubicBezTo>
                    <a:pt x="110438" y="488295"/>
                    <a:pt x="122374" y="502437"/>
                    <a:pt x="138224" y="510362"/>
                  </a:cubicBezTo>
                  <a:cubicBezTo>
                    <a:pt x="151294" y="516897"/>
                    <a:pt x="166577" y="517451"/>
                    <a:pt x="180754" y="520995"/>
                  </a:cubicBezTo>
                  <a:cubicBezTo>
                    <a:pt x="258475" y="572808"/>
                    <a:pt x="160744" y="509560"/>
                    <a:pt x="255182" y="563525"/>
                  </a:cubicBezTo>
                  <a:cubicBezTo>
                    <a:pt x="299944" y="589103"/>
                    <a:pt x="276051" y="584631"/>
                    <a:pt x="329610" y="606055"/>
                  </a:cubicBezTo>
                  <a:cubicBezTo>
                    <a:pt x="350422" y="614380"/>
                    <a:pt x="372140" y="620233"/>
                    <a:pt x="393405" y="627321"/>
                  </a:cubicBezTo>
                  <a:cubicBezTo>
                    <a:pt x="439153" y="642570"/>
                    <a:pt x="414447" y="635239"/>
                    <a:pt x="467833" y="648586"/>
                  </a:cubicBezTo>
                  <a:cubicBezTo>
                    <a:pt x="552893" y="645042"/>
                    <a:pt x="638096" y="644019"/>
                    <a:pt x="723014" y="637953"/>
                  </a:cubicBezTo>
                  <a:cubicBezTo>
                    <a:pt x="737590" y="636912"/>
                    <a:pt x="751280" y="630491"/>
                    <a:pt x="765545" y="627321"/>
                  </a:cubicBezTo>
                  <a:cubicBezTo>
                    <a:pt x="787384" y="622468"/>
                    <a:pt x="827805" y="617455"/>
                    <a:pt x="850605" y="606055"/>
                  </a:cubicBezTo>
                  <a:cubicBezTo>
                    <a:pt x="924030" y="569343"/>
                    <a:pt x="836523" y="596285"/>
                    <a:pt x="925033" y="574158"/>
                  </a:cubicBezTo>
                  <a:cubicBezTo>
                    <a:pt x="1018225" y="480966"/>
                    <a:pt x="900010" y="595011"/>
                    <a:pt x="988828" y="520995"/>
                  </a:cubicBezTo>
                  <a:cubicBezTo>
                    <a:pt x="1000380" y="511369"/>
                    <a:pt x="1009174" y="498723"/>
                    <a:pt x="1020726" y="489097"/>
                  </a:cubicBezTo>
                  <a:cubicBezTo>
                    <a:pt x="1048208" y="466196"/>
                    <a:pt x="1052553" y="467856"/>
                    <a:pt x="1084521" y="457200"/>
                  </a:cubicBezTo>
                  <a:cubicBezTo>
                    <a:pt x="1095154" y="446567"/>
                    <a:pt x="1104867" y="434928"/>
                    <a:pt x="1116419" y="425302"/>
                  </a:cubicBezTo>
                  <a:cubicBezTo>
                    <a:pt x="1126236" y="417121"/>
                    <a:pt x="1140334" y="414016"/>
                    <a:pt x="1148317" y="404037"/>
                  </a:cubicBezTo>
                  <a:cubicBezTo>
                    <a:pt x="1155318" y="395285"/>
                    <a:pt x="1155405" y="382772"/>
                    <a:pt x="1158949" y="372139"/>
                  </a:cubicBezTo>
                  <a:cubicBezTo>
                    <a:pt x="1155405" y="258725"/>
                    <a:pt x="1158007" y="144952"/>
                    <a:pt x="1148317" y="31897"/>
                  </a:cubicBezTo>
                  <a:cubicBezTo>
                    <a:pt x="1147226" y="19165"/>
                    <a:pt x="1127052" y="0"/>
                    <a:pt x="1127052" y="0"/>
                  </a:cubicBezTo>
                </a:path>
              </a:pathLst>
            </a:custGeom>
            <a:noFill/>
            <a:ln w="285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581830" y="5295014"/>
              <a:ext cx="757872" cy="382772"/>
            </a:xfrm>
            <a:custGeom>
              <a:avLst/>
              <a:gdLst/>
              <a:ahLst/>
              <a:cxnLst/>
              <a:rect l="l" t="t" r="r" b="b"/>
              <a:pathLst>
                <a:path w="757872" h="382772" extrusionOk="0">
                  <a:moveTo>
                    <a:pt x="24226" y="180753"/>
                  </a:moveTo>
                  <a:cubicBezTo>
                    <a:pt x="17138" y="163032"/>
                    <a:pt x="4689" y="146598"/>
                    <a:pt x="2961" y="127591"/>
                  </a:cubicBezTo>
                  <a:cubicBezTo>
                    <a:pt x="675" y="102441"/>
                    <a:pt x="10537" y="51355"/>
                    <a:pt x="34858" y="31898"/>
                  </a:cubicBezTo>
                  <a:cubicBezTo>
                    <a:pt x="43610" y="24897"/>
                    <a:pt x="56123" y="24809"/>
                    <a:pt x="66756" y="21265"/>
                  </a:cubicBezTo>
                  <a:cubicBezTo>
                    <a:pt x="84477" y="24809"/>
                    <a:pt x="104228" y="22932"/>
                    <a:pt x="119919" y="31898"/>
                  </a:cubicBezTo>
                  <a:cubicBezTo>
                    <a:pt x="136893" y="41597"/>
                    <a:pt x="146359" y="79321"/>
                    <a:pt x="151817" y="95693"/>
                  </a:cubicBezTo>
                  <a:cubicBezTo>
                    <a:pt x="148273" y="127591"/>
                    <a:pt x="153104" y="161588"/>
                    <a:pt x="141184" y="191386"/>
                  </a:cubicBezTo>
                  <a:cubicBezTo>
                    <a:pt x="137021" y="201792"/>
                    <a:pt x="120494" y="202019"/>
                    <a:pt x="109286" y="202019"/>
                  </a:cubicBezTo>
                  <a:cubicBezTo>
                    <a:pt x="80712" y="202019"/>
                    <a:pt x="52579" y="194930"/>
                    <a:pt x="24226" y="191386"/>
                  </a:cubicBezTo>
                  <a:cubicBezTo>
                    <a:pt x="27770" y="155944"/>
                    <a:pt x="26849" y="119767"/>
                    <a:pt x="34858" y="85060"/>
                  </a:cubicBezTo>
                  <a:cubicBezTo>
                    <a:pt x="37731" y="72609"/>
                    <a:pt x="48140" y="63141"/>
                    <a:pt x="56123" y="53163"/>
                  </a:cubicBezTo>
                  <a:cubicBezTo>
                    <a:pt x="73437" y="31521"/>
                    <a:pt x="85604" y="26421"/>
                    <a:pt x="109286" y="10633"/>
                  </a:cubicBezTo>
                  <a:cubicBezTo>
                    <a:pt x="158905" y="14177"/>
                    <a:pt x="210077" y="8448"/>
                    <a:pt x="258142" y="21265"/>
                  </a:cubicBezTo>
                  <a:cubicBezTo>
                    <a:pt x="268971" y="24153"/>
                    <a:pt x="268775" y="41955"/>
                    <a:pt x="268775" y="53163"/>
                  </a:cubicBezTo>
                  <a:cubicBezTo>
                    <a:pt x="268775" y="95840"/>
                    <a:pt x="261686" y="138223"/>
                    <a:pt x="258142" y="180753"/>
                  </a:cubicBezTo>
                  <a:cubicBezTo>
                    <a:pt x="233333" y="177209"/>
                    <a:pt x="203496" y="185507"/>
                    <a:pt x="183714" y="170121"/>
                  </a:cubicBezTo>
                  <a:cubicBezTo>
                    <a:pt x="166020" y="156359"/>
                    <a:pt x="162449" y="106326"/>
                    <a:pt x="162449" y="106326"/>
                  </a:cubicBezTo>
                  <a:cubicBezTo>
                    <a:pt x="158905" y="77972"/>
                    <a:pt x="164596" y="46823"/>
                    <a:pt x="151817" y="21265"/>
                  </a:cubicBezTo>
                  <a:cubicBezTo>
                    <a:pt x="147334" y="12299"/>
                    <a:pt x="131384" y="32540"/>
                    <a:pt x="130551" y="42530"/>
                  </a:cubicBezTo>
                  <a:cubicBezTo>
                    <a:pt x="127593" y="78026"/>
                    <a:pt x="123237" y="118089"/>
                    <a:pt x="141184" y="148856"/>
                  </a:cubicBezTo>
                  <a:cubicBezTo>
                    <a:pt x="152478" y="168218"/>
                    <a:pt x="204979" y="170121"/>
                    <a:pt x="204979" y="170121"/>
                  </a:cubicBezTo>
                  <a:cubicBezTo>
                    <a:pt x="226244" y="166577"/>
                    <a:pt x="248323" y="166306"/>
                    <a:pt x="268775" y="159488"/>
                  </a:cubicBezTo>
                  <a:cubicBezTo>
                    <a:pt x="290977" y="152087"/>
                    <a:pt x="317766" y="121130"/>
                    <a:pt x="332570" y="106326"/>
                  </a:cubicBezTo>
                  <a:cubicBezTo>
                    <a:pt x="325482" y="85063"/>
                    <a:pt x="295356" y="37214"/>
                    <a:pt x="321937" y="10633"/>
                  </a:cubicBezTo>
                  <a:cubicBezTo>
                    <a:pt x="329862" y="2708"/>
                    <a:pt x="343202" y="3544"/>
                    <a:pt x="353835" y="0"/>
                  </a:cubicBezTo>
                  <a:cubicBezTo>
                    <a:pt x="382189" y="3544"/>
                    <a:pt x="412784" y="-972"/>
                    <a:pt x="438896" y="10633"/>
                  </a:cubicBezTo>
                  <a:cubicBezTo>
                    <a:pt x="449137" y="15185"/>
                    <a:pt x="449528" y="31323"/>
                    <a:pt x="449528" y="42530"/>
                  </a:cubicBezTo>
                  <a:cubicBezTo>
                    <a:pt x="449528" y="123981"/>
                    <a:pt x="457207" y="110854"/>
                    <a:pt x="406998" y="127591"/>
                  </a:cubicBezTo>
                  <a:cubicBezTo>
                    <a:pt x="378644" y="124047"/>
                    <a:pt x="345189" y="133567"/>
                    <a:pt x="321937" y="116958"/>
                  </a:cubicBezTo>
                  <a:cubicBezTo>
                    <a:pt x="310046" y="108464"/>
                    <a:pt x="323441" y="85839"/>
                    <a:pt x="332570" y="74428"/>
                  </a:cubicBezTo>
                  <a:cubicBezTo>
                    <a:pt x="336384" y="69661"/>
                    <a:pt x="430035" y="47403"/>
                    <a:pt x="321937" y="74428"/>
                  </a:cubicBezTo>
                  <a:cubicBezTo>
                    <a:pt x="316809" y="77846"/>
                    <a:pt x="228410" y="122579"/>
                    <a:pt x="300672" y="148856"/>
                  </a:cubicBezTo>
                  <a:cubicBezTo>
                    <a:pt x="334146" y="161028"/>
                    <a:pt x="371556" y="141767"/>
                    <a:pt x="406998" y="138223"/>
                  </a:cubicBezTo>
                  <a:cubicBezTo>
                    <a:pt x="428263" y="131135"/>
                    <a:pt x="458359" y="135609"/>
                    <a:pt x="470793" y="116958"/>
                  </a:cubicBezTo>
                  <a:cubicBezTo>
                    <a:pt x="477881" y="106325"/>
                    <a:pt x="486343" y="96490"/>
                    <a:pt x="492058" y="85060"/>
                  </a:cubicBezTo>
                  <a:cubicBezTo>
                    <a:pt x="497070" y="75036"/>
                    <a:pt x="494766" y="61088"/>
                    <a:pt x="502691" y="53163"/>
                  </a:cubicBezTo>
                  <a:cubicBezTo>
                    <a:pt x="510616" y="45238"/>
                    <a:pt x="523956" y="46074"/>
                    <a:pt x="534589" y="42530"/>
                  </a:cubicBezTo>
                  <a:lnTo>
                    <a:pt x="598384" y="53163"/>
                  </a:lnTo>
                  <a:cubicBezTo>
                    <a:pt x="643210" y="151781"/>
                    <a:pt x="603740" y="154158"/>
                    <a:pt x="555854" y="170121"/>
                  </a:cubicBezTo>
                  <a:cubicBezTo>
                    <a:pt x="534589" y="166577"/>
                    <a:pt x="504589" y="177031"/>
                    <a:pt x="492058" y="159488"/>
                  </a:cubicBezTo>
                  <a:cubicBezTo>
                    <a:pt x="459198" y="113484"/>
                    <a:pt x="511779" y="89634"/>
                    <a:pt x="534589" y="74428"/>
                  </a:cubicBezTo>
                  <a:cubicBezTo>
                    <a:pt x="548766" y="81516"/>
                    <a:pt x="562551" y="89449"/>
                    <a:pt x="577119" y="95693"/>
                  </a:cubicBezTo>
                  <a:cubicBezTo>
                    <a:pt x="587421" y="100108"/>
                    <a:pt x="605473" y="95693"/>
                    <a:pt x="609017" y="106326"/>
                  </a:cubicBezTo>
                  <a:cubicBezTo>
                    <a:pt x="621396" y="143464"/>
                    <a:pt x="616105" y="184298"/>
                    <a:pt x="619649" y="223284"/>
                  </a:cubicBezTo>
                  <a:cubicBezTo>
                    <a:pt x="696024" y="215646"/>
                    <a:pt x="721525" y="240757"/>
                    <a:pt x="747240" y="180753"/>
                  </a:cubicBezTo>
                  <a:cubicBezTo>
                    <a:pt x="752996" y="167322"/>
                    <a:pt x="754328" y="152400"/>
                    <a:pt x="757872" y="138223"/>
                  </a:cubicBezTo>
                  <a:cubicBezTo>
                    <a:pt x="754328" y="113414"/>
                    <a:pt x="757418" y="86696"/>
                    <a:pt x="747240" y="63795"/>
                  </a:cubicBezTo>
                  <a:cubicBezTo>
                    <a:pt x="729394" y="23642"/>
                    <a:pt x="659539" y="50502"/>
                    <a:pt x="640914" y="53163"/>
                  </a:cubicBezTo>
                  <a:cubicBezTo>
                    <a:pt x="633826" y="63795"/>
                    <a:pt x="627632" y="75082"/>
                    <a:pt x="619649" y="85060"/>
                  </a:cubicBezTo>
                  <a:cubicBezTo>
                    <a:pt x="613387" y="92888"/>
                    <a:pt x="603542" y="97730"/>
                    <a:pt x="598384" y="106326"/>
                  </a:cubicBezTo>
                  <a:cubicBezTo>
                    <a:pt x="592618" y="115936"/>
                    <a:pt x="591295" y="127591"/>
                    <a:pt x="587751" y="138223"/>
                  </a:cubicBezTo>
                  <a:cubicBezTo>
                    <a:pt x="587921" y="139245"/>
                    <a:pt x="593872" y="228761"/>
                    <a:pt x="619649" y="233916"/>
                  </a:cubicBezTo>
                  <a:cubicBezTo>
                    <a:pt x="647668" y="239520"/>
                    <a:pt x="676356" y="226828"/>
                    <a:pt x="704710" y="223284"/>
                  </a:cubicBezTo>
                  <a:cubicBezTo>
                    <a:pt x="747840" y="158588"/>
                    <a:pt x="767460" y="159273"/>
                    <a:pt x="736607" y="74428"/>
                  </a:cubicBezTo>
                  <a:cubicBezTo>
                    <a:pt x="731468" y="60297"/>
                    <a:pt x="704710" y="57567"/>
                    <a:pt x="704710" y="42530"/>
                  </a:cubicBezTo>
                  <a:cubicBezTo>
                    <a:pt x="704710" y="29751"/>
                    <a:pt x="725975" y="56707"/>
                    <a:pt x="736607" y="63795"/>
                  </a:cubicBezTo>
                  <a:cubicBezTo>
                    <a:pt x="733063" y="116958"/>
                    <a:pt x="731859" y="170329"/>
                    <a:pt x="725975" y="223284"/>
                  </a:cubicBezTo>
                  <a:cubicBezTo>
                    <a:pt x="724737" y="234423"/>
                    <a:pt x="723267" y="247256"/>
                    <a:pt x="715342" y="255181"/>
                  </a:cubicBezTo>
                  <a:cubicBezTo>
                    <a:pt x="707417" y="263106"/>
                    <a:pt x="694077" y="262270"/>
                    <a:pt x="683444" y="265814"/>
                  </a:cubicBezTo>
                  <a:cubicBezTo>
                    <a:pt x="676356" y="276447"/>
                    <a:pt x="667369" y="286035"/>
                    <a:pt x="662179" y="297712"/>
                  </a:cubicBezTo>
                  <a:cubicBezTo>
                    <a:pt x="653075" y="318195"/>
                    <a:pt x="662179" y="354419"/>
                    <a:pt x="640914" y="361507"/>
                  </a:cubicBezTo>
                  <a:lnTo>
                    <a:pt x="609017" y="372139"/>
                  </a:lnTo>
                  <a:cubicBezTo>
                    <a:pt x="577119" y="368595"/>
                    <a:pt x="543485" y="372475"/>
                    <a:pt x="513323" y="361507"/>
                  </a:cubicBezTo>
                  <a:cubicBezTo>
                    <a:pt x="477414" y="348449"/>
                    <a:pt x="494489" y="280168"/>
                    <a:pt x="502691" y="265814"/>
                  </a:cubicBezTo>
                  <a:cubicBezTo>
                    <a:pt x="508252" y="256083"/>
                    <a:pt x="523956" y="258725"/>
                    <a:pt x="534589" y="255181"/>
                  </a:cubicBezTo>
                  <a:cubicBezTo>
                    <a:pt x="552310" y="258725"/>
                    <a:pt x="571141" y="258695"/>
                    <a:pt x="587751" y="265814"/>
                  </a:cubicBezTo>
                  <a:cubicBezTo>
                    <a:pt x="626093" y="282246"/>
                    <a:pt x="616694" y="348496"/>
                    <a:pt x="619649" y="372139"/>
                  </a:cubicBezTo>
                  <a:cubicBezTo>
                    <a:pt x="623193" y="361507"/>
                    <a:pt x="630282" y="351450"/>
                    <a:pt x="630282" y="340242"/>
                  </a:cubicBezTo>
                  <a:cubicBezTo>
                    <a:pt x="630282" y="293662"/>
                    <a:pt x="629714" y="257895"/>
                    <a:pt x="587751" y="233916"/>
                  </a:cubicBezTo>
                  <a:cubicBezTo>
                    <a:pt x="575063" y="226666"/>
                    <a:pt x="559398" y="226828"/>
                    <a:pt x="545221" y="223284"/>
                  </a:cubicBezTo>
                  <a:cubicBezTo>
                    <a:pt x="552309" y="212651"/>
                    <a:pt x="568587" y="203991"/>
                    <a:pt x="566486" y="191386"/>
                  </a:cubicBezTo>
                  <a:cubicBezTo>
                    <a:pt x="561801" y="163274"/>
                    <a:pt x="522664" y="155513"/>
                    <a:pt x="502691" y="148856"/>
                  </a:cubicBezTo>
                  <a:cubicBezTo>
                    <a:pt x="500212" y="149352"/>
                    <a:pt x="419865" y="158403"/>
                    <a:pt x="417630" y="180753"/>
                  </a:cubicBezTo>
                  <a:cubicBezTo>
                    <a:pt x="414722" y="209834"/>
                    <a:pt x="425826" y="239673"/>
                    <a:pt x="438896" y="265814"/>
                  </a:cubicBezTo>
                  <a:cubicBezTo>
                    <a:pt x="444611" y="277243"/>
                    <a:pt x="460161" y="279991"/>
                    <a:pt x="470793" y="287079"/>
                  </a:cubicBezTo>
                  <a:cubicBezTo>
                    <a:pt x="492058" y="283535"/>
                    <a:pt x="514137" y="283264"/>
                    <a:pt x="534589" y="276446"/>
                  </a:cubicBezTo>
                  <a:cubicBezTo>
                    <a:pt x="546712" y="272405"/>
                    <a:pt x="565215" y="267896"/>
                    <a:pt x="566486" y="255181"/>
                  </a:cubicBezTo>
                  <a:cubicBezTo>
                    <a:pt x="574996" y="170079"/>
                    <a:pt x="560486" y="175210"/>
                    <a:pt x="513323" y="159488"/>
                  </a:cubicBezTo>
                  <a:cubicBezTo>
                    <a:pt x="477881" y="163032"/>
                    <a:pt x="442202" y="164705"/>
                    <a:pt x="406998" y="170121"/>
                  </a:cubicBezTo>
                  <a:cubicBezTo>
                    <a:pt x="395921" y="171825"/>
                    <a:pt x="386041" y="178322"/>
                    <a:pt x="375100" y="180753"/>
                  </a:cubicBezTo>
                  <a:cubicBezTo>
                    <a:pt x="354055" y="185430"/>
                    <a:pt x="332570" y="187842"/>
                    <a:pt x="311305" y="191386"/>
                  </a:cubicBezTo>
                  <a:cubicBezTo>
                    <a:pt x="304217" y="202019"/>
                    <a:pt x="295755" y="211854"/>
                    <a:pt x="290040" y="223284"/>
                  </a:cubicBezTo>
                  <a:cubicBezTo>
                    <a:pt x="272123" y="259118"/>
                    <a:pt x="273549" y="303137"/>
                    <a:pt x="290040" y="340242"/>
                  </a:cubicBezTo>
                  <a:cubicBezTo>
                    <a:pt x="294592" y="350483"/>
                    <a:pt x="311305" y="347330"/>
                    <a:pt x="321937" y="350874"/>
                  </a:cubicBezTo>
                  <a:cubicBezTo>
                    <a:pt x="323663" y="350529"/>
                    <a:pt x="396672" y="338214"/>
                    <a:pt x="406998" y="329609"/>
                  </a:cubicBezTo>
                  <a:cubicBezTo>
                    <a:pt x="420612" y="318264"/>
                    <a:pt x="428263" y="301256"/>
                    <a:pt x="438896" y="287079"/>
                  </a:cubicBezTo>
                  <a:cubicBezTo>
                    <a:pt x="442440" y="276446"/>
                    <a:pt x="449528" y="266389"/>
                    <a:pt x="449528" y="255181"/>
                  </a:cubicBezTo>
                  <a:cubicBezTo>
                    <a:pt x="449528" y="215988"/>
                    <a:pt x="440268" y="214023"/>
                    <a:pt x="417630" y="191386"/>
                  </a:cubicBezTo>
                  <a:cubicBezTo>
                    <a:pt x="392821" y="194930"/>
                    <a:pt x="367777" y="197104"/>
                    <a:pt x="343203" y="202019"/>
                  </a:cubicBezTo>
                  <a:cubicBezTo>
                    <a:pt x="332213" y="204217"/>
                    <a:pt x="313148" y="201596"/>
                    <a:pt x="311305" y="212651"/>
                  </a:cubicBezTo>
                  <a:cubicBezTo>
                    <a:pt x="304869" y="251265"/>
                    <a:pt x="318393" y="290623"/>
                    <a:pt x="321937" y="329609"/>
                  </a:cubicBezTo>
                  <a:cubicBezTo>
                    <a:pt x="353835" y="326065"/>
                    <a:pt x="386771" y="310160"/>
                    <a:pt x="417630" y="318977"/>
                  </a:cubicBezTo>
                  <a:cubicBezTo>
                    <a:pt x="429917" y="322488"/>
                    <a:pt x="398466" y="338269"/>
                    <a:pt x="396365" y="350874"/>
                  </a:cubicBezTo>
                  <a:cubicBezTo>
                    <a:pt x="394523" y="361929"/>
                    <a:pt x="403454" y="372139"/>
                    <a:pt x="406998" y="382772"/>
                  </a:cubicBezTo>
                  <a:cubicBezTo>
                    <a:pt x="417631" y="379228"/>
                    <a:pt x="429571" y="378356"/>
                    <a:pt x="438896" y="372139"/>
                  </a:cubicBezTo>
                  <a:cubicBezTo>
                    <a:pt x="473029" y="349384"/>
                    <a:pt x="470278" y="341785"/>
                    <a:pt x="481426" y="308344"/>
                  </a:cubicBezTo>
                  <a:cubicBezTo>
                    <a:pt x="470793" y="301256"/>
                    <a:pt x="462208" y="288664"/>
                    <a:pt x="449528" y="287079"/>
                  </a:cubicBezTo>
                  <a:cubicBezTo>
                    <a:pt x="431596" y="284838"/>
                    <a:pt x="408126" y="311433"/>
                    <a:pt x="396365" y="297712"/>
                  </a:cubicBezTo>
                  <a:cubicBezTo>
                    <a:pt x="377769" y="276017"/>
                    <a:pt x="390844" y="240764"/>
                    <a:pt x="385733" y="212651"/>
                  </a:cubicBezTo>
                  <a:cubicBezTo>
                    <a:pt x="383728" y="201624"/>
                    <a:pt x="383025" y="188678"/>
                    <a:pt x="375100" y="180753"/>
                  </a:cubicBezTo>
                  <a:cubicBezTo>
                    <a:pt x="367175" y="172828"/>
                    <a:pt x="353835" y="173665"/>
                    <a:pt x="343203" y="170121"/>
                  </a:cubicBezTo>
                  <a:cubicBezTo>
                    <a:pt x="307784" y="172335"/>
                    <a:pt x="187726" y="142172"/>
                    <a:pt x="151817" y="202019"/>
                  </a:cubicBezTo>
                  <a:cubicBezTo>
                    <a:pt x="146051" y="211629"/>
                    <a:pt x="144728" y="223284"/>
                    <a:pt x="141184" y="233916"/>
                  </a:cubicBezTo>
                  <a:cubicBezTo>
                    <a:pt x="150635" y="309523"/>
                    <a:pt x="129279" y="313025"/>
                    <a:pt x="183714" y="340242"/>
                  </a:cubicBezTo>
                  <a:cubicBezTo>
                    <a:pt x="193739" y="345254"/>
                    <a:pt x="204979" y="347330"/>
                    <a:pt x="215612" y="350874"/>
                  </a:cubicBezTo>
                  <a:cubicBezTo>
                    <a:pt x="240421" y="347330"/>
                    <a:pt x="268897" y="353697"/>
                    <a:pt x="290040" y="340242"/>
                  </a:cubicBezTo>
                  <a:cubicBezTo>
                    <a:pt x="311602" y="326521"/>
                    <a:pt x="332570" y="276446"/>
                    <a:pt x="332570" y="276446"/>
                  </a:cubicBezTo>
                  <a:cubicBezTo>
                    <a:pt x="329026" y="265814"/>
                    <a:pt x="329862" y="252474"/>
                    <a:pt x="321937" y="244549"/>
                  </a:cubicBezTo>
                  <a:cubicBezTo>
                    <a:pt x="314012" y="236624"/>
                    <a:pt x="300064" y="238928"/>
                    <a:pt x="290040" y="233916"/>
                  </a:cubicBezTo>
                  <a:cubicBezTo>
                    <a:pt x="278610" y="228201"/>
                    <a:pt x="268775" y="219739"/>
                    <a:pt x="258142" y="212651"/>
                  </a:cubicBezTo>
                  <a:cubicBezTo>
                    <a:pt x="204103" y="215653"/>
                    <a:pt x="89898" y="189510"/>
                    <a:pt x="34858" y="244549"/>
                  </a:cubicBezTo>
                  <a:cubicBezTo>
                    <a:pt x="25822" y="253585"/>
                    <a:pt x="20681" y="265814"/>
                    <a:pt x="13593" y="276446"/>
                  </a:cubicBezTo>
                  <a:cubicBezTo>
                    <a:pt x="1947" y="311387"/>
                    <a:pt x="-10043" y="330776"/>
                    <a:pt x="13593" y="372139"/>
                  </a:cubicBezTo>
                  <a:cubicBezTo>
                    <a:pt x="19154" y="381870"/>
                    <a:pt x="34858" y="379228"/>
                    <a:pt x="45491" y="382772"/>
                  </a:cubicBezTo>
                  <a:cubicBezTo>
                    <a:pt x="63212" y="379228"/>
                    <a:pt x="82963" y="381105"/>
                    <a:pt x="98654" y="372139"/>
                  </a:cubicBezTo>
                  <a:cubicBezTo>
                    <a:pt x="109749" y="365799"/>
                    <a:pt x="110883" y="349278"/>
                    <a:pt x="119919" y="340242"/>
                  </a:cubicBezTo>
                  <a:cubicBezTo>
                    <a:pt x="128955" y="331206"/>
                    <a:pt x="141184" y="326065"/>
                    <a:pt x="151817" y="318977"/>
                  </a:cubicBezTo>
                  <a:cubicBezTo>
                    <a:pt x="145012" y="264535"/>
                    <a:pt x="162539" y="230402"/>
                    <a:pt x="109286" y="212651"/>
                  </a:cubicBezTo>
                  <a:cubicBezTo>
                    <a:pt x="99199" y="209289"/>
                    <a:pt x="88021" y="212651"/>
                    <a:pt x="77389" y="212651"/>
                  </a:cubicBezTo>
                </a:path>
              </a:pathLst>
            </a:custGeom>
            <a:noFill/>
            <a:ln w="285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549" name="Google Shape;549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42787" y="3073978"/>
            <a:ext cx="390746" cy="574159"/>
          </a:xfrm>
          <a:custGeom>
            <a:avLst/>
            <a:gdLst/>
            <a:ahLst/>
            <a:cxnLst/>
            <a:rect l="l" t="t" r="r" b="b"/>
            <a:pathLst>
              <a:path w="520995" h="765545" extrusionOk="0">
                <a:moveTo>
                  <a:pt x="0" y="0"/>
                </a:moveTo>
                <a:cubicBezTo>
                  <a:pt x="7088" y="21265"/>
                  <a:pt x="12940" y="42984"/>
                  <a:pt x="21265" y="63796"/>
                </a:cubicBezTo>
                <a:cubicBezTo>
                  <a:pt x="37612" y="104664"/>
                  <a:pt x="60098" y="132677"/>
                  <a:pt x="85060" y="170121"/>
                </a:cubicBezTo>
                <a:lnTo>
                  <a:pt x="106325" y="202019"/>
                </a:lnTo>
                <a:cubicBezTo>
                  <a:pt x="203909" y="348397"/>
                  <a:pt x="61877" y="156851"/>
                  <a:pt x="148856" y="276447"/>
                </a:cubicBezTo>
                <a:cubicBezTo>
                  <a:pt x="169702" y="305110"/>
                  <a:pt x="187590" y="336446"/>
                  <a:pt x="212651" y="361507"/>
                </a:cubicBezTo>
                <a:cubicBezTo>
                  <a:pt x="223284" y="372140"/>
                  <a:pt x="235317" y="381536"/>
                  <a:pt x="244549" y="393405"/>
                </a:cubicBezTo>
                <a:cubicBezTo>
                  <a:pt x="260240" y="413579"/>
                  <a:pt x="269008" y="439128"/>
                  <a:pt x="287079" y="457200"/>
                </a:cubicBezTo>
                <a:cubicBezTo>
                  <a:pt x="294167" y="464289"/>
                  <a:pt x="302082" y="470638"/>
                  <a:pt x="308344" y="478466"/>
                </a:cubicBezTo>
                <a:cubicBezTo>
                  <a:pt x="375323" y="562191"/>
                  <a:pt x="278097" y="451006"/>
                  <a:pt x="350874" y="552893"/>
                </a:cubicBezTo>
                <a:cubicBezTo>
                  <a:pt x="359614" y="565129"/>
                  <a:pt x="374032" y="572555"/>
                  <a:pt x="382772" y="584791"/>
                </a:cubicBezTo>
                <a:cubicBezTo>
                  <a:pt x="431826" y="653467"/>
                  <a:pt x="373052" y="606665"/>
                  <a:pt x="435935" y="648586"/>
                </a:cubicBezTo>
                <a:cubicBezTo>
                  <a:pt x="454648" y="704730"/>
                  <a:pt x="440350" y="671159"/>
                  <a:pt x="489097" y="744279"/>
                </a:cubicBezTo>
                <a:cubicBezTo>
                  <a:pt x="496186" y="754912"/>
                  <a:pt x="510362" y="758456"/>
                  <a:pt x="520995" y="765545"/>
                </a:cubicBezTo>
                <a:cubicBezTo>
                  <a:pt x="517451" y="726559"/>
                  <a:pt x="524109" y="685241"/>
                  <a:pt x="510363" y="648586"/>
                </a:cubicBezTo>
                <a:cubicBezTo>
                  <a:pt x="505876" y="636621"/>
                  <a:pt x="493138" y="668361"/>
                  <a:pt x="489097" y="680484"/>
                </a:cubicBezTo>
                <a:cubicBezTo>
                  <a:pt x="482280" y="700936"/>
                  <a:pt x="482009" y="723014"/>
                  <a:pt x="478465" y="744279"/>
                </a:cubicBezTo>
                <a:cubicBezTo>
                  <a:pt x="414670" y="737191"/>
                  <a:pt x="347973" y="743311"/>
                  <a:pt x="287079" y="723014"/>
                </a:cubicBezTo>
                <a:cubicBezTo>
                  <a:pt x="276446" y="719470"/>
                  <a:pt x="265958" y="715461"/>
                  <a:pt x="255181" y="712382"/>
                </a:cubicBezTo>
                <a:cubicBezTo>
                  <a:pt x="241130" y="708368"/>
                  <a:pt x="227028" y="704363"/>
                  <a:pt x="212651" y="701749"/>
                </a:cubicBezTo>
                <a:cubicBezTo>
                  <a:pt x="187994" y="697266"/>
                  <a:pt x="138223" y="691117"/>
                  <a:pt x="138223" y="691117"/>
                </a:cubicBezTo>
              </a:path>
            </a:pathLst>
          </a:custGeom>
          <a:noFill/>
          <a:ln w="28575" cap="flat" cmpd="sng">
            <a:solidFill>
              <a:srgbClr val="D995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50" name="Google Shape;550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52506" y="673678"/>
            <a:ext cx="632168" cy="382772"/>
            <a:chOff x="1477016" y="1626781"/>
            <a:chExt cx="842890" cy="510363"/>
          </a:xfrm>
        </p:grpSpPr>
        <p:sp>
          <p:nvSpPr>
            <p:cNvPr id="551" name="Google Shape;551;p14"/>
            <p:cNvSpPr/>
            <p:nvPr/>
          </p:nvSpPr>
          <p:spPr>
            <a:xfrm>
              <a:off x="1477016" y="1828607"/>
              <a:ext cx="256091" cy="308537"/>
            </a:xfrm>
            <a:custGeom>
              <a:avLst/>
              <a:gdLst/>
              <a:ahLst/>
              <a:cxnLst/>
              <a:rect l="l" t="t" r="r" b="b"/>
              <a:pathLst>
                <a:path w="256091" h="308537" extrusionOk="0">
                  <a:moveTo>
                    <a:pt x="75337" y="308537"/>
                  </a:moveTo>
                  <a:cubicBezTo>
                    <a:pt x="68249" y="290816"/>
                    <a:pt x="60595" y="273311"/>
                    <a:pt x="54072" y="255374"/>
                  </a:cubicBezTo>
                  <a:cubicBezTo>
                    <a:pt x="46412" y="234308"/>
                    <a:pt x="45241" y="210230"/>
                    <a:pt x="32807" y="191579"/>
                  </a:cubicBezTo>
                  <a:lnTo>
                    <a:pt x="11542" y="159681"/>
                  </a:lnTo>
                  <a:cubicBezTo>
                    <a:pt x="7998" y="149049"/>
                    <a:pt x="-3252" y="138190"/>
                    <a:pt x="910" y="127784"/>
                  </a:cubicBezTo>
                  <a:cubicBezTo>
                    <a:pt x="5656" y="115919"/>
                    <a:pt x="20157" y="108326"/>
                    <a:pt x="32807" y="106519"/>
                  </a:cubicBezTo>
                  <a:cubicBezTo>
                    <a:pt x="42155" y="105184"/>
                    <a:pt x="95264" y="123793"/>
                    <a:pt x="107235" y="127784"/>
                  </a:cubicBezTo>
                  <a:cubicBezTo>
                    <a:pt x="114323" y="117151"/>
                    <a:pt x="125401" y="108283"/>
                    <a:pt x="128500" y="95886"/>
                  </a:cubicBezTo>
                  <a:cubicBezTo>
                    <a:pt x="154067" y="-6381"/>
                    <a:pt x="103903" y="-11551"/>
                    <a:pt x="171031" y="10826"/>
                  </a:cubicBezTo>
                  <a:cubicBezTo>
                    <a:pt x="174575" y="21458"/>
                    <a:pt x="176220" y="32926"/>
                    <a:pt x="181663" y="42723"/>
                  </a:cubicBezTo>
                  <a:cubicBezTo>
                    <a:pt x="194075" y="65064"/>
                    <a:pt x="216111" y="82273"/>
                    <a:pt x="224193" y="106519"/>
                  </a:cubicBezTo>
                  <a:cubicBezTo>
                    <a:pt x="227737" y="117151"/>
                    <a:pt x="229814" y="128392"/>
                    <a:pt x="234826" y="138416"/>
                  </a:cubicBezTo>
                  <a:cubicBezTo>
                    <a:pt x="240541" y="149846"/>
                    <a:pt x="256091" y="170314"/>
                    <a:pt x="256091" y="170314"/>
                  </a:cubicBezTo>
                </a:path>
              </a:pathLst>
            </a:custGeom>
            <a:noFill/>
            <a:ln w="28575" cap="flat" cmpd="sng">
              <a:solidFill>
                <a:srgbClr val="D995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1733107" y="1765005"/>
              <a:ext cx="170148" cy="202018"/>
            </a:xfrm>
            <a:custGeom>
              <a:avLst/>
              <a:gdLst/>
              <a:ahLst/>
              <a:cxnLst/>
              <a:rect l="l" t="t" r="r" b="b"/>
              <a:pathLst>
                <a:path w="170148" h="202018" extrusionOk="0">
                  <a:moveTo>
                    <a:pt x="106326" y="0"/>
                  </a:moveTo>
                  <a:cubicBezTo>
                    <a:pt x="74428" y="3544"/>
                    <a:pt x="40432" y="-1287"/>
                    <a:pt x="10633" y="10632"/>
                  </a:cubicBezTo>
                  <a:cubicBezTo>
                    <a:pt x="227" y="14794"/>
                    <a:pt x="0" y="31322"/>
                    <a:pt x="0" y="42530"/>
                  </a:cubicBezTo>
                  <a:cubicBezTo>
                    <a:pt x="0" y="74952"/>
                    <a:pt x="12876" y="98227"/>
                    <a:pt x="21265" y="127590"/>
                  </a:cubicBezTo>
                  <a:cubicBezTo>
                    <a:pt x="38430" y="187666"/>
                    <a:pt x="20791" y="153460"/>
                    <a:pt x="53163" y="202018"/>
                  </a:cubicBezTo>
                  <a:cubicBezTo>
                    <a:pt x="70884" y="198474"/>
                    <a:pt x="88891" y="196141"/>
                    <a:pt x="106326" y="191386"/>
                  </a:cubicBezTo>
                  <a:cubicBezTo>
                    <a:pt x="173483" y="173071"/>
                    <a:pt x="170121" y="191893"/>
                    <a:pt x="170121" y="159488"/>
                  </a:cubicBezTo>
                </a:path>
              </a:pathLst>
            </a:custGeom>
            <a:noFill/>
            <a:ln w="28575" cap="flat" cmpd="sng">
              <a:solidFill>
                <a:srgbClr val="D995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53" name="Google Shape;553;p14"/>
            <p:cNvSpPr/>
            <p:nvPr/>
          </p:nvSpPr>
          <p:spPr>
            <a:xfrm>
              <a:off x="1775637" y="1871330"/>
              <a:ext cx="106326" cy="31898"/>
            </a:xfrm>
            <a:custGeom>
              <a:avLst/>
              <a:gdLst/>
              <a:ahLst/>
              <a:cxnLst/>
              <a:rect l="l" t="t" r="r" b="b"/>
              <a:pathLst>
                <a:path w="106326" h="31898" extrusionOk="0">
                  <a:moveTo>
                    <a:pt x="0" y="31898"/>
                  </a:moveTo>
                  <a:cubicBezTo>
                    <a:pt x="17721" y="28354"/>
                    <a:pt x="35631" y="25648"/>
                    <a:pt x="53163" y="21265"/>
                  </a:cubicBezTo>
                  <a:cubicBezTo>
                    <a:pt x="79445" y="14695"/>
                    <a:pt x="84324" y="11001"/>
                    <a:pt x="106326" y="0"/>
                  </a:cubicBezTo>
                </a:path>
              </a:pathLst>
            </a:custGeom>
            <a:noFill/>
            <a:ln w="28575" cap="flat" cmpd="sng">
              <a:solidFill>
                <a:srgbClr val="D995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54" name="Google Shape;554;p14"/>
            <p:cNvSpPr/>
            <p:nvPr/>
          </p:nvSpPr>
          <p:spPr>
            <a:xfrm>
              <a:off x="1932643" y="1711842"/>
              <a:ext cx="151338" cy="223284"/>
            </a:xfrm>
            <a:custGeom>
              <a:avLst/>
              <a:gdLst/>
              <a:ahLst/>
              <a:cxnLst/>
              <a:rect l="l" t="t" r="r" b="b"/>
              <a:pathLst>
                <a:path w="151338" h="223284" extrusionOk="0">
                  <a:moveTo>
                    <a:pt x="45013" y="0"/>
                  </a:moveTo>
                  <a:cubicBezTo>
                    <a:pt x="30836" y="17721"/>
                    <a:pt x="6427" y="30814"/>
                    <a:pt x="2483" y="53163"/>
                  </a:cubicBezTo>
                  <a:cubicBezTo>
                    <a:pt x="-1524" y="75870"/>
                    <a:pt x="-5857" y="180461"/>
                    <a:pt x="34380" y="212651"/>
                  </a:cubicBezTo>
                  <a:cubicBezTo>
                    <a:pt x="43132" y="219653"/>
                    <a:pt x="55645" y="219740"/>
                    <a:pt x="66278" y="223284"/>
                  </a:cubicBezTo>
                  <a:cubicBezTo>
                    <a:pt x="91087" y="219740"/>
                    <a:pt x="118291" y="223859"/>
                    <a:pt x="140706" y="212651"/>
                  </a:cubicBezTo>
                  <a:cubicBezTo>
                    <a:pt x="150730" y="207639"/>
                    <a:pt x="151338" y="191961"/>
                    <a:pt x="151338" y="180753"/>
                  </a:cubicBezTo>
                  <a:cubicBezTo>
                    <a:pt x="151338" y="161355"/>
                    <a:pt x="145117" y="101107"/>
                    <a:pt x="119441" y="85060"/>
                  </a:cubicBezTo>
                  <a:cubicBezTo>
                    <a:pt x="76451" y="58191"/>
                    <a:pt x="48322" y="63795"/>
                    <a:pt x="2483" y="63795"/>
                  </a:cubicBezTo>
                </a:path>
              </a:pathLst>
            </a:custGeom>
            <a:noFill/>
            <a:ln w="28575" cap="flat" cmpd="sng">
              <a:solidFill>
                <a:srgbClr val="D995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2073349" y="1626781"/>
              <a:ext cx="246557" cy="244549"/>
            </a:xfrm>
            <a:custGeom>
              <a:avLst/>
              <a:gdLst/>
              <a:ahLst/>
              <a:cxnLst/>
              <a:rect l="l" t="t" r="r" b="b"/>
              <a:pathLst>
                <a:path w="246557" h="244549" extrusionOk="0">
                  <a:moveTo>
                    <a:pt x="0" y="63796"/>
                  </a:moveTo>
                  <a:cubicBezTo>
                    <a:pt x="14177" y="81517"/>
                    <a:pt x="28914" y="98804"/>
                    <a:pt x="42530" y="116959"/>
                  </a:cubicBezTo>
                  <a:cubicBezTo>
                    <a:pt x="50197" y="127182"/>
                    <a:pt x="55305" y="139305"/>
                    <a:pt x="63795" y="148856"/>
                  </a:cubicBezTo>
                  <a:cubicBezTo>
                    <a:pt x="83775" y="171333"/>
                    <a:pt x="106326" y="191387"/>
                    <a:pt x="127591" y="212652"/>
                  </a:cubicBezTo>
                  <a:lnTo>
                    <a:pt x="159488" y="244549"/>
                  </a:lnTo>
                  <a:cubicBezTo>
                    <a:pt x="163032" y="233917"/>
                    <a:pt x="170121" y="223860"/>
                    <a:pt x="170121" y="212652"/>
                  </a:cubicBezTo>
                  <a:cubicBezTo>
                    <a:pt x="170121" y="199303"/>
                    <a:pt x="153870" y="153265"/>
                    <a:pt x="148856" y="138224"/>
                  </a:cubicBezTo>
                  <a:cubicBezTo>
                    <a:pt x="167969" y="80882"/>
                    <a:pt x="148209" y="112189"/>
                    <a:pt x="180753" y="138224"/>
                  </a:cubicBezTo>
                  <a:cubicBezTo>
                    <a:pt x="189505" y="145225"/>
                    <a:pt x="202018" y="145312"/>
                    <a:pt x="212651" y="148856"/>
                  </a:cubicBezTo>
                  <a:cubicBezTo>
                    <a:pt x="223284" y="155944"/>
                    <a:pt x="242742" y="182771"/>
                    <a:pt x="244549" y="170121"/>
                  </a:cubicBezTo>
                  <a:cubicBezTo>
                    <a:pt x="252584" y="113874"/>
                    <a:pt x="233916" y="0"/>
                    <a:pt x="233916" y="0"/>
                  </a:cubicBezTo>
                </a:path>
              </a:pathLst>
            </a:custGeom>
            <a:noFill/>
            <a:ln w="28575" cap="flat" cmpd="sng">
              <a:solidFill>
                <a:srgbClr val="D995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56" name="Google Shape;556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125455" y="809242"/>
            <a:ext cx="1260101" cy="966443"/>
            <a:chOff x="1307615" y="1807535"/>
            <a:chExt cx="1680134" cy="1288590"/>
          </a:xfrm>
        </p:grpSpPr>
        <p:grpSp>
          <p:nvGrpSpPr>
            <p:cNvPr id="557" name="Google Shape;557;p14"/>
            <p:cNvGrpSpPr/>
            <p:nvPr/>
          </p:nvGrpSpPr>
          <p:grpSpPr>
            <a:xfrm>
              <a:off x="2179674" y="1807535"/>
              <a:ext cx="808075" cy="840015"/>
              <a:chOff x="2179674" y="1807535"/>
              <a:chExt cx="808075" cy="840015"/>
            </a:xfrm>
          </p:grpSpPr>
          <p:sp>
            <p:nvSpPr>
              <p:cNvPr id="558" name="Google Shape;558;p14"/>
              <p:cNvSpPr/>
              <p:nvPr/>
            </p:nvSpPr>
            <p:spPr>
              <a:xfrm>
                <a:off x="2371060" y="1807535"/>
                <a:ext cx="170122" cy="308344"/>
              </a:xfrm>
              <a:custGeom>
                <a:avLst/>
                <a:gdLst/>
                <a:ahLst/>
                <a:cxnLst/>
                <a:rect l="l" t="t" r="r" b="b"/>
                <a:pathLst>
                  <a:path w="170122" h="308344" extrusionOk="0">
                    <a:moveTo>
                      <a:pt x="159489" y="0"/>
                    </a:moveTo>
                    <a:cubicBezTo>
                      <a:pt x="169938" y="104495"/>
                      <a:pt x="176966" y="95259"/>
                      <a:pt x="159489" y="191386"/>
                    </a:cubicBezTo>
                    <a:cubicBezTo>
                      <a:pt x="157484" y="202413"/>
                      <a:pt x="155073" y="213959"/>
                      <a:pt x="148856" y="223284"/>
                    </a:cubicBezTo>
                    <a:cubicBezTo>
                      <a:pt x="140515" y="235795"/>
                      <a:pt x="130103" y="247879"/>
                      <a:pt x="116959" y="255181"/>
                    </a:cubicBezTo>
                    <a:cubicBezTo>
                      <a:pt x="97364" y="266067"/>
                      <a:pt x="53163" y="276446"/>
                      <a:pt x="53163" y="276446"/>
                    </a:cubicBezTo>
                    <a:cubicBezTo>
                      <a:pt x="46075" y="283535"/>
                      <a:pt x="40494" y="292554"/>
                      <a:pt x="31898" y="297712"/>
                    </a:cubicBezTo>
                    <a:cubicBezTo>
                      <a:pt x="22287" y="303478"/>
                      <a:pt x="0" y="308344"/>
                      <a:pt x="0" y="308344"/>
                    </a:cubicBezTo>
                  </a:path>
                </a:pathLst>
              </a:custGeom>
              <a:noFill/>
              <a:ln w="28575" cap="flat" cmpd="sng">
                <a:solidFill>
                  <a:srgbClr val="D995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59" name="Google Shape;559;p14"/>
              <p:cNvSpPr/>
              <p:nvPr/>
            </p:nvSpPr>
            <p:spPr>
              <a:xfrm>
                <a:off x="2339163" y="2041451"/>
                <a:ext cx="382772" cy="300042"/>
              </a:xfrm>
              <a:custGeom>
                <a:avLst/>
                <a:gdLst/>
                <a:ahLst/>
                <a:cxnLst/>
                <a:rect l="l" t="t" r="r" b="b"/>
                <a:pathLst>
                  <a:path w="382772" h="300042" extrusionOk="0">
                    <a:moveTo>
                      <a:pt x="382772" y="0"/>
                    </a:moveTo>
                    <a:cubicBezTo>
                      <a:pt x="372139" y="21265"/>
                      <a:pt x="360530" y="42070"/>
                      <a:pt x="350874" y="63796"/>
                    </a:cubicBezTo>
                    <a:cubicBezTo>
                      <a:pt x="346322" y="74037"/>
                      <a:pt x="345254" y="85669"/>
                      <a:pt x="340242" y="95693"/>
                    </a:cubicBezTo>
                    <a:cubicBezTo>
                      <a:pt x="326828" y="122521"/>
                      <a:pt x="317492" y="129076"/>
                      <a:pt x="297711" y="148856"/>
                    </a:cubicBezTo>
                    <a:cubicBezTo>
                      <a:pt x="275145" y="216560"/>
                      <a:pt x="307488" y="149427"/>
                      <a:pt x="244549" y="191386"/>
                    </a:cubicBezTo>
                    <a:cubicBezTo>
                      <a:pt x="233916" y="198474"/>
                      <a:pt x="232901" y="214869"/>
                      <a:pt x="223284" y="223284"/>
                    </a:cubicBezTo>
                    <a:cubicBezTo>
                      <a:pt x="133886" y="301507"/>
                      <a:pt x="190872" y="244806"/>
                      <a:pt x="127590" y="276447"/>
                    </a:cubicBezTo>
                    <a:cubicBezTo>
                      <a:pt x="116161" y="282162"/>
                      <a:pt x="108298" y="295611"/>
                      <a:pt x="95693" y="297712"/>
                    </a:cubicBezTo>
                    <a:cubicBezTo>
                      <a:pt x="64229" y="302956"/>
                      <a:pt x="31898" y="297712"/>
                      <a:pt x="0" y="297712"/>
                    </a:cubicBezTo>
                  </a:path>
                </a:pathLst>
              </a:custGeom>
              <a:noFill/>
              <a:ln w="28575" cap="flat" cmpd="sng">
                <a:solidFill>
                  <a:srgbClr val="D995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60" name="Google Shape;560;p14"/>
              <p:cNvSpPr/>
              <p:nvPr/>
            </p:nvSpPr>
            <p:spPr>
              <a:xfrm>
                <a:off x="2179674" y="2169042"/>
                <a:ext cx="808075" cy="478508"/>
              </a:xfrm>
              <a:custGeom>
                <a:avLst/>
                <a:gdLst/>
                <a:ahLst/>
                <a:cxnLst/>
                <a:rect l="l" t="t" r="r" b="b"/>
                <a:pathLst>
                  <a:path w="808075" h="478508" extrusionOk="0">
                    <a:moveTo>
                      <a:pt x="808075" y="0"/>
                    </a:moveTo>
                    <a:cubicBezTo>
                      <a:pt x="806184" y="9456"/>
                      <a:pt x="792439" y="82558"/>
                      <a:pt x="786810" y="95693"/>
                    </a:cubicBezTo>
                    <a:cubicBezTo>
                      <a:pt x="781776" y="107439"/>
                      <a:pt x="771260" y="116161"/>
                      <a:pt x="765545" y="127591"/>
                    </a:cubicBezTo>
                    <a:cubicBezTo>
                      <a:pt x="721524" y="215632"/>
                      <a:pt x="794590" y="99970"/>
                      <a:pt x="733647" y="191386"/>
                    </a:cubicBezTo>
                    <a:cubicBezTo>
                      <a:pt x="730103" y="205563"/>
                      <a:pt x="732790" y="223054"/>
                      <a:pt x="723014" y="233916"/>
                    </a:cubicBezTo>
                    <a:cubicBezTo>
                      <a:pt x="699305" y="260260"/>
                      <a:pt x="667443" y="278051"/>
                      <a:pt x="637954" y="297711"/>
                    </a:cubicBezTo>
                    <a:cubicBezTo>
                      <a:pt x="579680" y="336561"/>
                      <a:pt x="617486" y="313262"/>
                      <a:pt x="520996" y="361507"/>
                    </a:cubicBezTo>
                    <a:cubicBezTo>
                      <a:pt x="507547" y="368232"/>
                      <a:pt x="502243" y="386102"/>
                      <a:pt x="489098" y="393405"/>
                    </a:cubicBezTo>
                    <a:cubicBezTo>
                      <a:pt x="458380" y="410471"/>
                      <a:pt x="367771" y="426759"/>
                      <a:pt x="340242" y="435935"/>
                    </a:cubicBezTo>
                    <a:cubicBezTo>
                      <a:pt x="263765" y="461427"/>
                      <a:pt x="359269" y="430499"/>
                      <a:pt x="265814" y="457200"/>
                    </a:cubicBezTo>
                    <a:cubicBezTo>
                      <a:pt x="255038" y="460279"/>
                      <a:pt x="245063" y="466659"/>
                      <a:pt x="233917" y="467832"/>
                    </a:cubicBezTo>
                    <a:cubicBezTo>
                      <a:pt x="120301" y="479792"/>
                      <a:pt x="91522" y="478465"/>
                      <a:pt x="0" y="478465"/>
                    </a:cubicBezTo>
                  </a:path>
                </a:pathLst>
              </a:custGeom>
              <a:noFill/>
              <a:ln w="28575" cap="flat" cmpd="sng">
                <a:solidFill>
                  <a:srgbClr val="D995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561" name="Google Shape;561;p14"/>
            <p:cNvSpPr/>
            <p:nvPr/>
          </p:nvSpPr>
          <p:spPr>
            <a:xfrm>
              <a:off x="1307615" y="2934586"/>
              <a:ext cx="447419" cy="161539"/>
            </a:xfrm>
            <a:custGeom>
              <a:avLst/>
              <a:gdLst/>
              <a:ahLst/>
              <a:cxnLst/>
              <a:rect l="l" t="t" r="r" b="b"/>
              <a:pathLst>
                <a:path w="447419" h="161539" extrusionOk="0">
                  <a:moveTo>
                    <a:pt x="53352" y="21265"/>
                  </a:moveTo>
                  <a:cubicBezTo>
                    <a:pt x="56498" y="40140"/>
                    <a:pt x="57709" y="101221"/>
                    <a:pt x="85250" y="116958"/>
                  </a:cubicBezTo>
                  <a:cubicBezTo>
                    <a:pt x="100941" y="125924"/>
                    <a:pt x="120692" y="124047"/>
                    <a:pt x="138413" y="127591"/>
                  </a:cubicBezTo>
                  <a:cubicBezTo>
                    <a:pt x="149046" y="134679"/>
                    <a:pt x="158881" y="143141"/>
                    <a:pt x="170311" y="148856"/>
                  </a:cubicBezTo>
                  <a:cubicBezTo>
                    <a:pt x="222014" y="174707"/>
                    <a:pt x="269797" y="153856"/>
                    <a:pt x="329799" y="148856"/>
                  </a:cubicBezTo>
                  <a:cubicBezTo>
                    <a:pt x="409983" y="122127"/>
                    <a:pt x="311140" y="158184"/>
                    <a:pt x="393594" y="116958"/>
                  </a:cubicBezTo>
                  <a:cubicBezTo>
                    <a:pt x="403619" y="111946"/>
                    <a:pt x="414859" y="109870"/>
                    <a:pt x="425492" y="106326"/>
                  </a:cubicBezTo>
                  <a:cubicBezTo>
                    <a:pt x="432580" y="95693"/>
                    <a:pt x="444656" y="87033"/>
                    <a:pt x="446757" y="74428"/>
                  </a:cubicBezTo>
                  <a:cubicBezTo>
                    <a:pt x="448600" y="63373"/>
                    <a:pt x="447066" y="44961"/>
                    <a:pt x="436125" y="42530"/>
                  </a:cubicBezTo>
                  <a:cubicBezTo>
                    <a:pt x="377207" y="29437"/>
                    <a:pt x="315622" y="35442"/>
                    <a:pt x="255371" y="31898"/>
                  </a:cubicBezTo>
                  <a:cubicBezTo>
                    <a:pt x="227018" y="28354"/>
                    <a:pt x="198424" y="26376"/>
                    <a:pt x="170311" y="21265"/>
                  </a:cubicBezTo>
                  <a:cubicBezTo>
                    <a:pt x="159284" y="19260"/>
                    <a:pt x="149403" y="12831"/>
                    <a:pt x="138413" y="10633"/>
                  </a:cubicBezTo>
                  <a:cubicBezTo>
                    <a:pt x="113838" y="5718"/>
                    <a:pt x="88794" y="3544"/>
                    <a:pt x="63985" y="0"/>
                  </a:cubicBezTo>
                  <a:cubicBezTo>
                    <a:pt x="-6802" y="11798"/>
                    <a:pt x="190" y="-10925"/>
                    <a:pt x="190" y="31898"/>
                  </a:cubicBezTo>
                </a:path>
              </a:pathLst>
            </a:custGeom>
            <a:noFill/>
            <a:ln w="28575" cap="flat" cmpd="sng">
              <a:solidFill>
                <a:srgbClr val="D995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62" name="Google Shape;562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59445" y="3339791"/>
            <a:ext cx="299194" cy="331673"/>
            <a:chOff x="4419600" y="5257800"/>
            <a:chExt cx="398925" cy="442230"/>
          </a:xfrm>
        </p:grpSpPr>
        <p:sp>
          <p:nvSpPr>
            <p:cNvPr id="563" name="Google Shape;563;p14"/>
            <p:cNvSpPr/>
            <p:nvPr/>
          </p:nvSpPr>
          <p:spPr>
            <a:xfrm>
              <a:off x="4437525" y="5257800"/>
              <a:ext cx="372139" cy="308344"/>
            </a:xfrm>
            <a:custGeom>
              <a:avLst/>
              <a:gdLst/>
              <a:ahLst/>
              <a:cxnLst/>
              <a:rect l="l" t="t" r="r" b="b"/>
              <a:pathLst>
                <a:path w="372139" h="308344" extrusionOk="0">
                  <a:moveTo>
                    <a:pt x="180753" y="0"/>
                  </a:moveTo>
                  <a:cubicBezTo>
                    <a:pt x="163032" y="17721"/>
                    <a:pt x="146986" y="37292"/>
                    <a:pt x="127590" y="53162"/>
                  </a:cubicBezTo>
                  <a:cubicBezTo>
                    <a:pt x="107810" y="69346"/>
                    <a:pt x="63795" y="95693"/>
                    <a:pt x="63795" y="95693"/>
                  </a:cubicBezTo>
                  <a:cubicBezTo>
                    <a:pt x="56707" y="106325"/>
                    <a:pt x="51566" y="118554"/>
                    <a:pt x="42530" y="127590"/>
                  </a:cubicBezTo>
                  <a:cubicBezTo>
                    <a:pt x="33494" y="136626"/>
                    <a:pt x="18615" y="138876"/>
                    <a:pt x="10632" y="148855"/>
                  </a:cubicBezTo>
                  <a:cubicBezTo>
                    <a:pt x="3631" y="157607"/>
                    <a:pt x="3544" y="170120"/>
                    <a:pt x="0" y="180753"/>
                  </a:cubicBezTo>
                  <a:cubicBezTo>
                    <a:pt x="19399" y="209852"/>
                    <a:pt x="19586" y="218994"/>
                    <a:pt x="53162" y="233916"/>
                  </a:cubicBezTo>
                  <a:cubicBezTo>
                    <a:pt x="73646" y="243020"/>
                    <a:pt x="116958" y="255181"/>
                    <a:pt x="116958" y="255181"/>
                  </a:cubicBezTo>
                  <a:cubicBezTo>
                    <a:pt x="180454" y="318677"/>
                    <a:pt x="145808" y="314423"/>
                    <a:pt x="212651" y="297711"/>
                  </a:cubicBezTo>
                  <a:cubicBezTo>
                    <a:pt x="226828" y="283534"/>
                    <a:pt x="242657" y="270837"/>
                    <a:pt x="255181" y="255181"/>
                  </a:cubicBezTo>
                  <a:cubicBezTo>
                    <a:pt x="271147" y="235224"/>
                    <a:pt x="276446" y="205563"/>
                    <a:pt x="297711" y="191386"/>
                  </a:cubicBezTo>
                  <a:cubicBezTo>
                    <a:pt x="308344" y="184298"/>
                    <a:pt x="319630" y="178104"/>
                    <a:pt x="329609" y="170121"/>
                  </a:cubicBezTo>
                  <a:cubicBezTo>
                    <a:pt x="351250" y="152808"/>
                    <a:pt x="356351" y="140639"/>
                    <a:pt x="372139" y="116958"/>
                  </a:cubicBezTo>
                  <a:cubicBezTo>
                    <a:pt x="306075" y="83926"/>
                    <a:pt x="354633" y="104361"/>
                    <a:pt x="287079" y="85060"/>
                  </a:cubicBezTo>
                  <a:cubicBezTo>
                    <a:pt x="276302" y="81981"/>
                    <a:pt x="266236" y="76271"/>
                    <a:pt x="255181" y="74428"/>
                  </a:cubicBezTo>
                  <a:cubicBezTo>
                    <a:pt x="177292" y="61447"/>
                    <a:pt x="165782" y="63795"/>
                    <a:pt x="95693" y="63795"/>
                  </a:cubicBezTo>
                </a:path>
              </a:pathLst>
            </a:custGeom>
            <a:noFill/>
            <a:ln w="28575" cap="flat" cmpd="sng">
              <a:solidFill>
                <a:srgbClr val="D995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64" name="Google Shape;564;p14"/>
            <p:cNvSpPr/>
            <p:nvPr/>
          </p:nvSpPr>
          <p:spPr>
            <a:xfrm>
              <a:off x="4419600" y="5410200"/>
              <a:ext cx="398925" cy="289830"/>
            </a:xfrm>
            <a:custGeom>
              <a:avLst/>
              <a:gdLst/>
              <a:ahLst/>
              <a:cxnLst/>
              <a:rect l="l" t="t" r="r" b="b"/>
              <a:pathLst>
                <a:path w="398925" h="289830" extrusionOk="0">
                  <a:moveTo>
                    <a:pt x="1118" y="21265"/>
                  </a:moveTo>
                  <a:cubicBezTo>
                    <a:pt x="4662" y="77972"/>
                    <a:pt x="-8842" y="138432"/>
                    <a:pt x="11751" y="191386"/>
                  </a:cubicBezTo>
                  <a:cubicBezTo>
                    <a:pt x="19875" y="212277"/>
                    <a:pt x="55497" y="202627"/>
                    <a:pt x="75546" y="212651"/>
                  </a:cubicBezTo>
                  <a:cubicBezTo>
                    <a:pt x="138127" y="243941"/>
                    <a:pt x="103038" y="228903"/>
                    <a:pt x="181872" y="255181"/>
                  </a:cubicBezTo>
                  <a:lnTo>
                    <a:pt x="213770" y="265814"/>
                  </a:lnTo>
                  <a:cubicBezTo>
                    <a:pt x="238911" y="190387"/>
                    <a:pt x="208023" y="265470"/>
                    <a:pt x="235035" y="287079"/>
                  </a:cubicBezTo>
                  <a:cubicBezTo>
                    <a:pt x="246446" y="296208"/>
                    <a:pt x="263388" y="279990"/>
                    <a:pt x="277565" y="276446"/>
                  </a:cubicBezTo>
                  <a:cubicBezTo>
                    <a:pt x="288198" y="265813"/>
                    <a:pt x="297911" y="254174"/>
                    <a:pt x="309463" y="244548"/>
                  </a:cubicBezTo>
                  <a:cubicBezTo>
                    <a:pt x="319280" y="236367"/>
                    <a:pt x="332324" y="232319"/>
                    <a:pt x="341360" y="223283"/>
                  </a:cubicBezTo>
                  <a:cubicBezTo>
                    <a:pt x="350396" y="214247"/>
                    <a:pt x="352647" y="199369"/>
                    <a:pt x="362625" y="191386"/>
                  </a:cubicBezTo>
                  <a:cubicBezTo>
                    <a:pt x="371377" y="184385"/>
                    <a:pt x="392680" y="191808"/>
                    <a:pt x="394523" y="180753"/>
                  </a:cubicBezTo>
                  <a:cubicBezTo>
                    <a:pt x="404428" y="121322"/>
                    <a:pt x="394523" y="60251"/>
                    <a:pt x="394523" y="0"/>
                  </a:cubicBezTo>
                </a:path>
              </a:pathLst>
            </a:custGeom>
            <a:noFill/>
            <a:ln w="28575" cap="flat" cmpd="sng">
              <a:solidFill>
                <a:srgbClr val="D995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65" name="Google Shape;565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89353" y="996641"/>
            <a:ext cx="227271" cy="481394"/>
            <a:chOff x="8059479" y="2057400"/>
            <a:chExt cx="303028" cy="641858"/>
          </a:xfrm>
        </p:grpSpPr>
        <p:cxnSp>
          <p:nvCxnSpPr>
            <p:cNvPr id="566" name="Google Shape;566;p14"/>
            <p:cNvCxnSpPr/>
            <p:nvPr/>
          </p:nvCxnSpPr>
          <p:spPr>
            <a:xfrm>
              <a:off x="8059479" y="2174358"/>
              <a:ext cx="303028" cy="303028"/>
            </a:xfrm>
            <a:prstGeom prst="straightConnector1">
              <a:avLst/>
            </a:prstGeom>
            <a:solidFill>
              <a:schemeClr val="accent1"/>
            </a:solidFill>
            <a:ln w="28575" cap="flat" cmpd="sng">
              <a:solidFill>
                <a:srgbClr val="7030A0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  <p:cxnSp>
          <p:nvCxnSpPr>
            <p:cNvPr id="567" name="Google Shape;567;p14"/>
            <p:cNvCxnSpPr/>
            <p:nvPr/>
          </p:nvCxnSpPr>
          <p:spPr>
            <a:xfrm>
              <a:off x="8229600" y="2057400"/>
              <a:ext cx="0" cy="641858"/>
            </a:xfrm>
            <a:prstGeom prst="straightConnector1">
              <a:avLst/>
            </a:prstGeom>
            <a:solidFill>
              <a:schemeClr val="accent1"/>
            </a:solidFill>
            <a:ln w="28575" cap="flat" cmpd="sng">
              <a:solidFill>
                <a:srgbClr val="7030A0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</p:grpSp>
      <p:grpSp>
        <p:nvGrpSpPr>
          <p:cNvPr id="568" name="Google Shape;568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092356" y="3400929"/>
            <a:ext cx="591413" cy="655615"/>
            <a:chOff x="7930147" y="5263116"/>
            <a:chExt cx="788551" cy="874153"/>
          </a:xfrm>
        </p:grpSpPr>
        <p:sp>
          <p:nvSpPr>
            <p:cNvPr id="569" name="Google Shape;569;p14"/>
            <p:cNvSpPr/>
            <p:nvPr/>
          </p:nvSpPr>
          <p:spPr>
            <a:xfrm>
              <a:off x="7930147" y="5263116"/>
              <a:ext cx="310086" cy="212651"/>
            </a:xfrm>
            <a:custGeom>
              <a:avLst/>
              <a:gdLst/>
              <a:ahLst/>
              <a:cxnLst/>
              <a:rect l="l" t="t" r="r" b="b"/>
              <a:pathLst>
                <a:path w="310086" h="212651" extrusionOk="0">
                  <a:moveTo>
                    <a:pt x="310086" y="21265"/>
                  </a:moveTo>
                  <a:cubicBezTo>
                    <a:pt x="290147" y="22594"/>
                    <a:pt x="169437" y="17162"/>
                    <a:pt x="118700" y="42531"/>
                  </a:cubicBezTo>
                  <a:cubicBezTo>
                    <a:pt x="107270" y="48246"/>
                    <a:pt x="97435" y="56708"/>
                    <a:pt x="86802" y="63796"/>
                  </a:cubicBezTo>
                  <a:cubicBezTo>
                    <a:pt x="79714" y="74428"/>
                    <a:pt x="74573" y="86657"/>
                    <a:pt x="65537" y="95693"/>
                  </a:cubicBezTo>
                  <a:cubicBezTo>
                    <a:pt x="56501" y="104729"/>
                    <a:pt x="43618" y="108975"/>
                    <a:pt x="33639" y="116958"/>
                  </a:cubicBezTo>
                  <a:cubicBezTo>
                    <a:pt x="25811" y="123220"/>
                    <a:pt x="19462" y="131135"/>
                    <a:pt x="12374" y="138224"/>
                  </a:cubicBezTo>
                  <a:cubicBezTo>
                    <a:pt x="8830" y="148856"/>
                    <a:pt x="-4773" y="161001"/>
                    <a:pt x="1741" y="170121"/>
                  </a:cubicBezTo>
                  <a:cubicBezTo>
                    <a:pt x="16596" y="190918"/>
                    <a:pt x="65537" y="212651"/>
                    <a:pt x="65537" y="212651"/>
                  </a:cubicBezTo>
                  <a:cubicBezTo>
                    <a:pt x="161470" y="188668"/>
                    <a:pt x="122871" y="200628"/>
                    <a:pt x="182495" y="180754"/>
                  </a:cubicBezTo>
                  <a:cubicBezTo>
                    <a:pt x="193128" y="173666"/>
                    <a:pt x="202963" y="165204"/>
                    <a:pt x="214393" y="159489"/>
                  </a:cubicBezTo>
                  <a:cubicBezTo>
                    <a:pt x="224417" y="154477"/>
                    <a:pt x="238365" y="156781"/>
                    <a:pt x="246290" y="148856"/>
                  </a:cubicBezTo>
                  <a:cubicBezTo>
                    <a:pt x="254215" y="140931"/>
                    <a:pt x="254205" y="127831"/>
                    <a:pt x="256923" y="116958"/>
                  </a:cubicBezTo>
                  <a:lnTo>
                    <a:pt x="278188" y="31898"/>
                  </a:lnTo>
                  <a:cubicBezTo>
                    <a:pt x="267555" y="28354"/>
                    <a:pt x="257067" y="24344"/>
                    <a:pt x="246290" y="21265"/>
                  </a:cubicBezTo>
                  <a:cubicBezTo>
                    <a:pt x="232239" y="17251"/>
                    <a:pt x="217623" y="15254"/>
                    <a:pt x="203760" y="10633"/>
                  </a:cubicBezTo>
                  <a:cubicBezTo>
                    <a:pt x="196242" y="8127"/>
                    <a:pt x="189583" y="3544"/>
                    <a:pt x="182495" y="0"/>
                  </a:cubicBezTo>
                </a:path>
              </a:pathLst>
            </a:custGeom>
            <a:noFill/>
            <a:ln w="28575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70" name="Google Shape;570;p14"/>
            <p:cNvSpPr/>
            <p:nvPr/>
          </p:nvSpPr>
          <p:spPr>
            <a:xfrm>
              <a:off x="7942521" y="5486400"/>
              <a:ext cx="127591" cy="223284"/>
            </a:xfrm>
            <a:custGeom>
              <a:avLst/>
              <a:gdLst/>
              <a:ahLst/>
              <a:cxnLst/>
              <a:rect l="l" t="t" r="r" b="b"/>
              <a:pathLst>
                <a:path w="127591" h="223284" extrusionOk="0">
                  <a:moveTo>
                    <a:pt x="0" y="0"/>
                  </a:moveTo>
                  <a:cubicBezTo>
                    <a:pt x="17721" y="10633"/>
                    <a:pt x="39714" y="16207"/>
                    <a:pt x="53163" y="31898"/>
                  </a:cubicBezTo>
                  <a:cubicBezTo>
                    <a:pt x="62673" y="42993"/>
                    <a:pt x="59596" y="60431"/>
                    <a:pt x="63795" y="74428"/>
                  </a:cubicBezTo>
                  <a:cubicBezTo>
                    <a:pt x="63802" y="74451"/>
                    <a:pt x="90373" y="154161"/>
                    <a:pt x="95693" y="170121"/>
                  </a:cubicBezTo>
                  <a:cubicBezTo>
                    <a:pt x="99237" y="180754"/>
                    <a:pt x="98401" y="194094"/>
                    <a:pt x="106326" y="202019"/>
                  </a:cubicBezTo>
                  <a:lnTo>
                    <a:pt x="127591" y="223284"/>
                  </a:lnTo>
                </a:path>
              </a:pathLst>
            </a:custGeom>
            <a:noFill/>
            <a:ln w="28575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71" name="Google Shape;571;p14"/>
            <p:cNvSpPr/>
            <p:nvPr/>
          </p:nvSpPr>
          <p:spPr>
            <a:xfrm>
              <a:off x="8208335" y="5337544"/>
              <a:ext cx="95842" cy="276447"/>
            </a:xfrm>
            <a:custGeom>
              <a:avLst/>
              <a:gdLst/>
              <a:ahLst/>
              <a:cxnLst/>
              <a:rect l="l" t="t" r="r" b="b"/>
              <a:pathLst>
                <a:path w="95842" h="276447" extrusionOk="0">
                  <a:moveTo>
                    <a:pt x="0" y="0"/>
                  </a:moveTo>
                  <a:cubicBezTo>
                    <a:pt x="17924" y="89623"/>
                    <a:pt x="-1119" y="18653"/>
                    <a:pt x="31898" y="95693"/>
                  </a:cubicBezTo>
                  <a:cubicBezTo>
                    <a:pt x="36313" y="105995"/>
                    <a:pt x="37518" y="117566"/>
                    <a:pt x="42530" y="127591"/>
                  </a:cubicBezTo>
                  <a:cubicBezTo>
                    <a:pt x="48245" y="139021"/>
                    <a:pt x="58605" y="147812"/>
                    <a:pt x="63795" y="159489"/>
                  </a:cubicBezTo>
                  <a:cubicBezTo>
                    <a:pt x="72899" y="179972"/>
                    <a:pt x="77972" y="202019"/>
                    <a:pt x="85060" y="223284"/>
                  </a:cubicBezTo>
                  <a:cubicBezTo>
                    <a:pt x="97935" y="261907"/>
                    <a:pt x="95693" y="243974"/>
                    <a:pt x="95693" y="276447"/>
                  </a:cubicBezTo>
                </a:path>
              </a:pathLst>
            </a:custGeom>
            <a:noFill/>
            <a:ln w="28575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72" name="Google Shape;572;p14"/>
            <p:cNvSpPr/>
            <p:nvPr/>
          </p:nvSpPr>
          <p:spPr>
            <a:xfrm>
              <a:off x="7963786" y="5879805"/>
              <a:ext cx="754912" cy="257464"/>
            </a:xfrm>
            <a:custGeom>
              <a:avLst/>
              <a:gdLst/>
              <a:ahLst/>
              <a:cxnLst/>
              <a:rect l="l" t="t" r="r" b="b"/>
              <a:pathLst>
                <a:path w="754912" h="257464" extrusionOk="0">
                  <a:moveTo>
                    <a:pt x="0" y="63795"/>
                  </a:moveTo>
                  <a:cubicBezTo>
                    <a:pt x="257848" y="45377"/>
                    <a:pt x="111089" y="101929"/>
                    <a:pt x="159488" y="21265"/>
                  </a:cubicBezTo>
                  <a:cubicBezTo>
                    <a:pt x="164646" y="12669"/>
                    <a:pt x="173665" y="7088"/>
                    <a:pt x="180754" y="0"/>
                  </a:cubicBezTo>
                  <a:cubicBezTo>
                    <a:pt x="187842" y="10632"/>
                    <a:pt x="198920" y="19500"/>
                    <a:pt x="202019" y="31897"/>
                  </a:cubicBezTo>
                  <a:cubicBezTo>
                    <a:pt x="209803" y="63033"/>
                    <a:pt x="189958" y="104896"/>
                    <a:pt x="212651" y="127590"/>
                  </a:cubicBezTo>
                  <a:cubicBezTo>
                    <a:pt x="221644" y="136583"/>
                    <a:pt x="244022" y="13268"/>
                    <a:pt x="244549" y="10632"/>
                  </a:cubicBezTo>
                  <a:cubicBezTo>
                    <a:pt x="248093" y="63795"/>
                    <a:pt x="242258" y="118431"/>
                    <a:pt x="255181" y="170121"/>
                  </a:cubicBezTo>
                  <a:cubicBezTo>
                    <a:pt x="258280" y="182518"/>
                    <a:pt x="271960" y="150188"/>
                    <a:pt x="276447" y="138223"/>
                  </a:cubicBezTo>
                  <a:cubicBezTo>
                    <a:pt x="280903" y="126341"/>
                    <a:pt x="296519" y="28423"/>
                    <a:pt x="297712" y="21265"/>
                  </a:cubicBezTo>
                  <a:cubicBezTo>
                    <a:pt x="304800" y="31897"/>
                    <a:pt x="314490" y="41197"/>
                    <a:pt x="318977" y="53162"/>
                  </a:cubicBezTo>
                  <a:cubicBezTo>
                    <a:pt x="325322" y="70083"/>
                    <a:pt x="319585" y="91288"/>
                    <a:pt x="329609" y="106325"/>
                  </a:cubicBezTo>
                  <a:cubicBezTo>
                    <a:pt x="335826" y="115651"/>
                    <a:pt x="350874" y="113414"/>
                    <a:pt x="361507" y="116958"/>
                  </a:cubicBezTo>
                  <a:cubicBezTo>
                    <a:pt x="382772" y="113414"/>
                    <a:pt x="406584" y="117021"/>
                    <a:pt x="425302" y="106325"/>
                  </a:cubicBezTo>
                  <a:cubicBezTo>
                    <a:pt x="435033" y="100765"/>
                    <a:pt x="428010" y="82353"/>
                    <a:pt x="435935" y="74428"/>
                  </a:cubicBezTo>
                  <a:cubicBezTo>
                    <a:pt x="443860" y="66503"/>
                    <a:pt x="457200" y="67339"/>
                    <a:pt x="467833" y="63795"/>
                  </a:cubicBezTo>
                  <a:cubicBezTo>
                    <a:pt x="471377" y="113414"/>
                    <a:pt x="460999" y="166073"/>
                    <a:pt x="478465" y="212651"/>
                  </a:cubicBezTo>
                  <a:cubicBezTo>
                    <a:pt x="482347" y="223003"/>
                    <a:pt x="508638" y="113225"/>
                    <a:pt x="510363" y="106325"/>
                  </a:cubicBezTo>
                  <a:cubicBezTo>
                    <a:pt x="513907" y="155944"/>
                    <a:pt x="512096" y="206238"/>
                    <a:pt x="520995" y="255181"/>
                  </a:cubicBezTo>
                  <a:cubicBezTo>
                    <a:pt x="523000" y="266208"/>
                    <a:pt x="529623" y="234310"/>
                    <a:pt x="531628" y="223283"/>
                  </a:cubicBezTo>
                  <a:cubicBezTo>
                    <a:pt x="536740" y="195170"/>
                    <a:pt x="538717" y="166576"/>
                    <a:pt x="542261" y="138223"/>
                  </a:cubicBezTo>
                  <a:cubicBezTo>
                    <a:pt x="549349" y="148856"/>
                    <a:pt x="554490" y="161085"/>
                    <a:pt x="563526" y="170121"/>
                  </a:cubicBezTo>
                  <a:cubicBezTo>
                    <a:pt x="614280" y="220876"/>
                    <a:pt x="688222" y="191386"/>
                    <a:pt x="754912" y="191386"/>
                  </a:cubicBezTo>
                </a:path>
              </a:pathLst>
            </a:custGeom>
            <a:noFill/>
            <a:ln w="28575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73" name="Google Shape;573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78860" y="1766173"/>
            <a:ext cx="1110056" cy="942666"/>
            <a:chOff x="2445488" y="3083442"/>
            <a:chExt cx="1480074" cy="1256888"/>
          </a:xfrm>
        </p:grpSpPr>
        <p:grpSp>
          <p:nvGrpSpPr>
            <p:cNvPr id="574" name="Google Shape;574;p14"/>
            <p:cNvGrpSpPr/>
            <p:nvPr/>
          </p:nvGrpSpPr>
          <p:grpSpPr>
            <a:xfrm>
              <a:off x="3391786" y="3083442"/>
              <a:ext cx="448229" cy="574158"/>
              <a:chOff x="3391786" y="3083442"/>
              <a:chExt cx="448229" cy="574158"/>
            </a:xfrm>
          </p:grpSpPr>
          <p:sp>
            <p:nvSpPr>
              <p:cNvPr id="575" name="Google Shape;575;p14"/>
              <p:cNvSpPr/>
              <p:nvPr/>
            </p:nvSpPr>
            <p:spPr>
              <a:xfrm>
                <a:off x="3391786" y="3083442"/>
                <a:ext cx="448229" cy="574158"/>
              </a:xfrm>
              <a:custGeom>
                <a:avLst/>
                <a:gdLst/>
                <a:ahLst/>
                <a:cxnLst/>
                <a:rect l="l" t="t" r="r" b="b"/>
                <a:pathLst>
                  <a:path w="448229" h="574158" extrusionOk="0">
                    <a:moveTo>
                      <a:pt x="85061" y="31898"/>
                    </a:moveTo>
                    <a:cubicBezTo>
                      <a:pt x="25947" y="105788"/>
                      <a:pt x="26895" y="79434"/>
                      <a:pt x="53163" y="202018"/>
                    </a:cubicBezTo>
                    <a:cubicBezTo>
                      <a:pt x="60483" y="236180"/>
                      <a:pt x="97174" y="243557"/>
                      <a:pt x="116958" y="265814"/>
                    </a:cubicBezTo>
                    <a:cubicBezTo>
                      <a:pt x="133937" y="284916"/>
                      <a:pt x="141416" y="311537"/>
                      <a:pt x="159488" y="329609"/>
                    </a:cubicBezTo>
                    <a:cubicBezTo>
                      <a:pt x="170121" y="340242"/>
                      <a:pt x="181760" y="349955"/>
                      <a:pt x="191386" y="361507"/>
                    </a:cubicBezTo>
                    <a:cubicBezTo>
                      <a:pt x="210065" y="383922"/>
                      <a:pt x="222201" y="416780"/>
                      <a:pt x="244549" y="435935"/>
                    </a:cubicBezTo>
                    <a:cubicBezTo>
                      <a:pt x="256583" y="446250"/>
                      <a:pt x="272902" y="450112"/>
                      <a:pt x="287079" y="457200"/>
                    </a:cubicBezTo>
                    <a:lnTo>
                      <a:pt x="329609" y="520995"/>
                    </a:lnTo>
                    <a:cubicBezTo>
                      <a:pt x="336697" y="531628"/>
                      <a:pt x="338751" y="548852"/>
                      <a:pt x="350874" y="552893"/>
                    </a:cubicBezTo>
                    <a:lnTo>
                      <a:pt x="414670" y="574158"/>
                    </a:lnTo>
                    <a:cubicBezTo>
                      <a:pt x="418214" y="563525"/>
                      <a:pt x="420290" y="552285"/>
                      <a:pt x="425302" y="542260"/>
                    </a:cubicBezTo>
                    <a:cubicBezTo>
                      <a:pt x="431017" y="530830"/>
                      <a:pt x="446289" y="523139"/>
                      <a:pt x="446567" y="510363"/>
                    </a:cubicBezTo>
                    <a:cubicBezTo>
                      <a:pt x="449880" y="357958"/>
                      <a:pt x="449141" y="205031"/>
                      <a:pt x="435935" y="53163"/>
                    </a:cubicBezTo>
                    <a:cubicBezTo>
                      <a:pt x="434632" y="38183"/>
                      <a:pt x="417182" y="28568"/>
                      <a:pt x="404037" y="21265"/>
                    </a:cubicBezTo>
                    <a:cubicBezTo>
                      <a:pt x="384443" y="10379"/>
                      <a:pt x="340242" y="0"/>
                      <a:pt x="340242" y="0"/>
                    </a:cubicBezTo>
                    <a:cubicBezTo>
                      <a:pt x="308344" y="3544"/>
                      <a:pt x="276320" y="6093"/>
                      <a:pt x="244549" y="10632"/>
                    </a:cubicBezTo>
                    <a:cubicBezTo>
                      <a:pt x="226659" y="13188"/>
                      <a:pt x="209248" y="18517"/>
                      <a:pt x="191386" y="21265"/>
                    </a:cubicBezTo>
                    <a:cubicBezTo>
                      <a:pt x="163144" y="25610"/>
                      <a:pt x="134679" y="28354"/>
                      <a:pt x="106326" y="31898"/>
                    </a:cubicBezTo>
                    <a:cubicBezTo>
                      <a:pt x="30407" y="57204"/>
                      <a:pt x="61181" y="40729"/>
                      <a:pt x="10633" y="74428"/>
                    </a:cubicBezTo>
                    <a:cubicBezTo>
                      <a:pt x="7089" y="85060"/>
                      <a:pt x="0" y="95117"/>
                      <a:pt x="0" y="106325"/>
                    </a:cubicBezTo>
                    <a:cubicBezTo>
                      <a:pt x="0" y="152786"/>
                      <a:pt x="1076" y="149931"/>
                      <a:pt x="21265" y="170121"/>
                    </a:cubicBezTo>
                  </a:path>
                </a:pathLst>
              </a:custGeom>
              <a:noFill/>
              <a:ln w="28575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76" name="Google Shape;576;p14"/>
              <p:cNvSpPr/>
              <p:nvPr/>
            </p:nvSpPr>
            <p:spPr>
              <a:xfrm>
                <a:off x="3538645" y="3199796"/>
                <a:ext cx="55160" cy="65990"/>
              </a:xfrm>
              <a:custGeom>
                <a:avLst/>
                <a:gdLst/>
                <a:ahLst/>
                <a:cxnLst/>
                <a:rect l="l" t="t" r="r" b="b"/>
                <a:pathLst>
                  <a:path w="55160" h="65990" extrusionOk="0">
                    <a:moveTo>
                      <a:pt x="12629" y="604"/>
                    </a:moveTo>
                    <a:cubicBezTo>
                      <a:pt x="3769" y="4148"/>
                      <a:pt x="-3718" y="36623"/>
                      <a:pt x="1997" y="53767"/>
                    </a:cubicBezTo>
                    <a:cubicBezTo>
                      <a:pt x="5541" y="64400"/>
                      <a:pt x="23489" y="68561"/>
                      <a:pt x="33895" y="64399"/>
                    </a:cubicBezTo>
                    <a:cubicBezTo>
                      <a:pt x="45760" y="59653"/>
                      <a:pt x="48072" y="43134"/>
                      <a:pt x="55160" y="32502"/>
                    </a:cubicBezTo>
                    <a:cubicBezTo>
                      <a:pt x="20313" y="9271"/>
                      <a:pt x="21489" y="-2940"/>
                      <a:pt x="12629" y="604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77" name="Google Shape;577;p14"/>
              <p:cNvSpPr/>
              <p:nvPr/>
            </p:nvSpPr>
            <p:spPr>
              <a:xfrm>
                <a:off x="3742594" y="3476847"/>
                <a:ext cx="75558" cy="63795"/>
              </a:xfrm>
              <a:custGeom>
                <a:avLst/>
                <a:gdLst/>
                <a:ahLst/>
                <a:cxnLst/>
                <a:rect l="l" t="t" r="r" b="b"/>
                <a:pathLst>
                  <a:path w="75558" h="63795" extrusionOk="0">
                    <a:moveTo>
                      <a:pt x="66" y="31897"/>
                    </a:moveTo>
                    <a:cubicBezTo>
                      <a:pt x="-1706" y="42530"/>
                      <a:pt x="32563" y="63795"/>
                      <a:pt x="53229" y="63795"/>
                    </a:cubicBezTo>
                    <a:cubicBezTo>
                      <a:pt x="94451" y="63795"/>
                      <a:pt x="66484" y="7866"/>
                      <a:pt x="63862" y="0"/>
                    </a:cubicBezTo>
                    <a:cubicBezTo>
                      <a:pt x="17893" y="11492"/>
                      <a:pt x="1838" y="21264"/>
                      <a:pt x="66" y="3189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578" name="Google Shape;578;p14"/>
            <p:cNvSpPr/>
            <p:nvPr/>
          </p:nvSpPr>
          <p:spPr>
            <a:xfrm>
              <a:off x="2445488" y="3336299"/>
              <a:ext cx="1480074" cy="1004031"/>
            </a:xfrm>
            <a:custGeom>
              <a:avLst/>
              <a:gdLst/>
              <a:ahLst/>
              <a:cxnLst/>
              <a:rect l="l" t="t" r="r" b="b"/>
              <a:pathLst>
                <a:path w="1480074" h="1004031" extrusionOk="0">
                  <a:moveTo>
                    <a:pt x="0" y="544585"/>
                  </a:moveTo>
                  <a:cubicBezTo>
                    <a:pt x="5219" y="622869"/>
                    <a:pt x="4645" y="693077"/>
                    <a:pt x="21265" y="767868"/>
                  </a:cubicBezTo>
                  <a:cubicBezTo>
                    <a:pt x="23696" y="778809"/>
                    <a:pt x="28819" y="788989"/>
                    <a:pt x="31898" y="799766"/>
                  </a:cubicBezTo>
                  <a:cubicBezTo>
                    <a:pt x="36439" y="815657"/>
                    <a:pt x="44668" y="857203"/>
                    <a:pt x="53163" y="874194"/>
                  </a:cubicBezTo>
                  <a:cubicBezTo>
                    <a:pt x="58878" y="885624"/>
                    <a:pt x="64811" y="897677"/>
                    <a:pt x="74428" y="906092"/>
                  </a:cubicBezTo>
                  <a:cubicBezTo>
                    <a:pt x="93662" y="922922"/>
                    <a:pt x="116959" y="934445"/>
                    <a:pt x="138224" y="948622"/>
                  </a:cubicBezTo>
                  <a:cubicBezTo>
                    <a:pt x="148856" y="955710"/>
                    <a:pt x="157998" y="965846"/>
                    <a:pt x="170121" y="969887"/>
                  </a:cubicBezTo>
                  <a:cubicBezTo>
                    <a:pt x="239157" y="992900"/>
                    <a:pt x="190857" y="979505"/>
                    <a:pt x="318977" y="991152"/>
                  </a:cubicBezTo>
                  <a:cubicBezTo>
                    <a:pt x="329610" y="994696"/>
                    <a:pt x="339667" y="1001785"/>
                    <a:pt x="350875" y="1001785"/>
                  </a:cubicBezTo>
                  <a:cubicBezTo>
                    <a:pt x="562559" y="1001785"/>
                    <a:pt x="515543" y="1014233"/>
                    <a:pt x="616689" y="980520"/>
                  </a:cubicBezTo>
                  <a:cubicBezTo>
                    <a:pt x="627321" y="973431"/>
                    <a:pt x="636909" y="964444"/>
                    <a:pt x="648586" y="959254"/>
                  </a:cubicBezTo>
                  <a:cubicBezTo>
                    <a:pt x="669070" y="950150"/>
                    <a:pt x="693731" y="950423"/>
                    <a:pt x="712382" y="937989"/>
                  </a:cubicBezTo>
                  <a:cubicBezTo>
                    <a:pt x="806208" y="875438"/>
                    <a:pt x="656240" y="971377"/>
                    <a:pt x="808075" y="895459"/>
                  </a:cubicBezTo>
                  <a:cubicBezTo>
                    <a:pt x="870655" y="864169"/>
                    <a:pt x="835567" y="879207"/>
                    <a:pt x="914400" y="852929"/>
                  </a:cubicBezTo>
                  <a:cubicBezTo>
                    <a:pt x="1021594" y="817197"/>
                    <a:pt x="855327" y="871713"/>
                    <a:pt x="988828" y="831664"/>
                  </a:cubicBezTo>
                  <a:cubicBezTo>
                    <a:pt x="1010298" y="825223"/>
                    <a:pt x="1052624" y="810399"/>
                    <a:pt x="1052624" y="810399"/>
                  </a:cubicBezTo>
                  <a:cubicBezTo>
                    <a:pt x="1063256" y="803311"/>
                    <a:pt x="1073092" y="794849"/>
                    <a:pt x="1084521" y="789134"/>
                  </a:cubicBezTo>
                  <a:cubicBezTo>
                    <a:pt x="1094546" y="784122"/>
                    <a:pt x="1106622" y="783944"/>
                    <a:pt x="1116419" y="778501"/>
                  </a:cubicBezTo>
                  <a:cubicBezTo>
                    <a:pt x="1138760" y="766089"/>
                    <a:pt x="1162142" y="754043"/>
                    <a:pt x="1180214" y="735971"/>
                  </a:cubicBezTo>
                  <a:cubicBezTo>
                    <a:pt x="1190847" y="725338"/>
                    <a:pt x="1199876" y="712813"/>
                    <a:pt x="1212112" y="704073"/>
                  </a:cubicBezTo>
                  <a:cubicBezTo>
                    <a:pt x="1225010" y="694860"/>
                    <a:pt x="1240465" y="689896"/>
                    <a:pt x="1254642" y="682808"/>
                  </a:cubicBezTo>
                  <a:cubicBezTo>
                    <a:pt x="1261730" y="672175"/>
                    <a:pt x="1266871" y="659946"/>
                    <a:pt x="1275907" y="650910"/>
                  </a:cubicBezTo>
                  <a:cubicBezTo>
                    <a:pt x="1284943" y="641874"/>
                    <a:pt x="1299822" y="639623"/>
                    <a:pt x="1307805" y="629645"/>
                  </a:cubicBezTo>
                  <a:cubicBezTo>
                    <a:pt x="1314806" y="620893"/>
                    <a:pt x="1311713" y="606714"/>
                    <a:pt x="1318438" y="597748"/>
                  </a:cubicBezTo>
                  <a:cubicBezTo>
                    <a:pt x="1333475" y="577699"/>
                    <a:pt x="1357699" y="565437"/>
                    <a:pt x="1371600" y="544585"/>
                  </a:cubicBezTo>
                  <a:cubicBezTo>
                    <a:pt x="1378688" y="533952"/>
                    <a:pt x="1384882" y="522666"/>
                    <a:pt x="1392865" y="512687"/>
                  </a:cubicBezTo>
                  <a:cubicBezTo>
                    <a:pt x="1399127" y="504859"/>
                    <a:pt x="1408116" y="499442"/>
                    <a:pt x="1414131" y="491422"/>
                  </a:cubicBezTo>
                  <a:cubicBezTo>
                    <a:pt x="1429466" y="470976"/>
                    <a:pt x="1456661" y="427627"/>
                    <a:pt x="1456661" y="427627"/>
                  </a:cubicBezTo>
                  <a:cubicBezTo>
                    <a:pt x="1499092" y="300325"/>
                    <a:pt x="1474291" y="387094"/>
                    <a:pt x="1456661" y="87385"/>
                  </a:cubicBezTo>
                  <a:cubicBezTo>
                    <a:pt x="1443943" y="-128828"/>
                    <a:pt x="1446028" y="142090"/>
                    <a:pt x="1446028" y="2324"/>
                  </a:cubicBezTo>
                </a:path>
              </a:pathLst>
            </a:custGeom>
            <a:noFill/>
            <a:ln w="28575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79" name="Google Shape;579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37250" y="2021354"/>
            <a:ext cx="261044" cy="2519916"/>
            <a:chOff x="4390006" y="3423684"/>
            <a:chExt cx="348059" cy="3359888"/>
          </a:xfrm>
        </p:grpSpPr>
        <p:sp>
          <p:nvSpPr>
            <p:cNvPr id="580" name="Google Shape;580;p14"/>
            <p:cNvSpPr/>
            <p:nvPr/>
          </p:nvSpPr>
          <p:spPr>
            <a:xfrm>
              <a:off x="4528133" y="3657600"/>
              <a:ext cx="33234" cy="1148316"/>
            </a:xfrm>
            <a:custGeom>
              <a:avLst/>
              <a:gdLst/>
              <a:ahLst/>
              <a:cxnLst/>
              <a:rect l="l" t="t" r="r" b="b"/>
              <a:pathLst>
                <a:path w="33234" h="1148316" extrusionOk="0">
                  <a:moveTo>
                    <a:pt x="33234" y="0"/>
                  </a:moveTo>
                  <a:cubicBezTo>
                    <a:pt x="31644" y="87432"/>
                    <a:pt x="21804" y="758636"/>
                    <a:pt x="11969" y="935665"/>
                  </a:cubicBezTo>
                  <a:cubicBezTo>
                    <a:pt x="11347" y="946855"/>
                    <a:pt x="1897" y="956369"/>
                    <a:pt x="1337" y="967563"/>
                  </a:cubicBezTo>
                  <a:cubicBezTo>
                    <a:pt x="-1672" y="1027739"/>
                    <a:pt x="1337" y="1088065"/>
                    <a:pt x="1337" y="1148316"/>
                  </a:cubicBezTo>
                </a:path>
              </a:pathLst>
            </a:custGeom>
            <a:noFill/>
            <a:ln w="28575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4529470" y="3646967"/>
              <a:ext cx="208595" cy="988828"/>
            </a:xfrm>
            <a:custGeom>
              <a:avLst/>
              <a:gdLst/>
              <a:ahLst/>
              <a:cxnLst/>
              <a:rect l="l" t="t" r="r" b="b"/>
              <a:pathLst>
                <a:path w="208595" h="988828" extrusionOk="0">
                  <a:moveTo>
                    <a:pt x="0" y="0"/>
                  </a:moveTo>
                  <a:cubicBezTo>
                    <a:pt x="358918" y="25638"/>
                    <a:pt x="141891" y="-39542"/>
                    <a:pt x="159488" y="637954"/>
                  </a:cubicBezTo>
                  <a:cubicBezTo>
                    <a:pt x="161147" y="701826"/>
                    <a:pt x="164586" y="765686"/>
                    <a:pt x="170121" y="829340"/>
                  </a:cubicBezTo>
                  <a:cubicBezTo>
                    <a:pt x="171687" y="847344"/>
                    <a:pt x="179551" y="864471"/>
                    <a:pt x="180753" y="882503"/>
                  </a:cubicBezTo>
                  <a:cubicBezTo>
                    <a:pt x="183110" y="917866"/>
                    <a:pt x="180753" y="953386"/>
                    <a:pt x="180753" y="988828"/>
                  </a:cubicBezTo>
                </a:path>
              </a:pathLst>
            </a:custGeom>
            <a:noFill/>
            <a:ln w="28575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4390006" y="6103088"/>
              <a:ext cx="43771" cy="595424"/>
            </a:xfrm>
            <a:custGeom>
              <a:avLst/>
              <a:gdLst/>
              <a:ahLst/>
              <a:cxnLst/>
              <a:rect l="l" t="t" r="r" b="b"/>
              <a:pathLst>
                <a:path w="43771" h="595424" extrusionOk="0">
                  <a:moveTo>
                    <a:pt x="43771" y="0"/>
                  </a:moveTo>
                  <a:cubicBezTo>
                    <a:pt x="40227" y="85061"/>
                    <a:pt x="38801" y="170236"/>
                    <a:pt x="33138" y="255182"/>
                  </a:cubicBezTo>
                  <a:cubicBezTo>
                    <a:pt x="31704" y="276693"/>
                    <a:pt x="25784" y="297669"/>
                    <a:pt x="22506" y="318977"/>
                  </a:cubicBezTo>
                  <a:cubicBezTo>
                    <a:pt x="18695" y="343747"/>
                    <a:pt x="16356" y="368748"/>
                    <a:pt x="11873" y="393405"/>
                  </a:cubicBezTo>
                  <a:cubicBezTo>
                    <a:pt x="9259" y="407782"/>
                    <a:pt x="2009" y="421342"/>
                    <a:pt x="1241" y="435935"/>
                  </a:cubicBezTo>
                  <a:cubicBezTo>
                    <a:pt x="-1553" y="489025"/>
                    <a:pt x="1241" y="542261"/>
                    <a:pt x="1241" y="595424"/>
                  </a:cubicBezTo>
                </a:path>
              </a:pathLst>
            </a:custGeom>
            <a:noFill/>
            <a:ln w="28575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4625163" y="6188149"/>
              <a:ext cx="0" cy="595423"/>
            </a:xfrm>
            <a:custGeom>
              <a:avLst/>
              <a:gdLst/>
              <a:ahLst/>
              <a:cxnLst/>
              <a:rect l="l" t="t" r="r" b="b"/>
              <a:pathLst>
                <a:path w="120000" h="595423" extrusionOk="0">
                  <a:moveTo>
                    <a:pt x="0" y="0"/>
                  </a:moveTo>
                  <a:lnTo>
                    <a:pt x="0" y="595423"/>
                  </a:lnTo>
                </a:path>
              </a:pathLst>
            </a:custGeom>
            <a:noFill/>
            <a:ln w="28575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4603898" y="3423684"/>
              <a:ext cx="104027" cy="287079"/>
            </a:xfrm>
            <a:custGeom>
              <a:avLst/>
              <a:gdLst/>
              <a:ahLst/>
              <a:cxnLst/>
              <a:rect l="l" t="t" r="r" b="b"/>
              <a:pathLst>
                <a:path w="104027" h="287079" extrusionOk="0">
                  <a:moveTo>
                    <a:pt x="0" y="233916"/>
                  </a:moveTo>
                  <a:cubicBezTo>
                    <a:pt x="23939" y="42403"/>
                    <a:pt x="11870" y="120166"/>
                    <a:pt x="31897" y="0"/>
                  </a:cubicBezTo>
                  <a:cubicBezTo>
                    <a:pt x="163826" y="32980"/>
                    <a:pt x="74428" y="-3981"/>
                    <a:pt x="74428" y="287079"/>
                  </a:cubicBezTo>
                </a:path>
              </a:pathLst>
            </a:custGeom>
            <a:noFill/>
            <a:ln w="28575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85" name="Google Shape;585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90972" y="2308434"/>
            <a:ext cx="765545" cy="582133"/>
            <a:chOff x="4061637" y="3806456"/>
            <a:chExt cx="1020726" cy="776177"/>
          </a:xfrm>
        </p:grpSpPr>
        <p:sp>
          <p:nvSpPr>
            <p:cNvPr id="586" name="Google Shape;586;p14"/>
            <p:cNvSpPr/>
            <p:nvPr/>
          </p:nvSpPr>
          <p:spPr>
            <a:xfrm>
              <a:off x="4391247" y="3806456"/>
              <a:ext cx="457200" cy="219262"/>
            </a:xfrm>
            <a:custGeom>
              <a:avLst/>
              <a:gdLst/>
              <a:ahLst/>
              <a:cxnLst/>
              <a:rect l="l" t="t" r="r" b="b"/>
              <a:pathLst>
                <a:path w="457200" h="219262" extrusionOk="0">
                  <a:moveTo>
                    <a:pt x="0" y="0"/>
                  </a:moveTo>
                  <a:cubicBezTo>
                    <a:pt x="17721" y="10632"/>
                    <a:pt x="40763" y="15364"/>
                    <a:pt x="53162" y="31897"/>
                  </a:cubicBezTo>
                  <a:cubicBezTo>
                    <a:pt x="64005" y="46355"/>
                    <a:pt x="59412" y="67528"/>
                    <a:pt x="63795" y="85060"/>
                  </a:cubicBezTo>
                  <a:cubicBezTo>
                    <a:pt x="66513" y="95933"/>
                    <a:pt x="67702" y="107992"/>
                    <a:pt x="74427" y="116958"/>
                  </a:cubicBezTo>
                  <a:cubicBezTo>
                    <a:pt x="89464" y="137007"/>
                    <a:pt x="106738" y="156220"/>
                    <a:pt x="127590" y="170121"/>
                  </a:cubicBezTo>
                  <a:cubicBezTo>
                    <a:pt x="138223" y="177209"/>
                    <a:pt x="147811" y="186196"/>
                    <a:pt x="159488" y="191386"/>
                  </a:cubicBezTo>
                  <a:cubicBezTo>
                    <a:pt x="262813" y="237308"/>
                    <a:pt x="320672" y="212651"/>
                    <a:pt x="457200" y="212651"/>
                  </a:cubicBezTo>
                </a:path>
              </a:pathLst>
            </a:custGeom>
            <a:noFill/>
            <a:ln w="2857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87" name="Google Shape;587;p14"/>
            <p:cNvSpPr/>
            <p:nvPr/>
          </p:nvSpPr>
          <p:spPr>
            <a:xfrm>
              <a:off x="4210493" y="4008474"/>
              <a:ext cx="701749" cy="235190"/>
            </a:xfrm>
            <a:custGeom>
              <a:avLst/>
              <a:gdLst/>
              <a:ahLst/>
              <a:cxnLst/>
              <a:rect l="l" t="t" r="r" b="b"/>
              <a:pathLst>
                <a:path w="701749" h="235190" extrusionOk="0">
                  <a:moveTo>
                    <a:pt x="0" y="0"/>
                  </a:moveTo>
                  <a:cubicBezTo>
                    <a:pt x="17721" y="14177"/>
                    <a:pt x="34280" y="29942"/>
                    <a:pt x="53163" y="42531"/>
                  </a:cubicBezTo>
                  <a:cubicBezTo>
                    <a:pt x="66351" y="51323"/>
                    <a:pt x="82795" y="54583"/>
                    <a:pt x="95693" y="63796"/>
                  </a:cubicBezTo>
                  <a:cubicBezTo>
                    <a:pt x="107929" y="72536"/>
                    <a:pt x="115080" y="87352"/>
                    <a:pt x="127591" y="95693"/>
                  </a:cubicBezTo>
                  <a:cubicBezTo>
                    <a:pt x="136916" y="101910"/>
                    <a:pt x="149464" y="101314"/>
                    <a:pt x="159488" y="106326"/>
                  </a:cubicBezTo>
                  <a:cubicBezTo>
                    <a:pt x="170918" y="112041"/>
                    <a:pt x="180291" y="121251"/>
                    <a:pt x="191386" y="127591"/>
                  </a:cubicBezTo>
                  <a:cubicBezTo>
                    <a:pt x="205148" y="135455"/>
                    <a:pt x="220154" y="140992"/>
                    <a:pt x="233916" y="148856"/>
                  </a:cubicBezTo>
                  <a:cubicBezTo>
                    <a:pt x="245011" y="155196"/>
                    <a:pt x="254384" y="164406"/>
                    <a:pt x="265814" y="170121"/>
                  </a:cubicBezTo>
                  <a:cubicBezTo>
                    <a:pt x="275839" y="175133"/>
                    <a:pt x="286899" y="177805"/>
                    <a:pt x="297712" y="180754"/>
                  </a:cubicBezTo>
                  <a:cubicBezTo>
                    <a:pt x="325908" y="188444"/>
                    <a:pt x="354419" y="194931"/>
                    <a:pt x="382772" y="202019"/>
                  </a:cubicBezTo>
                  <a:cubicBezTo>
                    <a:pt x="486523" y="227957"/>
                    <a:pt x="356943" y="196279"/>
                    <a:pt x="478465" y="223284"/>
                  </a:cubicBezTo>
                  <a:cubicBezTo>
                    <a:pt x="492730" y="226454"/>
                    <a:pt x="506399" y="233222"/>
                    <a:pt x="520995" y="233917"/>
                  </a:cubicBezTo>
                  <a:cubicBezTo>
                    <a:pt x="581178" y="236783"/>
                    <a:pt x="641498" y="233917"/>
                    <a:pt x="701749" y="233917"/>
                  </a:cubicBezTo>
                </a:path>
              </a:pathLst>
            </a:custGeom>
            <a:noFill/>
            <a:ln w="2857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88" name="Google Shape;588;p14"/>
            <p:cNvSpPr/>
            <p:nvPr/>
          </p:nvSpPr>
          <p:spPr>
            <a:xfrm>
              <a:off x="4061637" y="4327451"/>
              <a:ext cx="1020726" cy="255182"/>
            </a:xfrm>
            <a:custGeom>
              <a:avLst/>
              <a:gdLst/>
              <a:ahLst/>
              <a:cxnLst/>
              <a:rect l="l" t="t" r="r" b="b"/>
              <a:pathLst>
                <a:path w="1020726" h="255182" extrusionOk="0">
                  <a:moveTo>
                    <a:pt x="0" y="0"/>
                  </a:moveTo>
                  <a:cubicBezTo>
                    <a:pt x="17721" y="7088"/>
                    <a:pt x="36797" y="11445"/>
                    <a:pt x="53163" y="21265"/>
                  </a:cubicBezTo>
                  <a:cubicBezTo>
                    <a:pt x="72623" y="32941"/>
                    <a:pt x="88171" y="50179"/>
                    <a:pt x="106326" y="63796"/>
                  </a:cubicBezTo>
                  <a:cubicBezTo>
                    <a:pt x="116549" y="71463"/>
                    <a:pt x="128245" y="77078"/>
                    <a:pt x="138223" y="85061"/>
                  </a:cubicBezTo>
                  <a:cubicBezTo>
                    <a:pt x="146051" y="91323"/>
                    <a:pt x="151661" y="100064"/>
                    <a:pt x="159489" y="106326"/>
                  </a:cubicBezTo>
                  <a:cubicBezTo>
                    <a:pt x="169467" y="114309"/>
                    <a:pt x="181569" y="119410"/>
                    <a:pt x="191386" y="127591"/>
                  </a:cubicBezTo>
                  <a:cubicBezTo>
                    <a:pt x="202938" y="137217"/>
                    <a:pt x="210773" y="151148"/>
                    <a:pt x="223284" y="159489"/>
                  </a:cubicBezTo>
                  <a:cubicBezTo>
                    <a:pt x="232609" y="165706"/>
                    <a:pt x="244549" y="166577"/>
                    <a:pt x="255182" y="170121"/>
                  </a:cubicBezTo>
                  <a:cubicBezTo>
                    <a:pt x="265814" y="180754"/>
                    <a:pt x="274024" y="194559"/>
                    <a:pt x="287079" y="202019"/>
                  </a:cubicBezTo>
                  <a:cubicBezTo>
                    <a:pt x="295563" y="206867"/>
                    <a:pt x="379066" y="222357"/>
                    <a:pt x="382772" y="223284"/>
                  </a:cubicBezTo>
                  <a:cubicBezTo>
                    <a:pt x="393645" y="226002"/>
                    <a:pt x="403729" y="231485"/>
                    <a:pt x="414670" y="233916"/>
                  </a:cubicBezTo>
                  <a:cubicBezTo>
                    <a:pt x="526936" y="258864"/>
                    <a:pt x="438561" y="231247"/>
                    <a:pt x="510363" y="255182"/>
                  </a:cubicBezTo>
                  <a:cubicBezTo>
                    <a:pt x="602512" y="251638"/>
                    <a:pt x="694762" y="250128"/>
                    <a:pt x="786810" y="244549"/>
                  </a:cubicBezTo>
                  <a:cubicBezTo>
                    <a:pt x="817311" y="242700"/>
                    <a:pt x="881240" y="230653"/>
                    <a:pt x="914400" y="223284"/>
                  </a:cubicBezTo>
                  <a:cubicBezTo>
                    <a:pt x="928665" y="220114"/>
                    <a:pt x="942879" y="216665"/>
                    <a:pt x="956930" y="212651"/>
                  </a:cubicBezTo>
                  <a:cubicBezTo>
                    <a:pt x="967707" y="209572"/>
                    <a:pt x="977773" y="203861"/>
                    <a:pt x="988828" y="202019"/>
                  </a:cubicBezTo>
                  <a:cubicBezTo>
                    <a:pt x="999316" y="200271"/>
                    <a:pt x="1010093" y="202019"/>
                    <a:pt x="1020726" y="202019"/>
                  </a:cubicBezTo>
                </a:path>
              </a:pathLst>
            </a:custGeom>
            <a:noFill/>
            <a:ln w="2857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589" name="Google Shape;589;p14"/>
          <p:cNvSpPr txBox="1"/>
          <p:nvPr/>
        </p:nvSpPr>
        <p:spPr>
          <a:xfrm>
            <a:off x="243588" y="1571864"/>
            <a:ext cx="1172180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4"/>
          <p:cNvSpPr txBox="1"/>
          <p:nvPr/>
        </p:nvSpPr>
        <p:spPr>
          <a:xfrm>
            <a:off x="7839018" y="1640056"/>
            <a:ext cx="1172180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4"/>
          <p:cNvSpPr txBox="1"/>
          <p:nvPr/>
        </p:nvSpPr>
        <p:spPr>
          <a:xfrm>
            <a:off x="3001514" y="4158498"/>
            <a:ext cx="1172180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5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70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5"/>
          <p:cNvSpPr txBox="1">
            <a:spLocks noGrp="1"/>
          </p:cNvSpPr>
          <p:nvPr>
            <p:ph type="title" idx="4294967295"/>
          </p:nvPr>
        </p:nvSpPr>
        <p:spPr>
          <a:xfrm>
            <a:off x="66174" y="66174"/>
            <a:ext cx="3880184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Concept Sketching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15"/>
          <p:cNvSpPr txBox="1"/>
          <p:nvPr/>
        </p:nvSpPr>
        <p:spPr>
          <a:xfrm>
            <a:off x="622300" y="372665"/>
            <a:ext cx="7493000" cy="2457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377D8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690304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690304"/>
                </a:solidFill>
                <a:latin typeface="Arial"/>
                <a:ea typeface="Arial"/>
                <a:cs typeface="Arial"/>
                <a:sym typeface="Arial"/>
              </a:rPr>
              <a:t>Individually… Draw an upside-down “Y” on paper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690304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690304"/>
                </a:solidFill>
                <a:latin typeface="Arial"/>
                <a:ea typeface="Arial"/>
                <a:cs typeface="Arial"/>
                <a:sym typeface="Arial"/>
              </a:rPr>
              <a:t>Sketch 3 ideas in the 3 spaces on your paper using one colored pencil (10 min)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1" indent="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None/>
            </a:pPr>
            <a:endParaRPr sz="2025" b="0" i="0" u="none" strike="noStrike" cap="none">
              <a:solidFill>
                <a:srgbClr val="377D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8" name="Google Shape;598;p15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1681" y="2377440"/>
            <a:ext cx="3380638" cy="2255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6"/>
          <p:cNvSpPr txBox="1"/>
          <p:nvPr/>
        </p:nvSpPr>
        <p:spPr>
          <a:xfrm>
            <a:off x="66174" y="66174"/>
            <a:ext cx="38801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Sketching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16"/>
          <p:cNvSpPr txBox="1">
            <a:spLocks noGrp="1"/>
          </p:cNvSpPr>
          <p:nvPr>
            <p:ph type="title" idx="4294967295"/>
          </p:nvPr>
        </p:nvSpPr>
        <p:spPr>
          <a:xfrm>
            <a:off x="622300" y="552704"/>
            <a:ext cx="8102600" cy="32773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3429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69030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690304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9030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As a group… Pass your paper to the person to your right. 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690304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9030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Sketch more design details on their paper using your colored pencil (2-3 min for each rotation).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690304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9030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Repeat until you have added to everyone else’s papers.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1" indent="0" algn="l" defTabSz="914400" rtl="0" eaLnBrk="1" fontAlgn="auto" latinLnBrk="0" hangingPunct="1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69030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58750" algn="l" defTabSz="914400" rtl="0" eaLnBrk="1" fontAlgn="auto" latinLnBrk="0" hangingPunct="1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69030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7"/>
          <p:cNvSpPr txBox="1">
            <a:spLocks noGrp="1"/>
          </p:cNvSpPr>
          <p:nvPr>
            <p:ph type="title"/>
          </p:nvPr>
        </p:nvSpPr>
        <p:spPr>
          <a:xfrm>
            <a:off x="526131" y="1919430"/>
            <a:ext cx="8205506" cy="2722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2000"/>
              <a:t>This lesson introduced and developed ideas for engineering solutions to global warming and climate change.</a:t>
            </a:r>
            <a:br>
              <a:rPr lang="en-US" sz="2000"/>
            </a:br>
            <a:br>
              <a:rPr lang="en-US" sz="2000"/>
            </a:br>
            <a:r>
              <a:rPr lang="en-US" sz="2000"/>
              <a:t>In the next lesson we will learn about a specific climate engineering design that is currently being researched by scientists and engineers.</a:t>
            </a:r>
            <a:endParaRPr/>
          </a:p>
        </p:txBody>
      </p:sp>
      <p:sp>
        <p:nvSpPr>
          <p:cNvPr id="610" name="Google Shape;610;p17"/>
          <p:cNvSpPr txBox="1">
            <a:spLocks noGrp="1"/>
          </p:cNvSpPr>
          <p:nvPr>
            <p:ph type="body" idx="1"/>
          </p:nvPr>
        </p:nvSpPr>
        <p:spPr>
          <a:xfrm>
            <a:off x="526131" y="1959634"/>
            <a:ext cx="3700462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Prepare for Lesson 2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8"/>
          <p:cNvSpPr txBox="1">
            <a:spLocks noGrp="1"/>
          </p:cNvSpPr>
          <p:nvPr>
            <p:ph type="title" idx="4294967295"/>
          </p:nvPr>
        </p:nvSpPr>
        <p:spPr>
          <a:xfrm>
            <a:off x="2023866" y="411480"/>
            <a:ext cx="5096267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Questions/Comments/Thoughts/Ideas welcome!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18"/>
          <p:cNvSpPr txBox="1"/>
          <p:nvPr/>
        </p:nvSpPr>
        <p:spPr>
          <a:xfrm>
            <a:off x="1849138" y="2011680"/>
            <a:ext cx="54456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Paul Goddard    pgoddard@iu.edu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 Kravitz        bkravitz@iu.edu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Adam Scribner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" descr="Diagram, engineering drawing"/>
          <p:cNvPicPr preferRelativeResize="0"/>
          <p:nvPr/>
        </p:nvPicPr>
        <p:blipFill rotWithShape="1">
          <a:blip r:embed="rId3">
            <a:alphaModFix amt="12000"/>
          </a:blip>
          <a:srcRect/>
          <a:stretch/>
        </p:blipFill>
        <p:spPr>
          <a:xfrm>
            <a:off x="68580" y="66174"/>
            <a:ext cx="9006840" cy="45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"/>
          <p:cNvSpPr txBox="1">
            <a:spLocks noGrp="1"/>
          </p:cNvSpPr>
          <p:nvPr>
            <p:ph type="title" idx="4294967295"/>
          </p:nvPr>
        </p:nvSpPr>
        <p:spPr>
          <a:xfrm>
            <a:off x="396240" y="728186"/>
            <a:ext cx="8747760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9030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Climate engineering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is the deliberate modification of an environmental system that impacts Earth’s climate in order to reduce the negative impacts of global warming.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9" descr="Diagram, engineering drawing"/>
          <p:cNvPicPr preferRelativeResize="0"/>
          <p:nvPr/>
        </p:nvPicPr>
        <p:blipFill rotWithShape="1">
          <a:blip r:embed="rId3">
            <a:alphaModFix amt="12000"/>
          </a:blip>
          <a:srcRect/>
          <a:stretch/>
        </p:blipFill>
        <p:spPr>
          <a:xfrm>
            <a:off x="68580" y="66174"/>
            <a:ext cx="9006840" cy="45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9"/>
          <p:cNvSpPr txBox="1"/>
          <p:nvPr/>
        </p:nvSpPr>
        <p:spPr>
          <a:xfrm>
            <a:off x="1339215" y="2286602"/>
            <a:ext cx="789813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global warming and climate change?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we know it is occurring?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these environmental systems you speak of?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want me to fix global warming?!?!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9"/>
          <p:cNvSpPr txBox="1">
            <a:spLocks noGrp="1"/>
          </p:cNvSpPr>
          <p:nvPr>
            <p:ph type="title" idx="4294967295"/>
          </p:nvPr>
        </p:nvSpPr>
        <p:spPr>
          <a:xfrm>
            <a:off x="396240" y="728186"/>
            <a:ext cx="8747760" cy="15696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9030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Climate engineering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is the deliberate modification of an environmental system that impacts Earth’s climate in order to reduce the negative impacts of global warming</a:t>
            </a:r>
            <a:r>
              <a:rPr lang="en-US" sz="2400" dirty="0"/>
              <a:t>, but..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"/>
          <p:cNvSpPr txBox="1">
            <a:spLocks noGrp="1"/>
          </p:cNvSpPr>
          <p:nvPr>
            <p:ph type="title" idx="4294967295"/>
          </p:nvPr>
        </p:nvSpPr>
        <p:spPr>
          <a:xfrm>
            <a:off x="1568626" y="163551"/>
            <a:ext cx="6006774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Climate change in ten words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4"/>
          <p:cNvSpPr txBox="1"/>
          <p:nvPr/>
        </p:nvSpPr>
        <p:spPr>
          <a:xfrm>
            <a:off x="7715393" y="4283683"/>
            <a:ext cx="13185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Tony Leiserowitz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"/>
          <p:cNvSpPr txBox="1"/>
          <p:nvPr/>
        </p:nvSpPr>
        <p:spPr>
          <a:xfrm>
            <a:off x="3384014" y="940038"/>
            <a:ext cx="2375971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690304"/>
                </a:solidFill>
                <a:latin typeface="Arial"/>
                <a:ea typeface="Arial"/>
                <a:cs typeface="Arial"/>
                <a:sym typeface="Arial"/>
              </a:rPr>
              <a:t>It’s real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69030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690304"/>
                </a:solidFill>
                <a:latin typeface="Arial"/>
                <a:ea typeface="Arial"/>
                <a:cs typeface="Arial"/>
                <a:sym typeface="Arial"/>
              </a:rPr>
              <a:t>It’s 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69030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690304"/>
                </a:solidFill>
                <a:latin typeface="Arial"/>
                <a:ea typeface="Arial"/>
                <a:cs typeface="Arial"/>
                <a:sym typeface="Arial"/>
              </a:rPr>
              <a:t>It’s bad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69030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690304"/>
                </a:solidFill>
                <a:latin typeface="Arial"/>
                <a:ea typeface="Arial"/>
                <a:cs typeface="Arial"/>
                <a:sym typeface="Arial"/>
              </a:rPr>
              <a:t>Scientists agree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69030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690304"/>
                </a:solidFill>
                <a:latin typeface="Arial"/>
                <a:ea typeface="Arial"/>
                <a:cs typeface="Arial"/>
                <a:sym typeface="Arial"/>
              </a:rPr>
              <a:t>There’s hope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ac5e446563_1_180"/>
          <p:cNvSpPr txBox="1">
            <a:spLocks noGrp="1"/>
          </p:cNvSpPr>
          <p:nvPr>
            <p:ph type="title" idx="4294967295"/>
          </p:nvPr>
        </p:nvSpPr>
        <p:spPr>
          <a:xfrm>
            <a:off x="66174" y="66174"/>
            <a:ext cx="3880200" cy="369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Evidence of Climate Change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g2ac5e446563_1_18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0546" y="431020"/>
            <a:ext cx="6942906" cy="428145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2ac5e446563_1_180"/>
          <p:cNvSpPr txBox="1"/>
          <p:nvPr/>
        </p:nvSpPr>
        <p:spPr>
          <a:xfrm>
            <a:off x="8043454" y="3837555"/>
            <a:ext cx="932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9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National Climate Assessment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(5</a:t>
            </a:r>
            <a:r>
              <a:rPr lang="en-US" sz="9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NCA just released!)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ac5e446563_1_186"/>
          <p:cNvSpPr txBox="1">
            <a:spLocks noGrp="1"/>
          </p:cNvSpPr>
          <p:nvPr>
            <p:ph type="title" idx="4294967295"/>
          </p:nvPr>
        </p:nvSpPr>
        <p:spPr>
          <a:xfrm>
            <a:off x="66174" y="66174"/>
            <a:ext cx="3880200" cy="369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Nearing Tipping Points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g2ac5e446563_1_186" descr="map showing global warming thresholds for sea ice, boreal forests, permafrost, subpolar gyre, coral reefs, monsoon greening, glaciers, rainforest, subglacial basi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8645" y="544210"/>
            <a:ext cx="7207044" cy="408747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2ac5e446563_1_186"/>
          <p:cNvSpPr txBox="1"/>
          <p:nvPr/>
        </p:nvSpPr>
        <p:spPr>
          <a:xfrm>
            <a:off x="7398774" y="4368498"/>
            <a:ext cx="15771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McKay et al. (2022)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ac5e446563_1_192"/>
          <p:cNvSpPr txBox="1">
            <a:spLocks noGrp="1"/>
          </p:cNvSpPr>
          <p:nvPr>
            <p:ph type="title" idx="4294967295"/>
          </p:nvPr>
        </p:nvSpPr>
        <p:spPr>
          <a:xfrm>
            <a:off x="0" y="1396860"/>
            <a:ext cx="2735100" cy="1939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Global Warming Simplified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9030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Energy going in is greater than the energy going out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" name="Google Shape;202;g2ac5e446563_1_192" descr="global warming simplified: earth's energy budget, showing incoming solar radiation both reflected by clouds and absorbed by atmospherie."/>
          <p:cNvGrpSpPr/>
          <p:nvPr/>
        </p:nvGrpSpPr>
        <p:grpSpPr>
          <a:xfrm>
            <a:off x="2857140" y="22860"/>
            <a:ext cx="6065522" cy="4686994"/>
            <a:chOff x="1836420" y="42405"/>
            <a:chExt cx="6065522" cy="4686994"/>
          </a:xfrm>
        </p:grpSpPr>
        <p:pic>
          <p:nvPicPr>
            <p:cNvPr id="203" name="Google Shape;203;g2ac5e446563_1_192" descr="Diagra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36420" y="42405"/>
              <a:ext cx="6065522" cy="46869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4" name="Google Shape;204;g2ac5e446563_1_192"/>
            <p:cNvSpPr/>
            <p:nvPr/>
          </p:nvSpPr>
          <p:spPr>
            <a:xfrm>
              <a:off x="5897880" y="655319"/>
              <a:ext cx="1691700" cy="1322700"/>
            </a:xfrm>
            <a:prstGeom prst="rect">
              <a:avLst/>
            </a:prstGeom>
            <a:gradFill>
              <a:gsLst>
                <a:gs pos="0">
                  <a:srgbClr val="2F5E8A"/>
                </a:gs>
                <a:gs pos="50000">
                  <a:srgbClr val="163563"/>
                </a:gs>
                <a:gs pos="100000">
                  <a:srgbClr val="060839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ac5e446563_1_199"/>
          <p:cNvSpPr txBox="1"/>
          <p:nvPr/>
        </p:nvSpPr>
        <p:spPr>
          <a:xfrm>
            <a:off x="0" y="1396860"/>
            <a:ext cx="27351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 Warming Simplified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690304"/>
                </a:solidFill>
                <a:latin typeface="Arial"/>
                <a:ea typeface="Arial"/>
                <a:cs typeface="Arial"/>
                <a:sym typeface="Arial"/>
              </a:rPr>
              <a:t>Energy going in is greater than the energy going out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0" name="Google Shape;210;g2ac5e446563_1_19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57140" y="22860"/>
            <a:ext cx="6065522" cy="4686994"/>
            <a:chOff x="1836420" y="42405"/>
            <a:chExt cx="6065522" cy="4686994"/>
          </a:xfrm>
        </p:grpSpPr>
        <p:pic>
          <p:nvPicPr>
            <p:cNvPr id="211" name="Google Shape;211;g2ac5e446563_1_199" descr="Diagra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36420" y="42405"/>
              <a:ext cx="6065522" cy="46869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Google Shape;212;g2ac5e446563_1_199"/>
            <p:cNvSpPr/>
            <p:nvPr/>
          </p:nvSpPr>
          <p:spPr>
            <a:xfrm>
              <a:off x="5897880" y="655319"/>
              <a:ext cx="1691700" cy="1322700"/>
            </a:xfrm>
            <a:prstGeom prst="rect">
              <a:avLst/>
            </a:prstGeom>
            <a:gradFill>
              <a:gsLst>
                <a:gs pos="0">
                  <a:srgbClr val="2F5E8A"/>
                </a:gs>
                <a:gs pos="50000">
                  <a:srgbClr val="163563"/>
                </a:gs>
                <a:gs pos="100000">
                  <a:srgbClr val="060839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5" name="Google Shape;215;g2ac5e446563_1_19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7140" y="1530849"/>
            <a:ext cx="6065400" cy="3179100"/>
          </a:xfrm>
          <a:prstGeom prst="rect">
            <a:avLst/>
          </a:prstGeom>
          <a:solidFill>
            <a:schemeClr val="lt1">
              <a:alpha val="8784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2ac5e446563_1_199"/>
          <p:cNvSpPr txBox="1"/>
          <p:nvPr/>
        </p:nvSpPr>
        <p:spPr>
          <a:xfrm>
            <a:off x="4090221" y="846707"/>
            <a:ext cx="309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/>
          </a:p>
        </p:txBody>
      </p:sp>
      <p:sp>
        <p:nvSpPr>
          <p:cNvPr id="213" name="Google Shape;213;g2ac5e446563_1_199"/>
          <p:cNvSpPr txBox="1">
            <a:spLocks noGrp="1"/>
          </p:cNvSpPr>
          <p:nvPr>
            <p:ph type="title" idx="4294967295"/>
          </p:nvPr>
        </p:nvSpPr>
        <p:spPr>
          <a:xfrm>
            <a:off x="4976958" y="935194"/>
            <a:ext cx="309600" cy="523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+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2ac5e446563_1_199"/>
          <p:cNvSpPr txBox="1"/>
          <p:nvPr/>
        </p:nvSpPr>
        <p:spPr>
          <a:xfrm>
            <a:off x="5758509" y="935194"/>
            <a:ext cx="309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i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i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755</Words>
  <Application>Microsoft Office PowerPoint</Application>
  <PresentationFormat>On-screen Show (16:9)</PresentationFormat>
  <Paragraphs>129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Noto Sans Symbols</vt:lpstr>
      <vt:lpstr>Arial</vt:lpstr>
      <vt:lpstr>Roboto</vt:lpstr>
      <vt:lpstr>Calibri</vt:lpstr>
      <vt:lpstr>Verdana</vt:lpstr>
      <vt:lpstr>Main</vt:lpstr>
      <vt:lpstr>Main</vt:lpstr>
      <vt:lpstr>Climate Engineering Teaching Module Lesson 1 – Collaborative Design Thinking</vt:lpstr>
      <vt:lpstr>Design a Technology to Slow Global Warming</vt:lpstr>
      <vt:lpstr>Climate engineering is the deliberate modification of an environmental system that impacts Earth’s climate in order to reduce the negative impacts of global warming.</vt:lpstr>
      <vt:lpstr>Climate engineering is the deliberate modification of an environmental system that impacts Earth’s climate in order to reduce the negative impacts of global warming, but...</vt:lpstr>
      <vt:lpstr>Climate change in ten words</vt:lpstr>
      <vt:lpstr>Evidence of Climate Change</vt:lpstr>
      <vt:lpstr>Nearing Tipping Points</vt:lpstr>
      <vt:lpstr>Global Warming Simplified: Energy going in is greater than the energy going out</vt:lpstr>
      <vt:lpstr>+</vt:lpstr>
      <vt:lpstr>+</vt:lpstr>
      <vt:lpstr>Climate Engineering is about developing technologies to reverse this inequality</vt:lpstr>
      <vt:lpstr>Climate Engineering is about developing technologies to reverse this inequality by…</vt:lpstr>
      <vt:lpstr>Climate Engineering is about developing technologies to reverse this inequality by modifying a part of the climate system</vt:lpstr>
      <vt:lpstr>Write as many (wild!) ideas as possible in 3 minutes.</vt:lpstr>
      <vt:lpstr>Now, as a small group write (wild!) ideas for 3 minutes</vt:lpstr>
      <vt:lpstr>+</vt:lpstr>
      <vt:lpstr>Mind Map</vt:lpstr>
      <vt:lpstr>Mind Map</vt:lpstr>
      <vt:lpstr>Collaborative design is when people think and brainstorm as team with a shared design goal.     </vt:lpstr>
      <vt:lpstr>The Engineering Design Process can be Complex</vt:lpstr>
      <vt:lpstr>The Engineering Design Process can be Complex.</vt:lpstr>
      <vt:lpstr>Concept Sketching</vt:lpstr>
      <vt:lpstr>Concept Sketching</vt:lpstr>
      <vt:lpstr> As a group… Pass your paper to the person to your right.   Sketch more design details on their paper using your colored pencil (2-3 min for each rotation). Repeat until you have added to everyone else’s papers.  </vt:lpstr>
      <vt:lpstr>This lesson introduced and developed ideas for engineering solutions to global warming and climate change.  In the next lesson we will learn about a specific climate engineering design that is currently being researched by scientists and engineers.</vt:lpstr>
      <vt:lpstr>Questions/Comments/Thoughts/Ideas welcome!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Kravitz, Ben</dc:creator>
  <cp:lastModifiedBy>Droppo, Ruth A</cp:lastModifiedBy>
  <cp:revision>1</cp:revision>
  <dcterms:created xsi:type="dcterms:W3CDTF">2019-04-25T13:04:01Z</dcterms:created>
  <dcterms:modified xsi:type="dcterms:W3CDTF">2024-07-01T18:38:41Z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MSIP_Label_371f8311-686c-44c9-94ad-d1938d0901a0_Enabled">
    <vt:lpwstr>true</vt:lpwstr>
  </property>
  <property fmtid="{D5CDD505-2E9C-101B-9397-08002B2CF9AE}" pid="4" name="MSIP_Label_371f8311-686c-44c9-94ad-d1938d0901a0_SetDate">
    <vt:lpwstr>2024-07-01T18:38:31Z</vt:lpwstr>
  </property>
  <property fmtid="{D5CDD505-2E9C-101B-9397-08002B2CF9AE}" pid="5" name="MSIP_Label_371f8311-686c-44c9-94ad-d1938d0901a0_Method">
    <vt:lpwstr>Privileged</vt:lpwstr>
  </property>
  <property fmtid="{D5CDD505-2E9C-101B-9397-08002B2CF9AE}" pid="6" name="MSIP_Label_371f8311-686c-44c9-94ad-d1938d0901a0_Name">
    <vt:lpwstr>Public</vt:lpwstr>
  </property>
  <property fmtid="{D5CDD505-2E9C-101B-9397-08002B2CF9AE}" pid="7" name="MSIP_Label_371f8311-686c-44c9-94ad-d1938d0901a0_SiteId">
    <vt:lpwstr>1113be34-aed1-4d00-ab4b-cdd02510be91</vt:lpwstr>
  </property>
  <property fmtid="{D5CDD505-2E9C-101B-9397-08002B2CF9AE}" pid="8" name="MSIP_Label_371f8311-686c-44c9-94ad-d1938d0901a0_ActionId">
    <vt:lpwstr>56165c3a-dc6c-4ee8-8a18-dfb38055db1c</vt:lpwstr>
  </property>
  <property fmtid="{D5CDD505-2E9C-101B-9397-08002B2CF9AE}" pid="9" name="MSIP_Label_371f8311-686c-44c9-94ad-d1938d0901a0_ContentBits">
    <vt:lpwstr>0</vt:lpwstr>
  </property>
</Properties>
</file>