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8" r:id="rId2"/>
  </p:sldMasterIdLst>
  <p:notesMasterIdLst>
    <p:notesMasterId r:id="rId81"/>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Lst>
  <p:sldSz cx="9144000" cy="5143500" type="screen16x9"/>
  <p:notesSz cx="6858000" cy="9144000"/>
  <p:embeddedFontLst>
    <p:embeddedFont>
      <p:font typeface="Geo" panose="020B0604020202020204"/>
      <p:regular r:id="rId82"/>
      <p:italic r:id="rId83"/>
    </p:embeddedFont>
    <p:embeddedFont>
      <p:font typeface="Verdana" panose="020B0604030504040204" pitchFamily="34" charset="0"/>
      <p:regular r:id="rId84"/>
      <p:bold r:id="rId85"/>
      <p:italic r:id="rId86"/>
      <p:boldItalic r:id="rId8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185">
          <p15:clr>
            <a:srgbClr val="A4A3A4"/>
          </p15:clr>
        </p15:guide>
        <p15:guide id="2" pos="392">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89" roundtripDataSignature="AMtx7mj6D2hyfT0pvwS356MjIpWmrLwLk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81FB106-B673-4BCF-A225-FE254AF33DC9}">
  <a:tblStyle styleId="{481FB106-B673-4BCF-A225-FE254AF33DC9}"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b="off" i="off"/>
      <a:tcStyle>
        <a:tcBdr/>
        <a:fill>
          <a:solidFill>
            <a:srgbClr val="CFD7E7"/>
          </a:solidFill>
        </a:fill>
      </a:tcStyle>
    </a:band1H>
    <a:band2H>
      <a:tcTxStyle b="off" i="off"/>
      <a:tcStyle>
        <a:tcBdr/>
      </a:tcStyle>
    </a:band2H>
    <a:band1V>
      <a:tcTxStyle b="off" i="off"/>
      <a:tcStyle>
        <a:tcBdr/>
        <a:fill>
          <a:solidFill>
            <a:srgbClr val="CFD7E7"/>
          </a:solidFill>
        </a:fill>
      </a:tcStyle>
    </a:band1V>
    <a:band2V>
      <a:tcTxStyle b="off" i="off"/>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 styleId="{131E1AA1-D9D0-4D31-8AB9-34FFBE8869BE}" styleName="Table_1">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7" autoAdjust="0"/>
    <p:restoredTop sz="94665" autoAdjust="0"/>
  </p:normalViewPr>
  <p:slideViewPr>
    <p:cSldViewPr snapToGrid="0">
      <p:cViewPr varScale="1">
        <p:scale>
          <a:sx n="84" d="100"/>
          <a:sy n="84" d="100"/>
        </p:scale>
        <p:origin x="65" y="1029"/>
      </p:cViewPr>
      <p:guideLst>
        <p:guide orient="horz" pos="3185"/>
        <p:guide pos="392"/>
      </p:guideLst>
    </p:cSldViewPr>
  </p:slideViewPr>
  <p:outlineViewPr>
    <p:cViewPr>
      <p:scale>
        <a:sx n="33" d="100"/>
        <a:sy n="33" d="100"/>
      </p:scale>
      <p:origin x="0" y="-22018"/>
    </p:cViewPr>
  </p:outlin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font" Target="fonts/font3.fntdata"/><Relationship Id="rId89" Type="http://customschemas.google.com/relationships/presentationmetadata" Target="metadata"/><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presProps" Target="presProps.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font" Target="fonts/font4.fntdata"/><Relationship Id="rId93"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font" Target="fonts/font2.fntdata"/><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notesMaster" Target="notesMasters/notesMaster1.xml"/><Relationship Id="rId86"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font" Target="fonts/font6.fntdata"/><Relationship Id="rId61" Type="http://schemas.openxmlformats.org/officeDocument/2006/relationships/slide" Target="slides/slide59.xml"/><Relationship Id="rId82" Type="http://schemas.openxmlformats.org/officeDocument/2006/relationships/font" Target="fonts/font1.fntdata"/><Relationship Id="rId19" Type="http://schemas.openxmlformats.org/officeDocument/2006/relationships/slide" Target="slides/slide1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1" name="Google Shape;15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1" name="Google Shape;211;p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6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9" name="Google Shape;219;p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6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1" name="Google Shape;231;p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8" name="Google Shape;248;p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7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5" name="Google Shape;265;p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7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3" name="Google Shape;283;p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7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0" name="Google Shape;290;p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7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4" name="Google Shape;304;p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2ac57998e76_1_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7" name="Google Shape;317;g2ac57998e76_1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7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9" name="Google Shape;329;p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8" name="Google Shape;158;p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5" name="Google Shape;385;p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7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3" name="Google Shape;443;p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p7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9" name="Google Shape;449;p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p7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6" name="Google Shape;456;p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p8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3" name="Google Shape;463;p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p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1" name="Google Shape;471;p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p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7" name="Google Shape;477;p8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8" name="Google Shape;478;p8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p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3" name="Google Shape;483;p8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4" name="Google Shape;484;p8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p8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0" name="Google Shape;490;p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p8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6" name="Google Shape;496;p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4" name="Google Shape;164;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p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6" name="Google Shape;506;p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p8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5" name="Google Shape;515;p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p8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1" name="Google Shape;521;p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p8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7" name="Google Shape;537;p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p9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5" name="Google Shape;555;p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p9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6" name="Google Shape;566;p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p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5" name="Google Shape;575;p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576" name="Google Shape;576;p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p9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5" name="Google Shape;585;p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p9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1" name="Google Shape;591;p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p9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7" name="Google Shape;597;p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0" name="Google Shape;17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p9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5" name="Google Shape;605;p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p9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1" name="Google Shape;611;p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p9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7" name="Google Shape;617;p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p9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4" name="Google Shape;624;p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p10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33" name="Google Shape;633;p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p10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40" name="Google Shape;640;p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p10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47" name="Google Shape;647;p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p10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53" name="Google Shape;653;p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p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9" name="Google Shape;659;p5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60" name="Google Shape;660;p5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p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6" name="Google Shape;666;p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67" name="Google Shape;667;p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8" name="Google Shape;178;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p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11" name="Google Shape;711;p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7"/>
        <p:cNvGrpSpPr/>
        <p:nvPr/>
      </p:nvGrpSpPr>
      <p:grpSpPr>
        <a:xfrm>
          <a:off x="0" y="0"/>
          <a:ext cx="0" cy="0"/>
          <a:chOff x="0" y="0"/>
          <a:chExt cx="0" cy="0"/>
        </a:xfrm>
      </p:grpSpPr>
      <p:sp>
        <p:nvSpPr>
          <p:cNvPr id="718" name="Google Shape;718;p5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19" name="Google Shape;719;p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Google Shape;726;p5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27" name="Google Shape;727;p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p10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34" name="Google Shape;734;p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8"/>
        <p:cNvGrpSpPr/>
        <p:nvPr/>
      </p:nvGrpSpPr>
      <p:grpSpPr>
        <a:xfrm>
          <a:off x="0" y="0"/>
          <a:ext cx="0" cy="0"/>
          <a:chOff x="0" y="0"/>
          <a:chExt cx="0" cy="0"/>
        </a:xfrm>
      </p:grpSpPr>
      <p:sp>
        <p:nvSpPr>
          <p:cNvPr id="739" name="Google Shape;739;p10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0" name="Google Shape;740;p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4"/>
        <p:cNvGrpSpPr/>
        <p:nvPr/>
      </p:nvGrpSpPr>
      <p:grpSpPr>
        <a:xfrm>
          <a:off x="0" y="0"/>
          <a:ext cx="0" cy="0"/>
          <a:chOff x="0" y="0"/>
          <a:chExt cx="0" cy="0"/>
        </a:xfrm>
      </p:grpSpPr>
      <p:sp>
        <p:nvSpPr>
          <p:cNvPr id="745" name="Google Shape;745;p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6" name="Google Shape;746;p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p6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52" name="Google Shape;752;p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7"/>
        <p:cNvGrpSpPr/>
        <p:nvPr/>
      </p:nvGrpSpPr>
      <p:grpSpPr>
        <a:xfrm>
          <a:off x="0" y="0"/>
          <a:ext cx="0" cy="0"/>
          <a:chOff x="0" y="0"/>
          <a:chExt cx="0" cy="0"/>
        </a:xfrm>
      </p:grpSpPr>
      <p:sp>
        <p:nvSpPr>
          <p:cNvPr id="758" name="Google Shape;758;p10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59" name="Google Shape;759;p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p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5" name="Google Shape;765;p10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66" name="Google Shape;766;p10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p10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72" name="Google Shape;772;p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 name="Google Shape;184;p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5" name="Google Shape;185;p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6"/>
        <p:cNvGrpSpPr/>
        <p:nvPr/>
      </p:nvGrpSpPr>
      <p:grpSpPr>
        <a:xfrm>
          <a:off x="0" y="0"/>
          <a:ext cx="0" cy="0"/>
          <a:chOff x="0" y="0"/>
          <a:chExt cx="0" cy="0"/>
        </a:xfrm>
      </p:grpSpPr>
      <p:sp>
        <p:nvSpPr>
          <p:cNvPr id="777" name="Google Shape;777;p10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8" name="Google Shape;778;p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Google Shape;783;p1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4" name="Google Shape;784;p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2"/>
        <p:cNvGrpSpPr/>
        <p:nvPr/>
      </p:nvGrpSpPr>
      <p:grpSpPr>
        <a:xfrm>
          <a:off x="0" y="0"/>
          <a:ext cx="0" cy="0"/>
          <a:chOff x="0" y="0"/>
          <a:chExt cx="0" cy="0"/>
        </a:xfrm>
      </p:grpSpPr>
      <p:sp>
        <p:nvSpPr>
          <p:cNvPr id="793" name="Google Shape;793;p1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4" name="Google Shape;794;p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1"/>
        <p:cNvGrpSpPr/>
        <p:nvPr/>
      </p:nvGrpSpPr>
      <p:grpSpPr>
        <a:xfrm>
          <a:off x="0" y="0"/>
          <a:ext cx="0" cy="0"/>
          <a:chOff x="0" y="0"/>
          <a:chExt cx="0" cy="0"/>
        </a:xfrm>
      </p:grpSpPr>
      <p:sp>
        <p:nvSpPr>
          <p:cNvPr id="802" name="Google Shape;802;p1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3" name="Google Shape;803;p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0"/>
        <p:cNvGrpSpPr/>
        <p:nvPr/>
      </p:nvGrpSpPr>
      <p:grpSpPr>
        <a:xfrm>
          <a:off x="0" y="0"/>
          <a:ext cx="0" cy="0"/>
          <a:chOff x="0" y="0"/>
          <a:chExt cx="0" cy="0"/>
        </a:xfrm>
      </p:grpSpPr>
      <p:sp>
        <p:nvSpPr>
          <p:cNvPr id="811" name="Google Shape;811;p1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2" name="Google Shape;812;p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0"/>
        <p:cNvGrpSpPr/>
        <p:nvPr/>
      </p:nvGrpSpPr>
      <p:grpSpPr>
        <a:xfrm>
          <a:off x="0" y="0"/>
          <a:ext cx="0" cy="0"/>
          <a:chOff x="0" y="0"/>
          <a:chExt cx="0" cy="0"/>
        </a:xfrm>
      </p:grpSpPr>
      <p:sp>
        <p:nvSpPr>
          <p:cNvPr id="821" name="Google Shape;821;p1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2" name="Google Shape;822;p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9"/>
        <p:cNvGrpSpPr/>
        <p:nvPr/>
      </p:nvGrpSpPr>
      <p:grpSpPr>
        <a:xfrm>
          <a:off x="0" y="0"/>
          <a:ext cx="0" cy="0"/>
          <a:chOff x="0" y="0"/>
          <a:chExt cx="0" cy="0"/>
        </a:xfrm>
      </p:grpSpPr>
      <p:sp>
        <p:nvSpPr>
          <p:cNvPr id="830" name="Google Shape;830;p1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1" name="Google Shape;831;p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5"/>
        <p:cNvGrpSpPr/>
        <p:nvPr/>
      </p:nvGrpSpPr>
      <p:grpSpPr>
        <a:xfrm>
          <a:off x="0" y="0"/>
          <a:ext cx="0" cy="0"/>
          <a:chOff x="0" y="0"/>
          <a:chExt cx="0" cy="0"/>
        </a:xfrm>
      </p:grpSpPr>
      <p:sp>
        <p:nvSpPr>
          <p:cNvPr id="836" name="Google Shape;836;g1359aa5da94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7" name="Google Shape;837;g1359aa5da94_0_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38" name="Google Shape;838;g1359aa5da94_0_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67</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3"/>
        <p:cNvGrpSpPr/>
        <p:nvPr/>
      </p:nvGrpSpPr>
      <p:grpSpPr>
        <a:xfrm>
          <a:off x="0" y="0"/>
          <a:ext cx="0" cy="0"/>
          <a:chOff x="0" y="0"/>
          <a:chExt cx="0" cy="0"/>
        </a:xfrm>
      </p:grpSpPr>
      <p:sp>
        <p:nvSpPr>
          <p:cNvPr id="844" name="Google Shape;844;p1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5" name="Google Shape;845;p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1"/>
        <p:cNvGrpSpPr/>
        <p:nvPr/>
      </p:nvGrpSpPr>
      <p:grpSpPr>
        <a:xfrm>
          <a:off x="0" y="0"/>
          <a:ext cx="0" cy="0"/>
          <a:chOff x="0" y="0"/>
          <a:chExt cx="0" cy="0"/>
        </a:xfrm>
      </p:grpSpPr>
      <p:sp>
        <p:nvSpPr>
          <p:cNvPr id="852" name="Google Shape;852;p11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3" name="Google Shape;853;p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1" name="Google Shape;191;p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8"/>
        <p:cNvGrpSpPr/>
        <p:nvPr/>
      </p:nvGrpSpPr>
      <p:grpSpPr>
        <a:xfrm>
          <a:off x="0" y="0"/>
          <a:ext cx="0" cy="0"/>
          <a:chOff x="0" y="0"/>
          <a:chExt cx="0" cy="0"/>
        </a:xfrm>
      </p:grpSpPr>
      <p:sp>
        <p:nvSpPr>
          <p:cNvPr id="859" name="Google Shape;859;p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60" name="Google Shape;860;p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5"/>
        <p:cNvGrpSpPr/>
        <p:nvPr/>
      </p:nvGrpSpPr>
      <p:grpSpPr>
        <a:xfrm>
          <a:off x="0" y="0"/>
          <a:ext cx="0" cy="0"/>
          <a:chOff x="0" y="0"/>
          <a:chExt cx="0" cy="0"/>
        </a:xfrm>
      </p:grpSpPr>
      <p:sp>
        <p:nvSpPr>
          <p:cNvPr id="866" name="Google Shape;866;g1359aa5da94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7" name="Google Shape;867;g1359aa5da94_0_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68" name="Google Shape;868;g1359aa5da94_0_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71</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
        <p:cNvGrpSpPr/>
        <p:nvPr/>
      </p:nvGrpSpPr>
      <p:grpSpPr>
        <a:xfrm>
          <a:off x="0" y="0"/>
          <a:ext cx="0" cy="0"/>
          <a:chOff x="0" y="0"/>
          <a:chExt cx="0" cy="0"/>
        </a:xfrm>
      </p:grpSpPr>
      <p:sp>
        <p:nvSpPr>
          <p:cNvPr id="873" name="Google Shape;873;p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4" name="Google Shape;874;p1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5" name="Google Shape;875;p1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72</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p:cNvGrpSpPr/>
        <p:nvPr/>
      </p:nvGrpSpPr>
      <p:grpSpPr>
        <a:xfrm>
          <a:off x="0" y="0"/>
          <a:ext cx="0" cy="0"/>
          <a:chOff x="0" y="0"/>
          <a:chExt cx="0" cy="0"/>
        </a:xfrm>
      </p:grpSpPr>
      <p:sp>
        <p:nvSpPr>
          <p:cNvPr id="880" name="Google Shape;880;p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1" name="Google Shape;881;p1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82" name="Google Shape;882;p1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73</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6"/>
        <p:cNvGrpSpPr/>
        <p:nvPr/>
      </p:nvGrpSpPr>
      <p:grpSpPr>
        <a:xfrm>
          <a:off x="0" y="0"/>
          <a:ext cx="0" cy="0"/>
          <a:chOff x="0" y="0"/>
          <a:chExt cx="0" cy="0"/>
        </a:xfrm>
      </p:grpSpPr>
      <p:sp>
        <p:nvSpPr>
          <p:cNvPr id="887" name="Google Shape;887;p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88" name="Google Shape;888;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2"/>
        <p:cNvGrpSpPr/>
        <p:nvPr/>
      </p:nvGrpSpPr>
      <p:grpSpPr>
        <a:xfrm>
          <a:off x="0" y="0"/>
          <a:ext cx="0" cy="0"/>
          <a:chOff x="0" y="0"/>
          <a:chExt cx="0" cy="0"/>
        </a:xfrm>
      </p:grpSpPr>
      <p:sp>
        <p:nvSpPr>
          <p:cNvPr id="893" name="Google Shape;893;g1359aa5da94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4" name="Google Shape;894;g1359aa5da94_0_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95" name="Google Shape;895;g1359aa5da94_0_6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75</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9"/>
        <p:cNvGrpSpPr/>
        <p:nvPr/>
      </p:nvGrpSpPr>
      <p:grpSpPr>
        <a:xfrm>
          <a:off x="0" y="0"/>
          <a:ext cx="0" cy="0"/>
          <a:chOff x="0" y="0"/>
          <a:chExt cx="0" cy="0"/>
        </a:xfrm>
      </p:grpSpPr>
      <p:sp>
        <p:nvSpPr>
          <p:cNvPr id="900" name="Google Shape;900;p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1" name="Google Shape;901;p1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02" name="Google Shape;902;p1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76</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6"/>
        <p:cNvGrpSpPr/>
        <p:nvPr/>
      </p:nvGrpSpPr>
      <p:grpSpPr>
        <a:xfrm>
          <a:off x="0" y="0"/>
          <a:ext cx="0" cy="0"/>
          <a:chOff x="0" y="0"/>
          <a:chExt cx="0" cy="0"/>
        </a:xfrm>
      </p:grpSpPr>
      <p:sp>
        <p:nvSpPr>
          <p:cNvPr id="907" name="Google Shape;907;p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8" name="Google Shape;908;p1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09" name="Google Shape;909;p1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77</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4"/>
        <p:cNvGrpSpPr/>
        <p:nvPr/>
      </p:nvGrpSpPr>
      <p:grpSpPr>
        <a:xfrm>
          <a:off x="0" y="0"/>
          <a:ext cx="0" cy="0"/>
          <a:chOff x="0" y="0"/>
          <a:chExt cx="0" cy="0"/>
        </a:xfrm>
      </p:grpSpPr>
      <p:sp>
        <p:nvSpPr>
          <p:cNvPr id="915" name="Google Shape;915;p1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16" name="Google Shape;916;p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6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7" name="Google Shape;197;p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6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4" name="Google Shape;204;p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page">
  <p:cSld name="Title page">
    <p:bg>
      <p:bgPr>
        <a:solidFill>
          <a:srgbClr val="262626"/>
        </a:solidFill>
        <a:effectLst/>
      </p:bgPr>
    </p:bg>
    <p:spTree>
      <p:nvGrpSpPr>
        <p:cNvPr id="1" name="Shape 12"/>
        <p:cNvGrpSpPr/>
        <p:nvPr/>
      </p:nvGrpSpPr>
      <p:grpSpPr>
        <a:xfrm>
          <a:off x="0" y="0"/>
          <a:ext cx="0" cy="0"/>
          <a:chOff x="0" y="0"/>
          <a:chExt cx="0" cy="0"/>
        </a:xfrm>
      </p:grpSpPr>
      <p:sp>
        <p:nvSpPr>
          <p:cNvPr id="13" name="Google Shape;13;p20"/>
          <p:cNvSpPr/>
          <p:nvPr/>
        </p:nvSpPr>
        <p:spPr>
          <a:xfrm>
            <a:off x="633304" y="-648376"/>
            <a:ext cx="733465" cy="2367520"/>
          </a:xfrm>
          <a:prstGeom prst="rect">
            <a:avLst/>
          </a:prstGeom>
          <a:solidFill>
            <a:srgbClr val="99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 name="Google Shape;14;p20"/>
          <p:cNvSpPr txBox="1">
            <a:spLocks noGrp="1"/>
          </p:cNvSpPr>
          <p:nvPr>
            <p:ph type="title"/>
          </p:nvPr>
        </p:nvSpPr>
        <p:spPr>
          <a:xfrm>
            <a:off x="502903" y="2766523"/>
            <a:ext cx="7734221" cy="111449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000"/>
              <a:buFont typeface="Arial"/>
              <a:buNone/>
              <a:defRPr sz="4000" b="1" i="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20"/>
          <p:cNvSpPr txBox="1">
            <a:spLocks noGrp="1"/>
          </p:cNvSpPr>
          <p:nvPr>
            <p:ph type="body" idx="1"/>
          </p:nvPr>
        </p:nvSpPr>
        <p:spPr>
          <a:xfrm>
            <a:off x="530694" y="4709821"/>
            <a:ext cx="7734222" cy="277654"/>
          </a:xfrm>
          <a:prstGeom prst="rect">
            <a:avLst/>
          </a:prstGeom>
          <a:noFill/>
          <a:ln>
            <a:noFill/>
          </a:ln>
        </p:spPr>
        <p:txBody>
          <a:bodyPr spcFirstLastPara="1" wrap="square" lIns="91425" tIns="45700" rIns="91425" bIns="45700" anchor="ctr" anchorCtr="0">
            <a:noAutofit/>
          </a:bodyPr>
          <a:lstStyle>
            <a:lvl1pPr marL="457200" lvl="0" indent="-228600" algn="l">
              <a:lnSpc>
                <a:spcPct val="100000"/>
              </a:lnSpc>
              <a:spcBef>
                <a:spcPts val="0"/>
              </a:spcBef>
              <a:spcAft>
                <a:spcPts val="0"/>
              </a:spcAft>
              <a:buSzPts val="1100"/>
              <a:buNone/>
              <a:defRPr sz="1100" b="1">
                <a:solidFill>
                  <a:srgbClr val="A6A6A6"/>
                </a:solidFill>
                <a:latin typeface="Arial"/>
                <a:ea typeface="Arial"/>
                <a:cs typeface="Arial"/>
                <a:sym typeface="Arial"/>
              </a:defRPr>
            </a:lvl1pPr>
            <a:lvl2pPr marL="914400" lvl="1" indent="-342900" algn="l">
              <a:lnSpc>
                <a:spcPct val="100000"/>
              </a:lnSpc>
              <a:spcBef>
                <a:spcPts val="1800"/>
              </a:spcBef>
              <a:spcAft>
                <a:spcPts val="0"/>
              </a:spcAft>
              <a:buClr>
                <a:schemeClr val="dk1"/>
              </a:buClr>
              <a:buSzPts val="1800"/>
              <a:buChar char="–"/>
              <a:defRPr/>
            </a:lvl2pPr>
            <a:lvl3pPr marL="1371600" lvl="2" indent="-342900" algn="l">
              <a:lnSpc>
                <a:spcPct val="100000"/>
              </a:lnSpc>
              <a:spcBef>
                <a:spcPts val="1800"/>
              </a:spcBef>
              <a:spcAft>
                <a:spcPts val="0"/>
              </a:spcAft>
              <a:buClr>
                <a:schemeClr val="dk1"/>
              </a:buClr>
              <a:buSzPts val="1800"/>
              <a:buChar char="•"/>
              <a:defRPr/>
            </a:lvl3pPr>
            <a:lvl4pPr marL="1828800" lvl="3" indent="-342900" algn="l">
              <a:lnSpc>
                <a:spcPct val="100000"/>
              </a:lnSpc>
              <a:spcBef>
                <a:spcPts val="1800"/>
              </a:spcBef>
              <a:spcAft>
                <a:spcPts val="0"/>
              </a:spcAft>
              <a:buClr>
                <a:schemeClr val="dk1"/>
              </a:buClr>
              <a:buSzPts val="1800"/>
              <a:buChar char="–"/>
              <a:defRPr/>
            </a:lvl4pPr>
            <a:lvl5pPr marL="2286000" lvl="4" indent="-342900" algn="l">
              <a:lnSpc>
                <a:spcPct val="100000"/>
              </a:lnSpc>
              <a:spcBef>
                <a:spcPts val="1800"/>
              </a:spcBef>
              <a:spcAft>
                <a:spcPts val="0"/>
              </a:spcAft>
              <a:buClr>
                <a:schemeClr val="dk1"/>
              </a:buClr>
              <a:buSzPts val="1800"/>
              <a:buChar char="»"/>
              <a:defRPr/>
            </a:lvl5pPr>
            <a:lvl6pPr marL="2743200" lvl="5" indent="-342900" algn="l">
              <a:lnSpc>
                <a:spcPct val="100000"/>
              </a:lnSpc>
              <a:spcBef>
                <a:spcPts val="180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6" name="Google Shape;16;p20"/>
          <p:cNvSpPr txBox="1">
            <a:spLocks noGrp="1"/>
          </p:cNvSpPr>
          <p:nvPr>
            <p:ph type="body" idx="2"/>
          </p:nvPr>
        </p:nvSpPr>
        <p:spPr>
          <a:xfrm>
            <a:off x="530694" y="2443859"/>
            <a:ext cx="7734222" cy="252412"/>
          </a:xfrm>
          <a:prstGeom prst="rect">
            <a:avLst/>
          </a:prstGeom>
          <a:noFill/>
          <a:ln>
            <a:noFill/>
          </a:ln>
        </p:spPr>
        <p:txBody>
          <a:bodyPr spcFirstLastPara="1" wrap="square" lIns="91425" tIns="45700" rIns="91425" bIns="45700" anchor="ctr" anchorCtr="0">
            <a:noAutofit/>
          </a:bodyPr>
          <a:lstStyle>
            <a:lvl1pPr marL="457200" lvl="0" indent="-228600" algn="l">
              <a:lnSpc>
                <a:spcPct val="100000"/>
              </a:lnSpc>
              <a:spcBef>
                <a:spcPts val="0"/>
              </a:spcBef>
              <a:spcAft>
                <a:spcPts val="0"/>
              </a:spcAft>
              <a:buSzPts val="1800"/>
              <a:buNone/>
              <a:defRPr sz="1800" b="0">
                <a:solidFill>
                  <a:srgbClr val="A6A6A6"/>
                </a:solidFill>
                <a:latin typeface="Arial"/>
                <a:ea typeface="Arial"/>
                <a:cs typeface="Arial"/>
                <a:sym typeface="Arial"/>
              </a:defRPr>
            </a:lvl1pPr>
            <a:lvl2pPr marL="914400" lvl="1" indent="-342900" algn="l">
              <a:lnSpc>
                <a:spcPct val="100000"/>
              </a:lnSpc>
              <a:spcBef>
                <a:spcPts val="1800"/>
              </a:spcBef>
              <a:spcAft>
                <a:spcPts val="0"/>
              </a:spcAft>
              <a:buClr>
                <a:schemeClr val="dk1"/>
              </a:buClr>
              <a:buSzPts val="1800"/>
              <a:buChar char="–"/>
              <a:defRPr/>
            </a:lvl2pPr>
            <a:lvl3pPr marL="1371600" lvl="2" indent="-342900" algn="l">
              <a:lnSpc>
                <a:spcPct val="100000"/>
              </a:lnSpc>
              <a:spcBef>
                <a:spcPts val="1800"/>
              </a:spcBef>
              <a:spcAft>
                <a:spcPts val="0"/>
              </a:spcAft>
              <a:buClr>
                <a:schemeClr val="dk1"/>
              </a:buClr>
              <a:buSzPts val="1800"/>
              <a:buChar char="•"/>
              <a:defRPr/>
            </a:lvl3pPr>
            <a:lvl4pPr marL="1828800" lvl="3" indent="-342900" algn="l">
              <a:lnSpc>
                <a:spcPct val="100000"/>
              </a:lnSpc>
              <a:spcBef>
                <a:spcPts val="1800"/>
              </a:spcBef>
              <a:spcAft>
                <a:spcPts val="0"/>
              </a:spcAft>
              <a:buClr>
                <a:schemeClr val="dk1"/>
              </a:buClr>
              <a:buSzPts val="1800"/>
              <a:buChar char="–"/>
              <a:defRPr/>
            </a:lvl4pPr>
            <a:lvl5pPr marL="2286000" lvl="4" indent="-342900" algn="l">
              <a:lnSpc>
                <a:spcPct val="100000"/>
              </a:lnSpc>
              <a:spcBef>
                <a:spcPts val="1800"/>
              </a:spcBef>
              <a:spcAft>
                <a:spcPts val="0"/>
              </a:spcAft>
              <a:buClr>
                <a:schemeClr val="dk1"/>
              </a:buClr>
              <a:buSzPts val="1800"/>
              <a:buChar char="»"/>
              <a:defRPr/>
            </a:lvl5pPr>
            <a:lvl6pPr marL="2743200" lvl="5" indent="-342900" algn="l">
              <a:lnSpc>
                <a:spcPct val="100000"/>
              </a:lnSpc>
              <a:spcBef>
                <a:spcPts val="180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pic>
        <p:nvPicPr>
          <p:cNvPr id="17" name="Google Shape;17;p20"/>
          <p:cNvPicPr preferRelativeResize="0"/>
          <p:nvPr/>
        </p:nvPicPr>
        <p:blipFill rotWithShape="1">
          <a:blip r:embed="rId2">
            <a:alphaModFix/>
          </a:blip>
          <a:srcRect/>
          <a:stretch/>
        </p:blipFill>
        <p:spPr>
          <a:xfrm>
            <a:off x="352425" y="581278"/>
            <a:ext cx="1289146" cy="1415797"/>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page">
  <p:cSld name="Title page">
    <p:bg>
      <p:bgPr>
        <a:solidFill>
          <a:srgbClr val="262626"/>
        </a:solidFill>
        <a:effectLst/>
      </p:bgPr>
    </p:bg>
    <p:spTree>
      <p:nvGrpSpPr>
        <p:cNvPr id="1" name="Shape 82"/>
        <p:cNvGrpSpPr/>
        <p:nvPr/>
      </p:nvGrpSpPr>
      <p:grpSpPr>
        <a:xfrm>
          <a:off x="0" y="0"/>
          <a:ext cx="0" cy="0"/>
          <a:chOff x="0" y="0"/>
          <a:chExt cx="0" cy="0"/>
        </a:xfrm>
      </p:grpSpPr>
      <p:sp>
        <p:nvSpPr>
          <p:cNvPr id="83" name="Google Shape;83;g2ac57998e76_1_95"/>
          <p:cNvSpPr/>
          <p:nvPr/>
        </p:nvSpPr>
        <p:spPr>
          <a:xfrm>
            <a:off x="633304" y="-648376"/>
            <a:ext cx="733500" cy="2367600"/>
          </a:xfrm>
          <a:prstGeom prst="rect">
            <a:avLst/>
          </a:prstGeom>
          <a:solidFill>
            <a:srgbClr val="99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4" name="Google Shape;84;g2ac57998e76_1_95"/>
          <p:cNvSpPr txBox="1">
            <a:spLocks noGrp="1"/>
          </p:cNvSpPr>
          <p:nvPr>
            <p:ph type="title"/>
          </p:nvPr>
        </p:nvSpPr>
        <p:spPr>
          <a:xfrm>
            <a:off x="502903" y="2766523"/>
            <a:ext cx="7734300" cy="11145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lt1"/>
              </a:buClr>
              <a:buSzPts val="4000"/>
              <a:buFont typeface="Arial"/>
              <a:buNone/>
              <a:defRPr sz="4000" b="1" i="0">
                <a:solidFill>
                  <a:schemeClr val="lt1"/>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5" name="Google Shape;85;g2ac57998e76_1_95"/>
          <p:cNvSpPr txBox="1">
            <a:spLocks noGrp="1"/>
          </p:cNvSpPr>
          <p:nvPr>
            <p:ph type="body" idx="1"/>
          </p:nvPr>
        </p:nvSpPr>
        <p:spPr>
          <a:xfrm>
            <a:off x="530694" y="4709821"/>
            <a:ext cx="7734300" cy="277800"/>
          </a:xfrm>
          <a:prstGeom prst="rect">
            <a:avLst/>
          </a:prstGeom>
          <a:noFill/>
          <a:ln>
            <a:noFill/>
          </a:ln>
        </p:spPr>
        <p:txBody>
          <a:bodyPr spcFirstLastPara="1" wrap="square" lIns="91425" tIns="45700" rIns="91425" bIns="45700" anchor="ctr" anchorCtr="0">
            <a:noAutofit/>
          </a:bodyPr>
          <a:lstStyle>
            <a:lvl1pPr marL="457200" lvl="0" indent="-228600" algn="l" rtl="0">
              <a:lnSpc>
                <a:spcPct val="100000"/>
              </a:lnSpc>
              <a:spcBef>
                <a:spcPts val="0"/>
              </a:spcBef>
              <a:spcAft>
                <a:spcPts val="0"/>
              </a:spcAft>
              <a:buSzPts val="1100"/>
              <a:buNone/>
              <a:defRPr sz="1100" b="1">
                <a:solidFill>
                  <a:srgbClr val="A6A6A6"/>
                </a:solidFill>
                <a:latin typeface="Arial"/>
                <a:ea typeface="Arial"/>
                <a:cs typeface="Arial"/>
                <a:sym typeface="Arial"/>
              </a:defRPr>
            </a:lvl1pPr>
            <a:lvl2pPr marL="914400" lvl="1" indent="-342900" algn="l" rtl="0">
              <a:lnSpc>
                <a:spcPct val="100000"/>
              </a:lnSpc>
              <a:spcBef>
                <a:spcPts val="1800"/>
              </a:spcBef>
              <a:spcAft>
                <a:spcPts val="0"/>
              </a:spcAft>
              <a:buClr>
                <a:schemeClr val="dk1"/>
              </a:buClr>
              <a:buSzPts val="1800"/>
              <a:buChar char="–"/>
              <a:defRPr/>
            </a:lvl2pPr>
            <a:lvl3pPr marL="1371600" lvl="2" indent="-342900" algn="l" rtl="0">
              <a:lnSpc>
                <a:spcPct val="100000"/>
              </a:lnSpc>
              <a:spcBef>
                <a:spcPts val="1800"/>
              </a:spcBef>
              <a:spcAft>
                <a:spcPts val="0"/>
              </a:spcAft>
              <a:buClr>
                <a:schemeClr val="dk1"/>
              </a:buClr>
              <a:buSzPts val="1800"/>
              <a:buChar char="•"/>
              <a:defRPr/>
            </a:lvl3pPr>
            <a:lvl4pPr marL="1828800" lvl="3" indent="-342900" algn="l" rtl="0">
              <a:lnSpc>
                <a:spcPct val="100000"/>
              </a:lnSpc>
              <a:spcBef>
                <a:spcPts val="1800"/>
              </a:spcBef>
              <a:spcAft>
                <a:spcPts val="0"/>
              </a:spcAft>
              <a:buClr>
                <a:schemeClr val="dk1"/>
              </a:buClr>
              <a:buSzPts val="1800"/>
              <a:buChar char="–"/>
              <a:defRPr/>
            </a:lvl4pPr>
            <a:lvl5pPr marL="2286000" lvl="4" indent="-342900" algn="l" rtl="0">
              <a:lnSpc>
                <a:spcPct val="100000"/>
              </a:lnSpc>
              <a:spcBef>
                <a:spcPts val="1800"/>
              </a:spcBef>
              <a:spcAft>
                <a:spcPts val="0"/>
              </a:spcAft>
              <a:buClr>
                <a:schemeClr val="dk1"/>
              </a:buClr>
              <a:buSzPts val="1800"/>
              <a:buChar char="»"/>
              <a:defRPr/>
            </a:lvl5pPr>
            <a:lvl6pPr marL="2743200" lvl="5" indent="-342900" algn="l" rtl="0">
              <a:lnSpc>
                <a:spcPct val="100000"/>
              </a:lnSpc>
              <a:spcBef>
                <a:spcPts val="180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86" name="Google Shape;86;g2ac57998e76_1_95"/>
          <p:cNvSpPr txBox="1">
            <a:spLocks noGrp="1"/>
          </p:cNvSpPr>
          <p:nvPr>
            <p:ph type="body" idx="2"/>
          </p:nvPr>
        </p:nvSpPr>
        <p:spPr>
          <a:xfrm>
            <a:off x="530694" y="2443859"/>
            <a:ext cx="7734300" cy="252300"/>
          </a:xfrm>
          <a:prstGeom prst="rect">
            <a:avLst/>
          </a:prstGeom>
          <a:noFill/>
          <a:ln>
            <a:noFill/>
          </a:ln>
        </p:spPr>
        <p:txBody>
          <a:bodyPr spcFirstLastPara="1" wrap="square" lIns="91425" tIns="45700" rIns="91425" bIns="45700" anchor="ctr" anchorCtr="0">
            <a:noAutofit/>
          </a:bodyPr>
          <a:lstStyle>
            <a:lvl1pPr marL="457200" lvl="0" indent="-228600" algn="l" rtl="0">
              <a:lnSpc>
                <a:spcPct val="100000"/>
              </a:lnSpc>
              <a:spcBef>
                <a:spcPts val="0"/>
              </a:spcBef>
              <a:spcAft>
                <a:spcPts val="0"/>
              </a:spcAft>
              <a:buSzPts val="1800"/>
              <a:buNone/>
              <a:defRPr sz="1800" b="0">
                <a:solidFill>
                  <a:srgbClr val="A6A6A6"/>
                </a:solidFill>
                <a:latin typeface="Arial"/>
                <a:ea typeface="Arial"/>
                <a:cs typeface="Arial"/>
                <a:sym typeface="Arial"/>
              </a:defRPr>
            </a:lvl1pPr>
            <a:lvl2pPr marL="914400" lvl="1" indent="-342900" algn="l" rtl="0">
              <a:lnSpc>
                <a:spcPct val="100000"/>
              </a:lnSpc>
              <a:spcBef>
                <a:spcPts val="1800"/>
              </a:spcBef>
              <a:spcAft>
                <a:spcPts val="0"/>
              </a:spcAft>
              <a:buClr>
                <a:schemeClr val="dk1"/>
              </a:buClr>
              <a:buSzPts val="1800"/>
              <a:buChar char="–"/>
              <a:defRPr/>
            </a:lvl2pPr>
            <a:lvl3pPr marL="1371600" lvl="2" indent="-342900" algn="l" rtl="0">
              <a:lnSpc>
                <a:spcPct val="100000"/>
              </a:lnSpc>
              <a:spcBef>
                <a:spcPts val="1800"/>
              </a:spcBef>
              <a:spcAft>
                <a:spcPts val="0"/>
              </a:spcAft>
              <a:buClr>
                <a:schemeClr val="dk1"/>
              </a:buClr>
              <a:buSzPts val="1800"/>
              <a:buChar char="•"/>
              <a:defRPr/>
            </a:lvl3pPr>
            <a:lvl4pPr marL="1828800" lvl="3" indent="-342900" algn="l" rtl="0">
              <a:lnSpc>
                <a:spcPct val="100000"/>
              </a:lnSpc>
              <a:spcBef>
                <a:spcPts val="1800"/>
              </a:spcBef>
              <a:spcAft>
                <a:spcPts val="0"/>
              </a:spcAft>
              <a:buClr>
                <a:schemeClr val="dk1"/>
              </a:buClr>
              <a:buSzPts val="1800"/>
              <a:buChar char="–"/>
              <a:defRPr/>
            </a:lvl4pPr>
            <a:lvl5pPr marL="2286000" lvl="4" indent="-342900" algn="l" rtl="0">
              <a:lnSpc>
                <a:spcPct val="100000"/>
              </a:lnSpc>
              <a:spcBef>
                <a:spcPts val="1800"/>
              </a:spcBef>
              <a:spcAft>
                <a:spcPts val="0"/>
              </a:spcAft>
              <a:buClr>
                <a:schemeClr val="dk1"/>
              </a:buClr>
              <a:buSzPts val="1800"/>
              <a:buChar char="»"/>
              <a:defRPr/>
            </a:lvl5pPr>
            <a:lvl6pPr marL="2743200" lvl="5" indent="-342900" algn="l" rtl="0">
              <a:lnSpc>
                <a:spcPct val="100000"/>
              </a:lnSpc>
              <a:spcBef>
                <a:spcPts val="180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pic>
        <p:nvPicPr>
          <p:cNvPr id="87" name="Google Shape;87;g2ac57998e76_1_95"/>
          <p:cNvPicPr preferRelativeResize="0"/>
          <p:nvPr/>
        </p:nvPicPr>
        <p:blipFill rotWithShape="1">
          <a:blip r:embed="rId2">
            <a:alphaModFix/>
          </a:blip>
          <a:srcRect/>
          <a:stretch/>
        </p:blipFill>
        <p:spPr>
          <a:xfrm>
            <a:off x="352425" y="581278"/>
            <a:ext cx="1289146" cy="1415797"/>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p:cSld name="Section Header">
    <p:bg>
      <p:bgPr>
        <a:solidFill>
          <a:srgbClr val="660B13"/>
        </a:solidFill>
        <a:effectLst/>
      </p:bgPr>
    </p:bg>
    <p:spTree>
      <p:nvGrpSpPr>
        <p:cNvPr id="1" name="Shape 88"/>
        <p:cNvGrpSpPr/>
        <p:nvPr/>
      </p:nvGrpSpPr>
      <p:grpSpPr>
        <a:xfrm>
          <a:off x="0" y="0"/>
          <a:ext cx="0" cy="0"/>
          <a:chOff x="0" y="0"/>
          <a:chExt cx="0" cy="0"/>
        </a:xfrm>
      </p:grpSpPr>
      <p:sp>
        <p:nvSpPr>
          <p:cNvPr id="89" name="Google Shape;89;g2ac57998e76_1_101"/>
          <p:cNvSpPr txBox="1"/>
          <p:nvPr/>
        </p:nvSpPr>
        <p:spPr>
          <a:xfrm>
            <a:off x="1378689" y="2390509"/>
            <a:ext cx="1848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90" name="Google Shape;90;g2ac57998e76_1_101"/>
          <p:cNvSpPr txBox="1"/>
          <p:nvPr/>
        </p:nvSpPr>
        <p:spPr>
          <a:xfrm>
            <a:off x="1378689" y="2390509"/>
            <a:ext cx="1848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91" name="Google Shape;91;g2ac57998e76_1_101"/>
          <p:cNvSpPr txBox="1"/>
          <p:nvPr/>
        </p:nvSpPr>
        <p:spPr>
          <a:xfrm>
            <a:off x="1378689" y="2390509"/>
            <a:ext cx="1848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92" name="Google Shape;92;g2ac57998e76_1_101"/>
          <p:cNvSpPr txBox="1">
            <a:spLocks noGrp="1"/>
          </p:cNvSpPr>
          <p:nvPr>
            <p:ph type="title"/>
          </p:nvPr>
        </p:nvSpPr>
        <p:spPr>
          <a:xfrm>
            <a:off x="506694" y="2274522"/>
            <a:ext cx="6802500" cy="6570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Clr>
                <a:srgbClr val="FFFFFF"/>
              </a:buClr>
              <a:buSzPts val="4000"/>
              <a:buFont typeface="Arial"/>
              <a:buNone/>
              <a:defRPr sz="4000" b="1" i="0">
                <a:solidFill>
                  <a:srgbClr val="FFFFFF"/>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3" name="Google Shape;93;g2ac57998e76_1_101"/>
          <p:cNvSpPr txBox="1">
            <a:spLocks noGrp="1"/>
          </p:cNvSpPr>
          <p:nvPr>
            <p:ph type="body" idx="1"/>
          </p:nvPr>
        </p:nvSpPr>
        <p:spPr>
          <a:xfrm>
            <a:off x="526131" y="2032786"/>
            <a:ext cx="3700500" cy="252300"/>
          </a:xfrm>
          <a:prstGeom prst="rect">
            <a:avLst/>
          </a:prstGeom>
          <a:noFill/>
          <a:ln>
            <a:noFill/>
          </a:ln>
        </p:spPr>
        <p:txBody>
          <a:bodyPr spcFirstLastPara="1" wrap="square" lIns="91425" tIns="45700" rIns="91425" bIns="45700" anchor="ctr" anchorCtr="0">
            <a:noAutofit/>
          </a:bodyPr>
          <a:lstStyle>
            <a:lvl1pPr marL="457200" lvl="0" indent="-228600" algn="l" rtl="0">
              <a:lnSpc>
                <a:spcPct val="100000"/>
              </a:lnSpc>
              <a:spcBef>
                <a:spcPts val="0"/>
              </a:spcBef>
              <a:spcAft>
                <a:spcPts val="0"/>
              </a:spcAft>
              <a:buSzPts val="1400"/>
              <a:buNone/>
              <a:defRPr sz="1400" b="1" i="0">
                <a:solidFill>
                  <a:srgbClr val="A6A6A6"/>
                </a:solidFill>
                <a:latin typeface="Arial"/>
                <a:ea typeface="Arial"/>
                <a:cs typeface="Arial"/>
                <a:sym typeface="Arial"/>
              </a:defRPr>
            </a:lvl1pPr>
            <a:lvl2pPr marL="914400" lvl="1" indent="-342900" algn="l" rtl="0">
              <a:lnSpc>
                <a:spcPct val="100000"/>
              </a:lnSpc>
              <a:spcBef>
                <a:spcPts val="1800"/>
              </a:spcBef>
              <a:spcAft>
                <a:spcPts val="0"/>
              </a:spcAft>
              <a:buClr>
                <a:schemeClr val="dk1"/>
              </a:buClr>
              <a:buSzPts val="1800"/>
              <a:buChar char="–"/>
              <a:defRPr/>
            </a:lvl2pPr>
            <a:lvl3pPr marL="1371600" lvl="2" indent="-342900" algn="l" rtl="0">
              <a:lnSpc>
                <a:spcPct val="100000"/>
              </a:lnSpc>
              <a:spcBef>
                <a:spcPts val="1800"/>
              </a:spcBef>
              <a:spcAft>
                <a:spcPts val="0"/>
              </a:spcAft>
              <a:buClr>
                <a:schemeClr val="dk1"/>
              </a:buClr>
              <a:buSzPts val="1800"/>
              <a:buChar char="•"/>
              <a:defRPr/>
            </a:lvl3pPr>
            <a:lvl4pPr marL="1828800" lvl="3" indent="-342900" algn="l" rtl="0">
              <a:lnSpc>
                <a:spcPct val="100000"/>
              </a:lnSpc>
              <a:spcBef>
                <a:spcPts val="1800"/>
              </a:spcBef>
              <a:spcAft>
                <a:spcPts val="0"/>
              </a:spcAft>
              <a:buClr>
                <a:schemeClr val="dk1"/>
              </a:buClr>
              <a:buSzPts val="1800"/>
              <a:buChar char="–"/>
              <a:defRPr/>
            </a:lvl4pPr>
            <a:lvl5pPr marL="2286000" lvl="4" indent="-342900" algn="l" rtl="0">
              <a:lnSpc>
                <a:spcPct val="100000"/>
              </a:lnSpc>
              <a:spcBef>
                <a:spcPts val="1800"/>
              </a:spcBef>
              <a:spcAft>
                <a:spcPts val="0"/>
              </a:spcAft>
              <a:buClr>
                <a:schemeClr val="dk1"/>
              </a:buClr>
              <a:buSzPts val="1800"/>
              <a:buChar char="»"/>
              <a:defRPr/>
            </a:lvl5pPr>
            <a:lvl6pPr marL="2743200" lvl="5" indent="-342900" algn="l" rtl="0">
              <a:lnSpc>
                <a:spcPct val="100000"/>
              </a:lnSpc>
              <a:spcBef>
                <a:spcPts val="180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94" name="Google Shape;94;g2ac57998e76_1_101"/>
          <p:cNvSpPr/>
          <p:nvPr/>
        </p:nvSpPr>
        <p:spPr>
          <a:xfrm>
            <a:off x="-14942" y="2032000"/>
            <a:ext cx="148500" cy="836700"/>
          </a:xfrm>
          <a:prstGeom prst="rect">
            <a:avLst/>
          </a:prstGeom>
          <a:solidFill>
            <a:srgbClr val="99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with footer: white">
  <p:cSld name="Blank with footer: white">
    <p:spTree>
      <p:nvGrpSpPr>
        <p:cNvPr id="1" name="Shape 95"/>
        <p:cNvGrpSpPr/>
        <p:nvPr/>
      </p:nvGrpSpPr>
      <p:grpSpPr>
        <a:xfrm>
          <a:off x="0" y="0"/>
          <a:ext cx="0" cy="0"/>
          <a:chOff x="0" y="0"/>
          <a:chExt cx="0" cy="0"/>
        </a:xfrm>
      </p:grpSpPr>
      <p:grpSp>
        <p:nvGrpSpPr>
          <p:cNvPr id="96" name="Google Shape;96;g2ac57998e76_1_108"/>
          <p:cNvGrpSpPr/>
          <p:nvPr/>
        </p:nvGrpSpPr>
        <p:grpSpPr>
          <a:xfrm>
            <a:off x="-30788" y="4661517"/>
            <a:ext cx="9228600" cy="528990"/>
            <a:chOff x="-30788" y="4661517"/>
            <a:chExt cx="9228600" cy="528990"/>
          </a:xfrm>
        </p:grpSpPr>
        <p:sp>
          <p:nvSpPr>
            <p:cNvPr id="97" name="Google Shape;97;g2ac57998e76_1_108"/>
            <p:cNvSpPr/>
            <p:nvPr/>
          </p:nvSpPr>
          <p:spPr>
            <a:xfrm>
              <a:off x="-30788" y="4734807"/>
              <a:ext cx="9228600" cy="455700"/>
            </a:xfrm>
            <a:prstGeom prst="rect">
              <a:avLst/>
            </a:prstGeom>
            <a:solidFill>
              <a:srgbClr val="69030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8" name="Google Shape;98;g2ac57998e76_1_108"/>
            <p:cNvSpPr/>
            <p:nvPr/>
          </p:nvSpPr>
          <p:spPr>
            <a:xfrm>
              <a:off x="635303" y="4661517"/>
              <a:ext cx="387300" cy="528900"/>
            </a:xfrm>
            <a:prstGeom prst="rect">
              <a:avLst/>
            </a:prstGeom>
            <a:solidFill>
              <a:srgbClr val="99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9" name="Google Shape;99;g2ac57998e76_1_108"/>
            <p:cNvSpPr txBox="1"/>
            <p:nvPr/>
          </p:nvSpPr>
          <p:spPr>
            <a:xfrm>
              <a:off x="1030972" y="4823737"/>
              <a:ext cx="3613500" cy="23070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FFFFFF"/>
                  </a:solidFill>
                  <a:latin typeface="Arial"/>
                  <a:ea typeface="Arial"/>
                  <a:cs typeface="Arial"/>
                  <a:sym typeface="Arial"/>
                </a:rPr>
                <a:t>INDIANA UNIVERSITY</a:t>
              </a:r>
              <a:endParaRPr sz="1400" b="0" i="0" u="none" strike="noStrike" cap="none">
                <a:solidFill>
                  <a:srgbClr val="000000"/>
                </a:solidFill>
                <a:latin typeface="Arial"/>
                <a:ea typeface="Arial"/>
                <a:cs typeface="Arial"/>
                <a:sym typeface="Arial"/>
              </a:endParaRPr>
            </a:p>
          </p:txBody>
        </p:sp>
      </p:grpSp>
      <p:pic>
        <p:nvPicPr>
          <p:cNvPr id="100" name="Google Shape;100;g2ac57998e76_1_108"/>
          <p:cNvPicPr preferRelativeResize="0"/>
          <p:nvPr/>
        </p:nvPicPr>
        <p:blipFill rotWithShape="1">
          <a:blip r:embed="rId2">
            <a:alphaModFix/>
          </a:blip>
          <a:srcRect/>
          <a:stretch/>
        </p:blipFill>
        <p:spPr>
          <a:xfrm>
            <a:off x="483819" y="4514843"/>
            <a:ext cx="684581" cy="751837"/>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ntent only: white">
  <p:cSld name="Content only: white">
    <p:spTree>
      <p:nvGrpSpPr>
        <p:cNvPr id="1" name="Shape 101"/>
        <p:cNvGrpSpPr/>
        <p:nvPr/>
      </p:nvGrpSpPr>
      <p:grpSpPr>
        <a:xfrm>
          <a:off x="0" y="0"/>
          <a:ext cx="0" cy="0"/>
          <a:chOff x="0" y="0"/>
          <a:chExt cx="0" cy="0"/>
        </a:xfrm>
      </p:grpSpPr>
      <p:sp>
        <p:nvSpPr>
          <p:cNvPr id="102" name="Google Shape;102;g2ac57998e76_1_114"/>
          <p:cNvSpPr txBox="1">
            <a:spLocks noGrp="1"/>
          </p:cNvSpPr>
          <p:nvPr>
            <p:ph type="ctrTitle"/>
          </p:nvPr>
        </p:nvSpPr>
        <p:spPr>
          <a:xfrm>
            <a:off x="529827" y="759070"/>
            <a:ext cx="8004300" cy="699000"/>
          </a:xfrm>
          <a:prstGeom prst="rect">
            <a:avLst/>
          </a:prstGeom>
          <a:noFill/>
          <a:ln>
            <a:noFill/>
          </a:ln>
        </p:spPr>
        <p:txBody>
          <a:bodyPr spcFirstLastPara="1" wrap="square" lIns="91425" tIns="45700" rIns="91425" bIns="45700" anchor="ctr" anchorCtr="0">
            <a:normAutofit/>
          </a:bodyPr>
          <a:lstStyle>
            <a:lvl1pPr lvl="0" algn="l" rtl="0">
              <a:lnSpc>
                <a:spcPct val="100000"/>
              </a:lnSpc>
              <a:spcBef>
                <a:spcPts val="0"/>
              </a:spcBef>
              <a:spcAft>
                <a:spcPts val="0"/>
              </a:spcAft>
              <a:buClr>
                <a:srgbClr val="404041"/>
              </a:buClr>
              <a:buSzPts val="3000"/>
              <a:buFont typeface="Arial"/>
              <a:buNone/>
              <a:defRPr sz="3000" b="1" i="0" cap="none">
                <a:solidFill>
                  <a:srgbClr val="404041"/>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3" name="Google Shape;103;g2ac57998e76_1_114"/>
          <p:cNvSpPr/>
          <p:nvPr/>
        </p:nvSpPr>
        <p:spPr>
          <a:xfrm>
            <a:off x="0" y="957832"/>
            <a:ext cx="82800" cy="387300"/>
          </a:xfrm>
          <a:prstGeom prst="rect">
            <a:avLst/>
          </a:prstGeom>
          <a:solidFill>
            <a:srgbClr val="99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4" name="Google Shape;104;g2ac57998e76_1_114"/>
          <p:cNvSpPr txBox="1">
            <a:spLocks noGrp="1"/>
          </p:cNvSpPr>
          <p:nvPr>
            <p:ph type="body" idx="1"/>
          </p:nvPr>
        </p:nvSpPr>
        <p:spPr>
          <a:xfrm>
            <a:off x="4833956" y="284947"/>
            <a:ext cx="3700500" cy="252300"/>
          </a:xfrm>
          <a:prstGeom prst="rect">
            <a:avLst/>
          </a:prstGeom>
          <a:noFill/>
          <a:ln>
            <a:noFill/>
          </a:ln>
        </p:spPr>
        <p:txBody>
          <a:bodyPr spcFirstLastPara="1" wrap="square" lIns="91425" tIns="45700" rIns="91425" bIns="45700" anchor="t" anchorCtr="0">
            <a:noAutofit/>
          </a:bodyPr>
          <a:lstStyle>
            <a:lvl1pPr marL="457200" lvl="0" indent="-228600" algn="r" rtl="0">
              <a:lnSpc>
                <a:spcPct val="100000"/>
              </a:lnSpc>
              <a:spcBef>
                <a:spcPts val="0"/>
              </a:spcBef>
              <a:spcAft>
                <a:spcPts val="0"/>
              </a:spcAft>
              <a:buSzPts val="1100"/>
              <a:buNone/>
              <a:defRPr sz="1100" b="0" i="0">
                <a:solidFill>
                  <a:srgbClr val="A6A6A6"/>
                </a:solidFill>
                <a:latin typeface="Arial"/>
                <a:ea typeface="Arial"/>
                <a:cs typeface="Arial"/>
                <a:sym typeface="Arial"/>
              </a:defRPr>
            </a:lvl1pPr>
            <a:lvl2pPr marL="914400" lvl="1" indent="-342900" algn="l" rtl="0">
              <a:lnSpc>
                <a:spcPct val="100000"/>
              </a:lnSpc>
              <a:spcBef>
                <a:spcPts val="1800"/>
              </a:spcBef>
              <a:spcAft>
                <a:spcPts val="0"/>
              </a:spcAft>
              <a:buClr>
                <a:schemeClr val="dk1"/>
              </a:buClr>
              <a:buSzPts val="1800"/>
              <a:buChar char="–"/>
              <a:defRPr/>
            </a:lvl2pPr>
            <a:lvl3pPr marL="1371600" lvl="2" indent="-342900" algn="l" rtl="0">
              <a:lnSpc>
                <a:spcPct val="100000"/>
              </a:lnSpc>
              <a:spcBef>
                <a:spcPts val="1800"/>
              </a:spcBef>
              <a:spcAft>
                <a:spcPts val="0"/>
              </a:spcAft>
              <a:buClr>
                <a:schemeClr val="dk1"/>
              </a:buClr>
              <a:buSzPts val="1800"/>
              <a:buChar char="•"/>
              <a:defRPr/>
            </a:lvl3pPr>
            <a:lvl4pPr marL="1828800" lvl="3" indent="-342900" algn="l" rtl="0">
              <a:lnSpc>
                <a:spcPct val="100000"/>
              </a:lnSpc>
              <a:spcBef>
                <a:spcPts val="1800"/>
              </a:spcBef>
              <a:spcAft>
                <a:spcPts val="0"/>
              </a:spcAft>
              <a:buClr>
                <a:schemeClr val="dk1"/>
              </a:buClr>
              <a:buSzPts val="1800"/>
              <a:buChar char="–"/>
              <a:defRPr/>
            </a:lvl4pPr>
            <a:lvl5pPr marL="2286000" lvl="4" indent="-342900" algn="l" rtl="0">
              <a:lnSpc>
                <a:spcPct val="100000"/>
              </a:lnSpc>
              <a:spcBef>
                <a:spcPts val="1800"/>
              </a:spcBef>
              <a:spcAft>
                <a:spcPts val="0"/>
              </a:spcAft>
              <a:buClr>
                <a:schemeClr val="dk1"/>
              </a:buClr>
              <a:buSzPts val="1800"/>
              <a:buChar char="»"/>
              <a:defRPr/>
            </a:lvl5pPr>
            <a:lvl6pPr marL="2743200" lvl="5" indent="-342900" algn="l" rtl="0">
              <a:lnSpc>
                <a:spcPct val="100000"/>
              </a:lnSpc>
              <a:spcBef>
                <a:spcPts val="180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105" name="Google Shape;105;g2ac57998e76_1_114"/>
          <p:cNvSpPr txBox="1"/>
          <p:nvPr/>
        </p:nvSpPr>
        <p:spPr>
          <a:xfrm>
            <a:off x="3556000" y="3541059"/>
            <a:ext cx="1848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06" name="Google Shape;106;g2ac57998e76_1_114"/>
          <p:cNvSpPr txBox="1">
            <a:spLocks noGrp="1"/>
          </p:cNvSpPr>
          <p:nvPr>
            <p:ph type="body" idx="2"/>
          </p:nvPr>
        </p:nvSpPr>
        <p:spPr>
          <a:xfrm>
            <a:off x="518824" y="1629404"/>
            <a:ext cx="8015700" cy="2810700"/>
          </a:xfrm>
          <a:prstGeom prst="rect">
            <a:avLst/>
          </a:prstGeom>
          <a:noFill/>
          <a:ln>
            <a:noFill/>
          </a:ln>
        </p:spPr>
        <p:txBody>
          <a:bodyPr spcFirstLastPara="1" wrap="square" lIns="91425" tIns="45700" rIns="91425" bIns="45700" anchor="t" anchorCtr="0">
            <a:normAutofit/>
          </a:bodyPr>
          <a:lstStyle>
            <a:lvl1pPr marL="457200" marR="0" lvl="0" indent="-342900" algn="l" rtl="0">
              <a:lnSpc>
                <a:spcPct val="100000"/>
              </a:lnSpc>
              <a:spcBef>
                <a:spcPts val="0"/>
              </a:spcBef>
              <a:spcAft>
                <a:spcPts val="0"/>
              </a:spcAft>
              <a:buClr>
                <a:srgbClr val="7F7F7F"/>
              </a:buClr>
              <a:buSzPts val="1800"/>
              <a:buFont typeface="Arial"/>
              <a:buAutoNum type="arabicPeriod"/>
              <a:defRPr sz="1800">
                <a:solidFill>
                  <a:srgbClr val="404041"/>
                </a:solidFill>
                <a:latin typeface="Arial"/>
                <a:ea typeface="Arial"/>
                <a:cs typeface="Arial"/>
                <a:sym typeface="Arial"/>
              </a:defRPr>
            </a:lvl1pPr>
            <a:lvl2pPr marL="914400" lvl="1" indent="-330200" algn="l" rtl="0">
              <a:lnSpc>
                <a:spcPct val="100000"/>
              </a:lnSpc>
              <a:spcBef>
                <a:spcPts val="1800"/>
              </a:spcBef>
              <a:spcAft>
                <a:spcPts val="0"/>
              </a:spcAft>
              <a:buClr>
                <a:srgbClr val="404041"/>
              </a:buClr>
              <a:buSzPts val="1600"/>
              <a:buChar char="–"/>
              <a:defRPr sz="1600">
                <a:solidFill>
                  <a:srgbClr val="404041"/>
                </a:solidFill>
                <a:latin typeface="Arial"/>
                <a:ea typeface="Arial"/>
                <a:cs typeface="Arial"/>
                <a:sym typeface="Arial"/>
              </a:defRPr>
            </a:lvl2pPr>
            <a:lvl3pPr marL="1371600" lvl="2" indent="-330200" algn="l" rtl="0">
              <a:lnSpc>
                <a:spcPct val="100000"/>
              </a:lnSpc>
              <a:spcBef>
                <a:spcPts val="1800"/>
              </a:spcBef>
              <a:spcAft>
                <a:spcPts val="0"/>
              </a:spcAft>
              <a:buClr>
                <a:srgbClr val="404041"/>
              </a:buClr>
              <a:buSzPts val="1600"/>
              <a:buChar char="•"/>
              <a:defRPr sz="1600">
                <a:solidFill>
                  <a:srgbClr val="404041"/>
                </a:solidFill>
                <a:latin typeface="Arial"/>
                <a:ea typeface="Arial"/>
                <a:cs typeface="Arial"/>
                <a:sym typeface="Arial"/>
              </a:defRPr>
            </a:lvl3pPr>
            <a:lvl4pPr marL="1828800" lvl="3" indent="-330200" algn="l" rtl="0">
              <a:lnSpc>
                <a:spcPct val="100000"/>
              </a:lnSpc>
              <a:spcBef>
                <a:spcPts val="1800"/>
              </a:spcBef>
              <a:spcAft>
                <a:spcPts val="0"/>
              </a:spcAft>
              <a:buClr>
                <a:srgbClr val="404041"/>
              </a:buClr>
              <a:buSzPts val="1600"/>
              <a:buChar char="–"/>
              <a:defRPr sz="1600">
                <a:solidFill>
                  <a:srgbClr val="404041"/>
                </a:solidFill>
                <a:latin typeface="Arial"/>
                <a:ea typeface="Arial"/>
                <a:cs typeface="Arial"/>
                <a:sym typeface="Arial"/>
              </a:defRPr>
            </a:lvl4pPr>
            <a:lvl5pPr marL="2286000" lvl="4" indent="-330200" algn="l" rtl="0">
              <a:lnSpc>
                <a:spcPct val="100000"/>
              </a:lnSpc>
              <a:spcBef>
                <a:spcPts val="1800"/>
              </a:spcBef>
              <a:spcAft>
                <a:spcPts val="0"/>
              </a:spcAft>
              <a:buClr>
                <a:srgbClr val="404041"/>
              </a:buClr>
              <a:buSzPts val="1600"/>
              <a:buChar char="»"/>
              <a:defRPr sz="1600">
                <a:solidFill>
                  <a:srgbClr val="404041"/>
                </a:solidFill>
                <a:latin typeface="Arial"/>
                <a:ea typeface="Arial"/>
                <a:cs typeface="Arial"/>
                <a:sym typeface="Arial"/>
              </a:defRPr>
            </a:lvl5pPr>
            <a:lvl6pPr marL="2743200" lvl="5" indent="-342900" algn="l" rtl="0">
              <a:lnSpc>
                <a:spcPct val="100000"/>
              </a:lnSpc>
              <a:spcBef>
                <a:spcPts val="180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grpSp>
        <p:nvGrpSpPr>
          <p:cNvPr id="107" name="Google Shape;107;g2ac57998e76_1_114"/>
          <p:cNvGrpSpPr/>
          <p:nvPr/>
        </p:nvGrpSpPr>
        <p:grpSpPr>
          <a:xfrm>
            <a:off x="-30788" y="4661517"/>
            <a:ext cx="9228600" cy="528990"/>
            <a:chOff x="-30788" y="4661517"/>
            <a:chExt cx="9228600" cy="528990"/>
          </a:xfrm>
        </p:grpSpPr>
        <p:sp>
          <p:nvSpPr>
            <p:cNvPr id="108" name="Google Shape;108;g2ac57998e76_1_114"/>
            <p:cNvSpPr/>
            <p:nvPr/>
          </p:nvSpPr>
          <p:spPr>
            <a:xfrm>
              <a:off x="-30788" y="4734807"/>
              <a:ext cx="9228600" cy="455700"/>
            </a:xfrm>
            <a:prstGeom prst="rect">
              <a:avLst/>
            </a:prstGeom>
            <a:solidFill>
              <a:srgbClr val="69030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9" name="Google Shape;109;g2ac57998e76_1_114"/>
            <p:cNvSpPr/>
            <p:nvPr/>
          </p:nvSpPr>
          <p:spPr>
            <a:xfrm>
              <a:off x="635303" y="4661517"/>
              <a:ext cx="387300" cy="528900"/>
            </a:xfrm>
            <a:prstGeom prst="rect">
              <a:avLst/>
            </a:prstGeom>
            <a:solidFill>
              <a:srgbClr val="99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0" name="Google Shape;110;g2ac57998e76_1_114"/>
            <p:cNvSpPr txBox="1"/>
            <p:nvPr/>
          </p:nvSpPr>
          <p:spPr>
            <a:xfrm>
              <a:off x="1030972" y="4823737"/>
              <a:ext cx="3613500" cy="23070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FFFFFF"/>
                  </a:solidFill>
                  <a:latin typeface="Arial"/>
                  <a:ea typeface="Arial"/>
                  <a:cs typeface="Arial"/>
                  <a:sym typeface="Arial"/>
                </a:rPr>
                <a:t>INDIANA UNIVERSITY</a:t>
              </a:r>
              <a:endParaRPr sz="1400" b="0" i="0" u="none" strike="noStrike" cap="none">
                <a:solidFill>
                  <a:srgbClr val="000000"/>
                </a:solidFill>
                <a:latin typeface="Arial"/>
                <a:ea typeface="Arial"/>
                <a:cs typeface="Arial"/>
                <a:sym typeface="Arial"/>
              </a:endParaRPr>
            </a:p>
          </p:txBody>
        </p:sp>
      </p:grpSp>
      <p:pic>
        <p:nvPicPr>
          <p:cNvPr id="111" name="Google Shape;111;g2ac57998e76_1_114"/>
          <p:cNvPicPr preferRelativeResize="0"/>
          <p:nvPr/>
        </p:nvPicPr>
        <p:blipFill rotWithShape="1">
          <a:blip r:embed="rId2">
            <a:alphaModFix/>
          </a:blip>
          <a:srcRect/>
          <a:stretch/>
        </p:blipFill>
        <p:spPr>
          <a:xfrm>
            <a:off x="483819" y="4514843"/>
            <a:ext cx="684581" cy="751837"/>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ntent and photo: white">
  <p:cSld name="Content and photo: white">
    <p:spTree>
      <p:nvGrpSpPr>
        <p:cNvPr id="1" name="Shape 112"/>
        <p:cNvGrpSpPr/>
        <p:nvPr/>
      </p:nvGrpSpPr>
      <p:grpSpPr>
        <a:xfrm>
          <a:off x="0" y="0"/>
          <a:ext cx="0" cy="0"/>
          <a:chOff x="0" y="0"/>
          <a:chExt cx="0" cy="0"/>
        </a:xfrm>
      </p:grpSpPr>
      <p:sp>
        <p:nvSpPr>
          <p:cNvPr id="113" name="Google Shape;113;g2ac57998e76_1_125"/>
          <p:cNvSpPr txBox="1">
            <a:spLocks noGrp="1"/>
          </p:cNvSpPr>
          <p:nvPr>
            <p:ph type="title"/>
          </p:nvPr>
        </p:nvSpPr>
        <p:spPr>
          <a:xfrm>
            <a:off x="525303" y="464386"/>
            <a:ext cx="4560600" cy="7794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Clr>
                <a:srgbClr val="404041"/>
              </a:buClr>
              <a:buSzPts val="3000"/>
              <a:buFont typeface="Arial"/>
              <a:buNone/>
              <a:defRPr sz="3000" b="1" i="0">
                <a:solidFill>
                  <a:srgbClr val="404041"/>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4" name="Google Shape;114;g2ac57998e76_1_125"/>
          <p:cNvSpPr txBox="1">
            <a:spLocks noGrp="1"/>
          </p:cNvSpPr>
          <p:nvPr>
            <p:ph type="body" idx="1"/>
          </p:nvPr>
        </p:nvSpPr>
        <p:spPr>
          <a:xfrm>
            <a:off x="525303" y="1629405"/>
            <a:ext cx="4560600" cy="2792400"/>
          </a:xfrm>
          <a:prstGeom prst="rect">
            <a:avLst/>
          </a:prstGeom>
          <a:noFill/>
          <a:ln>
            <a:noFill/>
          </a:ln>
        </p:spPr>
        <p:txBody>
          <a:bodyPr spcFirstLastPara="1" wrap="square" lIns="91425" tIns="45700" rIns="91425" bIns="45700" anchor="t" anchorCtr="0">
            <a:normAutofit/>
          </a:bodyPr>
          <a:lstStyle>
            <a:lvl1pPr marL="457200" lvl="0" indent="-342900" algn="l" rtl="0">
              <a:lnSpc>
                <a:spcPct val="100000"/>
              </a:lnSpc>
              <a:spcBef>
                <a:spcPts val="0"/>
              </a:spcBef>
              <a:spcAft>
                <a:spcPts val="0"/>
              </a:spcAft>
              <a:buSzPts val="1800"/>
              <a:buFont typeface="Arial"/>
              <a:buChar char="•"/>
              <a:defRPr sz="1800">
                <a:solidFill>
                  <a:srgbClr val="404041"/>
                </a:solidFill>
                <a:latin typeface="Arial"/>
                <a:ea typeface="Arial"/>
                <a:cs typeface="Arial"/>
                <a:sym typeface="Arial"/>
              </a:defRPr>
            </a:lvl1pPr>
            <a:lvl2pPr marL="914400" lvl="1" indent="-342900" algn="l" rtl="0">
              <a:lnSpc>
                <a:spcPct val="100000"/>
              </a:lnSpc>
              <a:spcBef>
                <a:spcPts val="1800"/>
              </a:spcBef>
              <a:spcAft>
                <a:spcPts val="0"/>
              </a:spcAft>
              <a:buClr>
                <a:srgbClr val="404041"/>
              </a:buClr>
              <a:buSzPts val="1800"/>
              <a:buFont typeface="Arial"/>
              <a:buChar char="•"/>
              <a:defRPr sz="1800">
                <a:solidFill>
                  <a:srgbClr val="404041"/>
                </a:solidFill>
                <a:latin typeface="Arial"/>
                <a:ea typeface="Arial"/>
                <a:cs typeface="Arial"/>
                <a:sym typeface="Arial"/>
              </a:defRPr>
            </a:lvl2pPr>
            <a:lvl3pPr marL="1371600" lvl="2" indent="-342900" algn="l" rtl="0">
              <a:lnSpc>
                <a:spcPct val="100000"/>
              </a:lnSpc>
              <a:spcBef>
                <a:spcPts val="1800"/>
              </a:spcBef>
              <a:spcAft>
                <a:spcPts val="0"/>
              </a:spcAft>
              <a:buClr>
                <a:srgbClr val="404041"/>
              </a:buClr>
              <a:buSzPts val="1800"/>
              <a:buFont typeface="Arial"/>
              <a:buChar char="•"/>
              <a:defRPr sz="1800">
                <a:solidFill>
                  <a:srgbClr val="404041"/>
                </a:solidFill>
                <a:latin typeface="Arial"/>
                <a:ea typeface="Arial"/>
                <a:cs typeface="Arial"/>
                <a:sym typeface="Arial"/>
              </a:defRPr>
            </a:lvl3pPr>
            <a:lvl4pPr marL="1828800" lvl="3" indent="-342900" algn="l" rtl="0">
              <a:lnSpc>
                <a:spcPct val="100000"/>
              </a:lnSpc>
              <a:spcBef>
                <a:spcPts val="1800"/>
              </a:spcBef>
              <a:spcAft>
                <a:spcPts val="0"/>
              </a:spcAft>
              <a:buClr>
                <a:srgbClr val="404041"/>
              </a:buClr>
              <a:buSzPts val="1800"/>
              <a:buFont typeface="Arial"/>
              <a:buChar char="•"/>
              <a:defRPr sz="1800">
                <a:solidFill>
                  <a:srgbClr val="404041"/>
                </a:solidFill>
                <a:latin typeface="Arial"/>
                <a:ea typeface="Arial"/>
                <a:cs typeface="Arial"/>
                <a:sym typeface="Arial"/>
              </a:defRPr>
            </a:lvl4pPr>
            <a:lvl5pPr marL="2286000" lvl="4" indent="-342900" algn="l" rtl="0">
              <a:lnSpc>
                <a:spcPct val="100000"/>
              </a:lnSpc>
              <a:spcBef>
                <a:spcPts val="1800"/>
              </a:spcBef>
              <a:spcAft>
                <a:spcPts val="0"/>
              </a:spcAft>
              <a:buClr>
                <a:srgbClr val="404041"/>
              </a:buClr>
              <a:buSzPts val="1800"/>
              <a:buFont typeface="Arial"/>
              <a:buChar char="•"/>
              <a:defRPr sz="1800">
                <a:solidFill>
                  <a:srgbClr val="404041"/>
                </a:solidFill>
                <a:latin typeface="Arial"/>
                <a:ea typeface="Arial"/>
                <a:cs typeface="Arial"/>
                <a:sym typeface="Arial"/>
              </a:defRPr>
            </a:lvl5pPr>
            <a:lvl6pPr marL="2743200" lvl="5" indent="-342900" algn="l" rtl="0">
              <a:lnSpc>
                <a:spcPct val="100000"/>
              </a:lnSpc>
              <a:spcBef>
                <a:spcPts val="180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115" name="Google Shape;115;g2ac57998e76_1_125"/>
          <p:cNvSpPr>
            <a:spLocks noGrp="1"/>
          </p:cNvSpPr>
          <p:nvPr>
            <p:ph type="pic" idx="2"/>
          </p:nvPr>
        </p:nvSpPr>
        <p:spPr>
          <a:xfrm>
            <a:off x="5573058" y="0"/>
            <a:ext cx="3570900" cy="5143500"/>
          </a:xfrm>
          <a:prstGeom prst="rect">
            <a:avLst/>
          </a:prstGeom>
          <a:noFill/>
          <a:ln>
            <a:noFill/>
          </a:ln>
        </p:spPr>
      </p:sp>
      <p:sp>
        <p:nvSpPr>
          <p:cNvPr id="116" name="Google Shape;116;g2ac57998e76_1_125"/>
          <p:cNvSpPr/>
          <p:nvPr/>
        </p:nvSpPr>
        <p:spPr>
          <a:xfrm>
            <a:off x="0" y="486799"/>
            <a:ext cx="82800" cy="387300"/>
          </a:xfrm>
          <a:prstGeom prst="rect">
            <a:avLst/>
          </a:prstGeom>
          <a:solidFill>
            <a:srgbClr val="99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7" name="Google Shape;117;g2ac57998e76_1_125"/>
          <p:cNvSpPr/>
          <p:nvPr/>
        </p:nvSpPr>
        <p:spPr>
          <a:xfrm>
            <a:off x="635303" y="4661517"/>
            <a:ext cx="387300" cy="528900"/>
          </a:xfrm>
          <a:prstGeom prst="rect">
            <a:avLst/>
          </a:prstGeom>
          <a:solidFill>
            <a:srgbClr val="99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18" name="Google Shape;118;g2ac57998e76_1_125"/>
          <p:cNvPicPr preferRelativeResize="0"/>
          <p:nvPr/>
        </p:nvPicPr>
        <p:blipFill rotWithShape="1">
          <a:blip r:embed="rId2">
            <a:alphaModFix/>
          </a:blip>
          <a:srcRect/>
          <a:stretch/>
        </p:blipFill>
        <p:spPr>
          <a:xfrm>
            <a:off x="483819" y="4514843"/>
            <a:ext cx="684581" cy="751837"/>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ntent only: black">
  <p:cSld name="Content only: black">
    <p:bg>
      <p:bgPr>
        <a:solidFill>
          <a:srgbClr val="262626"/>
        </a:solidFill>
        <a:effectLst/>
      </p:bgPr>
    </p:bg>
    <p:spTree>
      <p:nvGrpSpPr>
        <p:cNvPr id="1" name="Shape 119"/>
        <p:cNvGrpSpPr/>
        <p:nvPr/>
      </p:nvGrpSpPr>
      <p:grpSpPr>
        <a:xfrm>
          <a:off x="0" y="0"/>
          <a:ext cx="0" cy="0"/>
          <a:chOff x="0" y="0"/>
          <a:chExt cx="0" cy="0"/>
        </a:xfrm>
      </p:grpSpPr>
      <p:sp>
        <p:nvSpPr>
          <p:cNvPr id="120" name="Google Shape;120;g2ac57998e76_1_132"/>
          <p:cNvSpPr txBox="1">
            <a:spLocks noGrp="1"/>
          </p:cNvSpPr>
          <p:nvPr>
            <p:ph type="ctrTitle"/>
          </p:nvPr>
        </p:nvSpPr>
        <p:spPr>
          <a:xfrm>
            <a:off x="523348" y="759070"/>
            <a:ext cx="8004300" cy="699000"/>
          </a:xfrm>
          <a:prstGeom prst="rect">
            <a:avLst/>
          </a:prstGeom>
          <a:noFill/>
          <a:ln>
            <a:noFill/>
          </a:ln>
        </p:spPr>
        <p:txBody>
          <a:bodyPr spcFirstLastPara="1" wrap="square" lIns="91425" tIns="45700" rIns="91425" bIns="45700" anchor="ctr" anchorCtr="0">
            <a:normAutofit/>
          </a:bodyPr>
          <a:lstStyle>
            <a:lvl1pPr lvl="0" algn="l" rtl="0">
              <a:lnSpc>
                <a:spcPct val="100000"/>
              </a:lnSpc>
              <a:spcBef>
                <a:spcPts val="0"/>
              </a:spcBef>
              <a:spcAft>
                <a:spcPts val="0"/>
              </a:spcAft>
              <a:buClr>
                <a:schemeClr val="lt1"/>
              </a:buClr>
              <a:buSzPts val="3000"/>
              <a:buFont typeface="Arial"/>
              <a:buNone/>
              <a:defRPr sz="3000" b="1" i="0" cap="none">
                <a:solidFill>
                  <a:schemeClr val="lt1"/>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1" name="Google Shape;121;g2ac57998e76_1_132"/>
          <p:cNvSpPr txBox="1">
            <a:spLocks noGrp="1"/>
          </p:cNvSpPr>
          <p:nvPr>
            <p:ph type="subTitle" idx="1"/>
          </p:nvPr>
        </p:nvSpPr>
        <p:spPr>
          <a:xfrm>
            <a:off x="523348" y="1630404"/>
            <a:ext cx="8011200" cy="2818800"/>
          </a:xfrm>
          <a:prstGeom prst="rect">
            <a:avLst/>
          </a:prstGeom>
          <a:noFill/>
          <a:ln>
            <a:noFill/>
          </a:ln>
        </p:spPr>
        <p:txBody>
          <a:bodyPr spcFirstLastPara="1" wrap="square" lIns="91425" tIns="45700" rIns="91425" bIns="45700" anchor="t" anchorCtr="0">
            <a:normAutofit/>
          </a:bodyPr>
          <a:lstStyle>
            <a:lvl1pPr lvl="0" algn="l" rtl="0">
              <a:lnSpc>
                <a:spcPct val="100000"/>
              </a:lnSpc>
              <a:spcBef>
                <a:spcPts val="0"/>
              </a:spcBef>
              <a:spcAft>
                <a:spcPts val="0"/>
              </a:spcAft>
              <a:buSzPts val="1800"/>
              <a:buFont typeface="Arial"/>
              <a:buAutoNum type="arabicPeriod"/>
              <a:defRPr sz="1800">
                <a:solidFill>
                  <a:schemeClr val="lt1"/>
                </a:solidFill>
                <a:latin typeface="Arial"/>
                <a:ea typeface="Arial"/>
                <a:cs typeface="Arial"/>
                <a:sym typeface="Arial"/>
              </a:defRPr>
            </a:lvl1pPr>
            <a:lvl2pPr lvl="1" algn="ctr" rtl="0">
              <a:lnSpc>
                <a:spcPct val="100000"/>
              </a:lnSpc>
              <a:spcBef>
                <a:spcPts val="1800"/>
              </a:spcBef>
              <a:spcAft>
                <a:spcPts val="0"/>
              </a:spcAft>
              <a:buClr>
                <a:srgbClr val="888888"/>
              </a:buClr>
              <a:buSzPts val="1800"/>
              <a:buNone/>
              <a:defRPr>
                <a:solidFill>
                  <a:srgbClr val="888888"/>
                </a:solidFill>
              </a:defRPr>
            </a:lvl2pPr>
            <a:lvl3pPr lvl="2" algn="ctr" rtl="0">
              <a:lnSpc>
                <a:spcPct val="100000"/>
              </a:lnSpc>
              <a:spcBef>
                <a:spcPts val="1800"/>
              </a:spcBef>
              <a:spcAft>
                <a:spcPts val="0"/>
              </a:spcAft>
              <a:buClr>
                <a:srgbClr val="888888"/>
              </a:buClr>
              <a:buSzPts val="1800"/>
              <a:buNone/>
              <a:defRPr>
                <a:solidFill>
                  <a:srgbClr val="888888"/>
                </a:solidFill>
              </a:defRPr>
            </a:lvl3pPr>
            <a:lvl4pPr lvl="3" algn="ctr" rtl="0">
              <a:lnSpc>
                <a:spcPct val="100000"/>
              </a:lnSpc>
              <a:spcBef>
                <a:spcPts val="1800"/>
              </a:spcBef>
              <a:spcAft>
                <a:spcPts val="0"/>
              </a:spcAft>
              <a:buClr>
                <a:srgbClr val="888888"/>
              </a:buClr>
              <a:buSzPts val="1800"/>
              <a:buNone/>
              <a:defRPr>
                <a:solidFill>
                  <a:srgbClr val="888888"/>
                </a:solidFill>
              </a:defRPr>
            </a:lvl4pPr>
            <a:lvl5pPr lvl="4" algn="ctr" rtl="0">
              <a:lnSpc>
                <a:spcPct val="100000"/>
              </a:lnSpc>
              <a:spcBef>
                <a:spcPts val="1800"/>
              </a:spcBef>
              <a:spcAft>
                <a:spcPts val="0"/>
              </a:spcAft>
              <a:buClr>
                <a:srgbClr val="888888"/>
              </a:buClr>
              <a:buSzPts val="1800"/>
              <a:buNone/>
              <a:defRPr>
                <a:solidFill>
                  <a:srgbClr val="888888"/>
                </a:solidFill>
              </a:defRPr>
            </a:lvl5pPr>
            <a:lvl6pPr lvl="5" algn="ctr" rtl="0">
              <a:lnSpc>
                <a:spcPct val="100000"/>
              </a:lnSpc>
              <a:spcBef>
                <a:spcPts val="1800"/>
              </a:spcBef>
              <a:spcAft>
                <a:spcPts val="0"/>
              </a:spcAft>
              <a:buClr>
                <a:srgbClr val="888888"/>
              </a:buClr>
              <a:buSzPts val="2000"/>
              <a:buNone/>
              <a:defRPr>
                <a:solidFill>
                  <a:srgbClr val="888888"/>
                </a:solidFill>
              </a:defRPr>
            </a:lvl6pPr>
            <a:lvl7pPr lvl="6" algn="ctr" rtl="0">
              <a:lnSpc>
                <a:spcPct val="100000"/>
              </a:lnSpc>
              <a:spcBef>
                <a:spcPts val="400"/>
              </a:spcBef>
              <a:spcAft>
                <a:spcPts val="0"/>
              </a:spcAft>
              <a:buClr>
                <a:srgbClr val="888888"/>
              </a:buClr>
              <a:buSzPts val="2000"/>
              <a:buNone/>
              <a:defRPr>
                <a:solidFill>
                  <a:srgbClr val="888888"/>
                </a:solidFill>
              </a:defRPr>
            </a:lvl7pPr>
            <a:lvl8pPr lvl="7" algn="ctr" rtl="0">
              <a:lnSpc>
                <a:spcPct val="100000"/>
              </a:lnSpc>
              <a:spcBef>
                <a:spcPts val="400"/>
              </a:spcBef>
              <a:spcAft>
                <a:spcPts val="0"/>
              </a:spcAft>
              <a:buClr>
                <a:srgbClr val="888888"/>
              </a:buClr>
              <a:buSzPts val="2000"/>
              <a:buNone/>
              <a:defRPr>
                <a:solidFill>
                  <a:srgbClr val="888888"/>
                </a:solidFill>
              </a:defRPr>
            </a:lvl8pPr>
            <a:lvl9pPr lvl="8" algn="ctr" rtl="0">
              <a:lnSpc>
                <a:spcPct val="100000"/>
              </a:lnSpc>
              <a:spcBef>
                <a:spcPts val="400"/>
              </a:spcBef>
              <a:spcAft>
                <a:spcPts val="0"/>
              </a:spcAft>
              <a:buClr>
                <a:srgbClr val="888888"/>
              </a:buClr>
              <a:buSzPts val="2000"/>
              <a:buNone/>
              <a:defRPr>
                <a:solidFill>
                  <a:srgbClr val="888888"/>
                </a:solidFill>
              </a:defRPr>
            </a:lvl9pPr>
          </a:lstStyle>
          <a:p>
            <a:endParaRPr/>
          </a:p>
        </p:txBody>
      </p:sp>
      <p:sp>
        <p:nvSpPr>
          <p:cNvPr id="122" name="Google Shape;122;g2ac57998e76_1_132"/>
          <p:cNvSpPr txBox="1">
            <a:spLocks noGrp="1"/>
          </p:cNvSpPr>
          <p:nvPr>
            <p:ph type="body" idx="2"/>
          </p:nvPr>
        </p:nvSpPr>
        <p:spPr>
          <a:xfrm>
            <a:off x="4833956" y="284947"/>
            <a:ext cx="3700500" cy="252300"/>
          </a:xfrm>
          <a:prstGeom prst="rect">
            <a:avLst/>
          </a:prstGeom>
          <a:noFill/>
          <a:ln>
            <a:noFill/>
          </a:ln>
        </p:spPr>
        <p:txBody>
          <a:bodyPr spcFirstLastPara="1" wrap="square" lIns="91425" tIns="45700" rIns="91425" bIns="45700" anchor="t" anchorCtr="0">
            <a:noAutofit/>
          </a:bodyPr>
          <a:lstStyle>
            <a:lvl1pPr marL="457200" lvl="0" indent="-228600" algn="r" rtl="0">
              <a:lnSpc>
                <a:spcPct val="100000"/>
              </a:lnSpc>
              <a:spcBef>
                <a:spcPts val="0"/>
              </a:spcBef>
              <a:spcAft>
                <a:spcPts val="0"/>
              </a:spcAft>
              <a:buSzPts val="1100"/>
              <a:buNone/>
              <a:defRPr sz="1100" b="0" i="0">
                <a:solidFill>
                  <a:srgbClr val="A6A6A6"/>
                </a:solidFill>
                <a:latin typeface="Arial"/>
                <a:ea typeface="Arial"/>
                <a:cs typeface="Arial"/>
                <a:sym typeface="Arial"/>
              </a:defRPr>
            </a:lvl1pPr>
            <a:lvl2pPr marL="914400" lvl="1" indent="-342900" algn="l" rtl="0">
              <a:lnSpc>
                <a:spcPct val="100000"/>
              </a:lnSpc>
              <a:spcBef>
                <a:spcPts val="1800"/>
              </a:spcBef>
              <a:spcAft>
                <a:spcPts val="0"/>
              </a:spcAft>
              <a:buClr>
                <a:schemeClr val="dk1"/>
              </a:buClr>
              <a:buSzPts val="1800"/>
              <a:buChar char="–"/>
              <a:defRPr/>
            </a:lvl2pPr>
            <a:lvl3pPr marL="1371600" lvl="2" indent="-342900" algn="l" rtl="0">
              <a:lnSpc>
                <a:spcPct val="100000"/>
              </a:lnSpc>
              <a:spcBef>
                <a:spcPts val="1800"/>
              </a:spcBef>
              <a:spcAft>
                <a:spcPts val="0"/>
              </a:spcAft>
              <a:buClr>
                <a:schemeClr val="dk1"/>
              </a:buClr>
              <a:buSzPts val="1800"/>
              <a:buChar char="•"/>
              <a:defRPr/>
            </a:lvl3pPr>
            <a:lvl4pPr marL="1828800" lvl="3" indent="-342900" algn="l" rtl="0">
              <a:lnSpc>
                <a:spcPct val="100000"/>
              </a:lnSpc>
              <a:spcBef>
                <a:spcPts val="1800"/>
              </a:spcBef>
              <a:spcAft>
                <a:spcPts val="0"/>
              </a:spcAft>
              <a:buClr>
                <a:schemeClr val="dk1"/>
              </a:buClr>
              <a:buSzPts val="1800"/>
              <a:buChar char="–"/>
              <a:defRPr/>
            </a:lvl4pPr>
            <a:lvl5pPr marL="2286000" lvl="4" indent="-342900" algn="l" rtl="0">
              <a:lnSpc>
                <a:spcPct val="100000"/>
              </a:lnSpc>
              <a:spcBef>
                <a:spcPts val="1800"/>
              </a:spcBef>
              <a:spcAft>
                <a:spcPts val="0"/>
              </a:spcAft>
              <a:buClr>
                <a:schemeClr val="dk1"/>
              </a:buClr>
              <a:buSzPts val="1800"/>
              <a:buChar char="»"/>
              <a:defRPr/>
            </a:lvl5pPr>
            <a:lvl6pPr marL="2743200" lvl="5" indent="-342900" algn="l" rtl="0">
              <a:lnSpc>
                <a:spcPct val="100000"/>
              </a:lnSpc>
              <a:spcBef>
                <a:spcPts val="180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123" name="Google Shape;123;g2ac57998e76_1_132"/>
          <p:cNvSpPr/>
          <p:nvPr/>
        </p:nvSpPr>
        <p:spPr>
          <a:xfrm>
            <a:off x="0" y="957832"/>
            <a:ext cx="82800" cy="387300"/>
          </a:xfrm>
          <a:prstGeom prst="rect">
            <a:avLst/>
          </a:prstGeom>
          <a:solidFill>
            <a:srgbClr val="99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124" name="Google Shape;124;g2ac57998e76_1_132"/>
          <p:cNvGrpSpPr/>
          <p:nvPr/>
        </p:nvGrpSpPr>
        <p:grpSpPr>
          <a:xfrm>
            <a:off x="-30788" y="4661517"/>
            <a:ext cx="9228600" cy="528990"/>
            <a:chOff x="-30788" y="4661517"/>
            <a:chExt cx="9228600" cy="528990"/>
          </a:xfrm>
        </p:grpSpPr>
        <p:sp>
          <p:nvSpPr>
            <p:cNvPr id="125" name="Google Shape;125;g2ac57998e76_1_132"/>
            <p:cNvSpPr/>
            <p:nvPr/>
          </p:nvSpPr>
          <p:spPr>
            <a:xfrm>
              <a:off x="-30788" y="4734807"/>
              <a:ext cx="9228600" cy="455700"/>
            </a:xfrm>
            <a:prstGeom prst="rect">
              <a:avLst/>
            </a:prstGeom>
            <a:solidFill>
              <a:srgbClr val="69030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6" name="Google Shape;126;g2ac57998e76_1_132"/>
            <p:cNvSpPr/>
            <p:nvPr/>
          </p:nvSpPr>
          <p:spPr>
            <a:xfrm>
              <a:off x="635303" y="4661517"/>
              <a:ext cx="387300" cy="528900"/>
            </a:xfrm>
            <a:prstGeom prst="rect">
              <a:avLst/>
            </a:prstGeom>
            <a:solidFill>
              <a:srgbClr val="99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7" name="Google Shape;127;g2ac57998e76_1_132"/>
            <p:cNvSpPr txBox="1"/>
            <p:nvPr/>
          </p:nvSpPr>
          <p:spPr>
            <a:xfrm>
              <a:off x="1030972" y="4823737"/>
              <a:ext cx="3613500" cy="23070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FFFFFF"/>
                  </a:solidFill>
                  <a:latin typeface="Arial"/>
                  <a:ea typeface="Arial"/>
                  <a:cs typeface="Arial"/>
                  <a:sym typeface="Arial"/>
                </a:rPr>
                <a:t>INDIANA UNIVERSITY</a:t>
              </a:r>
              <a:endParaRPr sz="1400" b="0" i="0" u="none" strike="noStrike" cap="none">
                <a:solidFill>
                  <a:srgbClr val="000000"/>
                </a:solidFill>
                <a:latin typeface="Arial"/>
                <a:ea typeface="Arial"/>
                <a:cs typeface="Arial"/>
                <a:sym typeface="Arial"/>
              </a:endParaRPr>
            </a:p>
          </p:txBody>
        </p:sp>
      </p:grpSp>
      <p:pic>
        <p:nvPicPr>
          <p:cNvPr id="128" name="Google Shape;128;g2ac57998e76_1_132"/>
          <p:cNvPicPr preferRelativeResize="0"/>
          <p:nvPr/>
        </p:nvPicPr>
        <p:blipFill rotWithShape="1">
          <a:blip r:embed="rId2">
            <a:alphaModFix/>
          </a:blip>
          <a:srcRect/>
          <a:stretch/>
        </p:blipFill>
        <p:spPr>
          <a:xfrm>
            <a:off x="483819" y="4514843"/>
            <a:ext cx="684581" cy="751837"/>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ntent and photo: black">
  <p:cSld name="Content and photo: black">
    <p:bg>
      <p:bgPr>
        <a:solidFill>
          <a:srgbClr val="252626"/>
        </a:solidFill>
        <a:effectLst/>
      </p:bgPr>
    </p:bg>
    <p:spTree>
      <p:nvGrpSpPr>
        <p:cNvPr id="1" name="Shape 129"/>
        <p:cNvGrpSpPr/>
        <p:nvPr/>
      </p:nvGrpSpPr>
      <p:grpSpPr>
        <a:xfrm>
          <a:off x="0" y="0"/>
          <a:ext cx="0" cy="0"/>
          <a:chOff x="0" y="0"/>
          <a:chExt cx="0" cy="0"/>
        </a:xfrm>
      </p:grpSpPr>
      <p:sp>
        <p:nvSpPr>
          <p:cNvPr id="130" name="Google Shape;130;g2ac57998e76_1_142"/>
          <p:cNvSpPr txBox="1">
            <a:spLocks noGrp="1"/>
          </p:cNvSpPr>
          <p:nvPr>
            <p:ph type="title"/>
          </p:nvPr>
        </p:nvSpPr>
        <p:spPr>
          <a:xfrm>
            <a:off x="530124" y="464386"/>
            <a:ext cx="4560600" cy="7794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Clr>
                <a:schemeClr val="lt1"/>
              </a:buClr>
              <a:buSzPts val="3000"/>
              <a:buFont typeface="Arial"/>
              <a:buNone/>
              <a:defRPr sz="3000" b="1" i="0">
                <a:solidFill>
                  <a:schemeClr val="lt1"/>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1" name="Google Shape;131;g2ac57998e76_1_142"/>
          <p:cNvSpPr txBox="1">
            <a:spLocks noGrp="1"/>
          </p:cNvSpPr>
          <p:nvPr>
            <p:ph type="body" idx="1"/>
          </p:nvPr>
        </p:nvSpPr>
        <p:spPr>
          <a:xfrm>
            <a:off x="530124" y="1629404"/>
            <a:ext cx="4560600" cy="2801400"/>
          </a:xfrm>
          <a:prstGeom prst="rect">
            <a:avLst/>
          </a:prstGeom>
          <a:noFill/>
          <a:ln>
            <a:noFill/>
          </a:ln>
        </p:spPr>
        <p:txBody>
          <a:bodyPr spcFirstLastPara="1" wrap="square" lIns="91425" tIns="45700" rIns="91425" bIns="45700" anchor="t" anchorCtr="0">
            <a:normAutofit/>
          </a:bodyPr>
          <a:lstStyle>
            <a:lvl1pPr marL="457200" lvl="0" indent="-342900" algn="l" rtl="0">
              <a:lnSpc>
                <a:spcPct val="100000"/>
              </a:lnSpc>
              <a:spcBef>
                <a:spcPts val="0"/>
              </a:spcBef>
              <a:spcAft>
                <a:spcPts val="0"/>
              </a:spcAft>
              <a:buSzPts val="1800"/>
              <a:buFont typeface="Arial"/>
              <a:buChar char="•"/>
              <a:defRPr sz="1800">
                <a:solidFill>
                  <a:schemeClr val="lt1"/>
                </a:solidFill>
                <a:latin typeface="Arial"/>
                <a:ea typeface="Arial"/>
                <a:cs typeface="Arial"/>
                <a:sym typeface="Arial"/>
              </a:defRPr>
            </a:lvl1pPr>
            <a:lvl2pPr marL="914400" lvl="1" indent="-342900" algn="l" rtl="0">
              <a:lnSpc>
                <a:spcPct val="100000"/>
              </a:lnSpc>
              <a:spcBef>
                <a:spcPts val="1800"/>
              </a:spcBef>
              <a:spcAft>
                <a:spcPts val="0"/>
              </a:spcAft>
              <a:buClr>
                <a:schemeClr val="lt1"/>
              </a:buClr>
              <a:buSzPts val="1800"/>
              <a:buFont typeface="Arial"/>
              <a:buChar char="•"/>
              <a:defRPr sz="1800">
                <a:solidFill>
                  <a:schemeClr val="lt1"/>
                </a:solidFill>
                <a:latin typeface="Arial"/>
                <a:ea typeface="Arial"/>
                <a:cs typeface="Arial"/>
                <a:sym typeface="Arial"/>
              </a:defRPr>
            </a:lvl2pPr>
            <a:lvl3pPr marL="1371600" lvl="2" indent="-342900" algn="l" rtl="0">
              <a:lnSpc>
                <a:spcPct val="100000"/>
              </a:lnSpc>
              <a:spcBef>
                <a:spcPts val="1800"/>
              </a:spcBef>
              <a:spcAft>
                <a:spcPts val="0"/>
              </a:spcAft>
              <a:buClr>
                <a:schemeClr val="lt1"/>
              </a:buClr>
              <a:buSzPts val="1800"/>
              <a:buFont typeface="Arial"/>
              <a:buChar char="•"/>
              <a:defRPr sz="1800">
                <a:solidFill>
                  <a:schemeClr val="lt1"/>
                </a:solidFill>
                <a:latin typeface="Arial"/>
                <a:ea typeface="Arial"/>
                <a:cs typeface="Arial"/>
                <a:sym typeface="Arial"/>
              </a:defRPr>
            </a:lvl3pPr>
            <a:lvl4pPr marL="1828800" lvl="3" indent="-342900" algn="l" rtl="0">
              <a:lnSpc>
                <a:spcPct val="100000"/>
              </a:lnSpc>
              <a:spcBef>
                <a:spcPts val="1800"/>
              </a:spcBef>
              <a:spcAft>
                <a:spcPts val="0"/>
              </a:spcAft>
              <a:buClr>
                <a:schemeClr val="lt1"/>
              </a:buClr>
              <a:buSzPts val="1800"/>
              <a:buFont typeface="Arial"/>
              <a:buChar char="•"/>
              <a:defRPr sz="1800">
                <a:solidFill>
                  <a:schemeClr val="lt1"/>
                </a:solidFill>
                <a:latin typeface="Arial"/>
                <a:ea typeface="Arial"/>
                <a:cs typeface="Arial"/>
                <a:sym typeface="Arial"/>
              </a:defRPr>
            </a:lvl4pPr>
            <a:lvl5pPr marL="2286000" lvl="4" indent="-342900" algn="l" rtl="0">
              <a:lnSpc>
                <a:spcPct val="100000"/>
              </a:lnSpc>
              <a:spcBef>
                <a:spcPts val="1800"/>
              </a:spcBef>
              <a:spcAft>
                <a:spcPts val="0"/>
              </a:spcAft>
              <a:buClr>
                <a:schemeClr val="lt1"/>
              </a:buClr>
              <a:buSzPts val="1800"/>
              <a:buFont typeface="Arial"/>
              <a:buChar char="•"/>
              <a:defRPr sz="1800">
                <a:solidFill>
                  <a:schemeClr val="lt1"/>
                </a:solidFill>
                <a:latin typeface="Arial"/>
                <a:ea typeface="Arial"/>
                <a:cs typeface="Arial"/>
                <a:sym typeface="Arial"/>
              </a:defRPr>
            </a:lvl5pPr>
            <a:lvl6pPr marL="2743200" lvl="5" indent="-342900" algn="l" rtl="0">
              <a:lnSpc>
                <a:spcPct val="100000"/>
              </a:lnSpc>
              <a:spcBef>
                <a:spcPts val="180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132" name="Google Shape;132;g2ac57998e76_1_142"/>
          <p:cNvSpPr>
            <a:spLocks noGrp="1"/>
          </p:cNvSpPr>
          <p:nvPr>
            <p:ph type="pic" idx="2"/>
          </p:nvPr>
        </p:nvSpPr>
        <p:spPr>
          <a:xfrm>
            <a:off x="5564909" y="0"/>
            <a:ext cx="3570900" cy="5143500"/>
          </a:xfrm>
          <a:prstGeom prst="rect">
            <a:avLst/>
          </a:prstGeom>
          <a:noFill/>
          <a:ln>
            <a:noFill/>
          </a:ln>
        </p:spPr>
      </p:sp>
      <p:sp>
        <p:nvSpPr>
          <p:cNvPr id="133" name="Google Shape;133;g2ac57998e76_1_142"/>
          <p:cNvSpPr/>
          <p:nvPr/>
        </p:nvSpPr>
        <p:spPr>
          <a:xfrm>
            <a:off x="-15847" y="486799"/>
            <a:ext cx="82800" cy="387300"/>
          </a:xfrm>
          <a:prstGeom prst="rect">
            <a:avLst/>
          </a:prstGeom>
          <a:solidFill>
            <a:srgbClr val="99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4" name="Google Shape;134;g2ac57998e76_1_142"/>
          <p:cNvSpPr/>
          <p:nvPr/>
        </p:nvSpPr>
        <p:spPr>
          <a:xfrm>
            <a:off x="635303" y="4661517"/>
            <a:ext cx="387300" cy="528900"/>
          </a:xfrm>
          <a:prstGeom prst="rect">
            <a:avLst/>
          </a:prstGeom>
          <a:solidFill>
            <a:srgbClr val="99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35" name="Google Shape;135;g2ac57998e76_1_142"/>
          <p:cNvPicPr preferRelativeResize="0"/>
          <p:nvPr/>
        </p:nvPicPr>
        <p:blipFill rotWithShape="1">
          <a:blip r:embed="rId2">
            <a:alphaModFix/>
          </a:blip>
          <a:srcRect/>
          <a:stretch/>
        </p:blipFill>
        <p:spPr>
          <a:xfrm>
            <a:off x="483819" y="4514843"/>
            <a:ext cx="684581" cy="751837"/>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with footer: black">
  <p:cSld name="Blank with footer: black">
    <p:bg>
      <p:bgPr>
        <a:solidFill>
          <a:srgbClr val="252626"/>
        </a:solidFill>
        <a:effectLst/>
      </p:bgPr>
    </p:bg>
    <p:spTree>
      <p:nvGrpSpPr>
        <p:cNvPr id="1" name="Shape 136"/>
        <p:cNvGrpSpPr/>
        <p:nvPr/>
      </p:nvGrpSpPr>
      <p:grpSpPr>
        <a:xfrm>
          <a:off x="0" y="0"/>
          <a:ext cx="0" cy="0"/>
          <a:chOff x="0" y="0"/>
          <a:chExt cx="0" cy="0"/>
        </a:xfrm>
      </p:grpSpPr>
      <p:grpSp>
        <p:nvGrpSpPr>
          <p:cNvPr id="137" name="Google Shape;137;g2ac57998e76_1_149"/>
          <p:cNvGrpSpPr/>
          <p:nvPr/>
        </p:nvGrpSpPr>
        <p:grpSpPr>
          <a:xfrm>
            <a:off x="-30788" y="4661517"/>
            <a:ext cx="9228600" cy="528990"/>
            <a:chOff x="-30788" y="4661517"/>
            <a:chExt cx="9228600" cy="528990"/>
          </a:xfrm>
        </p:grpSpPr>
        <p:sp>
          <p:nvSpPr>
            <p:cNvPr id="138" name="Google Shape;138;g2ac57998e76_1_149"/>
            <p:cNvSpPr/>
            <p:nvPr/>
          </p:nvSpPr>
          <p:spPr>
            <a:xfrm>
              <a:off x="-30788" y="4734807"/>
              <a:ext cx="9228600" cy="455700"/>
            </a:xfrm>
            <a:prstGeom prst="rect">
              <a:avLst/>
            </a:prstGeom>
            <a:solidFill>
              <a:srgbClr val="69030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9" name="Google Shape;139;g2ac57998e76_1_149"/>
            <p:cNvSpPr/>
            <p:nvPr/>
          </p:nvSpPr>
          <p:spPr>
            <a:xfrm>
              <a:off x="635303" y="4661517"/>
              <a:ext cx="387300" cy="528900"/>
            </a:xfrm>
            <a:prstGeom prst="rect">
              <a:avLst/>
            </a:prstGeom>
            <a:solidFill>
              <a:srgbClr val="99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0" name="Google Shape;140;g2ac57998e76_1_149"/>
            <p:cNvSpPr txBox="1"/>
            <p:nvPr/>
          </p:nvSpPr>
          <p:spPr>
            <a:xfrm>
              <a:off x="1030972" y="4823737"/>
              <a:ext cx="3613500" cy="23070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FFFFFF"/>
                  </a:solidFill>
                  <a:latin typeface="Arial"/>
                  <a:ea typeface="Arial"/>
                  <a:cs typeface="Arial"/>
                  <a:sym typeface="Arial"/>
                </a:rPr>
                <a:t>INDIANA UNIVERSITY</a:t>
              </a:r>
              <a:endParaRPr sz="1400" b="0" i="0" u="none" strike="noStrike" cap="none">
                <a:solidFill>
                  <a:srgbClr val="000000"/>
                </a:solidFill>
                <a:latin typeface="Arial"/>
                <a:ea typeface="Arial"/>
                <a:cs typeface="Arial"/>
                <a:sym typeface="Arial"/>
              </a:endParaRPr>
            </a:p>
          </p:txBody>
        </p:sp>
      </p:grpSp>
      <p:pic>
        <p:nvPicPr>
          <p:cNvPr id="141" name="Google Shape;141;g2ac57998e76_1_149"/>
          <p:cNvPicPr preferRelativeResize="0"/>
          <p:nvPr/>
        </p:nvPicPr>
        <p:blipFill rotWithShape="1">
          <a:blip r:embed="rId2">
            <a:alphaModFix/>
          </a:blip>
          <a:srcRect/>
          <a:stretch/>
        </p:blipFill>
        <p:spPr>
          <a:xfrm>
            <a:off x="483819" y="4514843"/>
            <a:ext cx="684581" cy="751837"/>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losing slide with IUPUI lockup">
  <p:cSld name="Closing slide with IUPUI lockup">
    <p:bg>
      <p:bgPr>
        <a:solidFill>
          <a:srgbClr val="690304"/>
        </a:solidFill>
        <a:effectLst/>
      </p:bgPr>
    </p:bg>
    <p:spTree>
      <p:nvGrpSpPr>
        <p:cNvPr id="1" name="Shape 142"/>
        <p:cNvGrpSpPr/>
        <p:nvPr/>
      </p:nvGrpSpPr>
      <p:grpSpPr>
        <a:xfrm>
          <a:off x="0" y="0"/>
          <a:ext cx="0" cy="0"/>
          <a:chOff x="0" y="0"/>
          <a:chExt cx="0" cy="0"/>
        </a:xfrm>
      </p:grpSpPr>
      <p:sp>
        <p:nvSpPr>
          <p:cNvPr id="143" name="Google Shape;143;g2ac57998e76_1_155"/>
          <p:cNvSpPr txBox="1">
            <a:spLocks noGrp="1"/>
          </p:cNvSpPr>
          <p:nvPr>
            <p:ph type="body" idx="1"/>
          </p:nvPr>
        </p:nvSpPr>
        <p:spPr>
          <a:xfrm>
            <a:off x="536602" y="680397"/>
            <a:ext cx="7859100" cy="2721600"/>
          </a:xfrm>
          <a:prstGeom prst="rect">
            <a:avLst/>
          </a:prstGeom>
          <a:noFill/>
          <a:ln>
            <a:noFill/>
          </a:ln>
        </p:spPr>
        <p:txBody>
          <a:bodyPr spcFirstLastPara="1" wrap="square" lIns="91425" tIns="45700" rIns="91425" bIns="45700" anchor="t" anchorCtr="0">
            <a:normAutofit/>
          </a:bodyPr>
          <a:lstStyle>
            <a:lvl1pPr marL="457200" lvl="0" indent="-228600" algn="l" rtl="0">
              <a:lnSpc>
                <a:spcPct val="100000"/>
              </a:lnSpc>
              <a:spcBef>
                <a:spcPts val="0"/>
              </a:spcBef>
              <a:spcAft>
                <a:spcPts val="0"/>
              </a:spcAft>
              <a:buSzPts val="1800"/>
              <a:buNone/>
              <a:defRPr sz="1800">
                <a:solidFill>
                  <a:schemeClr val="lt1"/>
                </a:solidFill>
                <a:latin typeface="Arial"/>
                <a:ea typeface="Arial"/>
                <a:cs typeface="Arial"/>
                <a:sym typeface="Arial"/>
              </a:defRPr>
            </a:lvl1pPr>
            <a:lvl2pPr marL="914400" lvl="1" indent="-228600" algn="l" rtl="0">
              <a:lnSpc>
                <a:spcPct val="100000"/>
              </a:lnSpc>
              <a:spcBef>
                <a:spcPts val="1800"/>
              </a:spcBef>
              <a:spcAft>
                <a:spcPts val="0"/>
              </a:spcAft>
              <a:buClr>
                <a:schemeClr val="lt1"/>
              </a:buClr>
              <a:buSzPts val="1600"/>
              <a:buNone/>
              <a:defRPr sz="1600">
                <a:solidFill>
                  <a:schemeClr val="lt1"/>
                </a:solidFill>
                <a:latin typeface="Arial"/>
                <a:ea typeface="Arial"/>
                <a:cs typeface="Arial"/>
                <a:sym typeface="Arial"/>
              </a:defRPr>
            </a:lvl2pPr>
            <a:lvl3pPr marL="1371600" lvl="2" indent="-228600" algn="l" rtl="0">
              <a:lnSpc>
                <a:spcPct val="100000"/>
              </a:lnSpc>
              <a:spcBef>
                <a:spcPts val="1800"/>
              </a:spcBef>
              <a:spcAft>
                <a:spcPts val="0"/>
              </a:spcAft>
              <a:buClr>
                <a:schemeClr val="lt1"/>
              </a:buClr>
              <a:buSzPts val="1600"/>
              <a:buNone/>
              <a:defRPr sz="1600">
                <a:solidFill>
                  <a:schemeClr val="lt1"/>
                </a:solidFill>
                <a:latin typeface="Arial"/>
                <a:ea typeface="Arial"/>
                <a:cs typeface="Arial"/>
                <a:sym typeface="Arial"/>
              </a:defRPr>
            </a:lvl3pPr>
            <a:lvl4pPr marL="1828800" lvl="3" indent="-228600" algn="l" rtl="0">
              <a:lnSpc>
                <a:spcPct val="100000"/>
              </a:lnSpc>
              <a:spcBef>
                <a:spcPts val="1800"/>
              </a:spcBef>
              <a:spcAft>
                <a:spcPts val="0"/>
              </a:spcAft>
              <a:buClr>
                <a:schemeClr val="lt1"/>
              </a:buClr>
              <a:buSzPts val="1600"/>
              <a:buNone/>
              <a:defRPr sz="1600">
                <a:solidFill>
                  <a:schemeClr val="lt1"/>
                </a:solidFill>
                <a:latin typeface="Arial"/>
                <a:ea typeface="Arial"/>
                <a:cs typeface="Arial"/>
                <a:sym typeface="Arial"/>
              </a:defRPr>
            </a:lvl4pPr>
            <a:lvl5pPr marL="2286000" lvl="4" indent="-330200" algn="l" rtl="0">
              <a:lnSpc>
                <a:spcPct val="100000"/>
              </a:lnSpc>
              <a:spcBef>
                <a:spcPts val="1800"/>
              </a:spcBef>
              <a:spcAft>
                <a:spcPts val="0"/>
              </a:spcAft>
              <a:buClr>
                <a:schemeClr val="lt1"/>
              </a:buClr>
              <a:buSzPts val="1600"/>
              <a:buChar char="»"/>
              <a:defRPr sz="1600">
                <a:solidFill>
                  <a:schemeClr val="lt1"/>
                </a:solidFill>
                <a:latin typeface="Arial"/>
                <a:ea typeface="Arial"/>
                <a:cs typeface="Arial"/>
                <a:sym typeface="Arial"/>
              </a:defRPr>
            </a:lvl5pPr>
            <a:lvl6pPr marL="2743200" lvl="5" indent="-342900" algn="l" rtl="0">
              <a:lnSpc>
                <a:spcPct val="100000"/>
              </a:lnSpc>
              <a:spcBef>
                <a:spcPts val="180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144" name="Google Shape;144;g2ac57998e76_1_155"/>
          <p:cNvSpPr/>
          <p:nvPr/>
        </p:nvSpPr>
        <p:spPr>
          <a:xfrm>
            <a:off x="-15847" y="680397"/>
            <a:ext cx="82800" cy="387300"/>
          </a:xfrm>
          <a:prstGeom prst="rect">
            <a:avLst/>
          </a:prstGeom>
          <a:solidFill>
            <a:srgbClr val="99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145" name="Google Shape;145;g2ac57998e76_1_155"/>
          <p:cNvGrpSpPr/>
          <p:nvPr/>
        </p:nvGrpSpPr>
        <p:grpSpPr>
          <a:xfrm>
            <a:off x="631042" y="4235585"/>
            <a:ext cx="3372874" cy="922200"/>
            <a:chOff x="631042" y="4235585"/>
            <a:chExt cx="3372874" cy="922200"/>
          </a:xfrm>
        </p:grpSpPr>
        <p:sp>
          <p:nvSpPr>
            <p:cNvPr id="146" name="Google Shape;146;g2ac57998e76_1_155"/>
            <p:cNvSpPr/>
            <p:nvPr/>
          </p:nvSpPr>
          <p:spPr>
            <a:xfrm>
              <a:off x="631042" y="4235585"/>
              <a:ext cx="536100" cy="922200"/>
            </a:xfrm>
            <a:prstGeom prst="rect">
              <a:avLst/>
            </a:prstGeom>
            <a:solidFill>
              <a:srgbClr val="99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47" name="Google Shape;147;g2ac57998e76_1_155" descr="indianauniversitywhite.eps"/>
            <p:cNvPicPr preferRelativeResize="0"/>
            <p:nvPr/>
          </p:nvPicPr>
          <p:blipFill rotWithShape="1">
            <a:blip r:embed="rId2">
              <a:alphaModFix/>
            </a:blip>
            <a:srcRect/>
            <a:stretch/>
          </p:blipFill>
          <p:spPr>
            <a:xfrm>
              <a:off x="1373894" y="4313667"/>
              <a:ext cx="2630022" cy="472055"/>
            </a:xfrm>
            <a:prstGeom prst="rect">
              <a:avLst/>
            </a:prstGeom>
            <a:noFill/>
            <a:ln>
              <a:noFill/>
            </a:ln>
          </p:spPr>
        </p:pic>
      </p:grpSp>
      <p:pic>
        <p:nvPicPr>
          <p:cNvPr id="148" name="Google Shape;148;g2ac57998e76_1_155"/>
          <p:cNvPicPr preferRelativeResize="0"/>
          <p:nvPr/>
        </p:nvPicPr>
        <p:blipFill rotWithShape="1">
          <a:blip r:embed="rId3">
            <a:alphaModFix/>
          </a:blip>
          <a:srcRect/>
          <a:stretch/>
        </p:blipFill>
        <p:spPr>
          <a:xfrm>
            <a:off x="422970" y="4033752"/>
            <a:ext cx="950924" cy="1044347"/>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p:cSld name="Section Header">
    <p:bg>
      <p:bgPr>
        <a:solidFill>
          <a:srgbClr val="660B13"/>
        </a:solidFill>
        <a:effectLst/>
      </p:bgPr>
    </p:bg>
    <p:spTree>
      <p:nvGrpSpPr>
        <p:cNvPr id="1" name="Shape 18"/>
        <p:cNvGrpSpPr/>
        <p:nvPr/>
      </p:nvGrpSpPr>
      <p:grpSpPr>
        <a:xfrm>
          <a:off x="0" y="0"/>
          <a:ext cx="0" cy="0"/>
          <a:chOff x="0" y="0"/>
          <a:chExt cx="0" cy="0"/>
        </a:xfrm>
      </p:grpSpPr>
      <p:sp>
        <p:nvSpPr>
          <p:cNvPr id="19" name="Google Shape;19;p21"/>
          <p:cNvSpPr txBox="1"/>
          <p:nvPr/>
        </p:nvSpPr>
        <p:spPr>
          <a:xfrm>
            <a:off x="1378689" y="2390509"/>
            <a:ext cx="1846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0" name="Google Shape;20;p21"/>
          <p:cNvSpPr txBox="1"/>
          <p:nvPr/>
        </p:nvSpPr>
        <p:spPr>
          <a:xfrm>
            <a:off x="1378689" y="2390509"/>
            <a:ext cx="1846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1" name="Google Shape;21;p21"/>
          <p:cNvSpPr txBox="1"/>
          <p:nvPr/>
        </p:nvSpPr>
        <p:spPr>
          <a:xfrm>
            <a:off x="1378689" y="2390509"/>
            <a:ext cx="1846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2" name="Google Shape;22;p21"/>
          <p:cNvSpPr txBox="1">
            <a:spLocks noGrp="1"/>
          </p:cNvSpPr>
          <p:nvPr>
            <p:ph type="title"/>
          </p:nvPr>
        </p:nvSpPr>
        <p:spPr>
          <a:xfrm>
            <a:off x="506694" y="2274522"/>
            <a:ext cx="6802482" cy="65691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FFFFFF"/>
              </a:buClr>
              <a:buSzPts val="4000"/>
              <a:buFont typeface="Arial"/>
              <a:buNone/>
              <a:defRPr sz="4000" b="1" i="0">
                <a:solidFill>
                  <a:srgbClr val="FFFFFF"/>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21"/>
          <p:cNvSpPr txBox="1">
            <a:spLocks noGrp="1"/>
          </p:cNvSpPr>
          <p:nvPr>
            <p:ph type="body" idx="1"/>
          </p:nvPr>
        </p:nvSpPr>
        <p:spPr>
          <a:xfrm>
            <a:off x="526131" y="2032786"/>
            <a:ext cx="3700462" cy="252412"/>
          </a:xfrm>
          <a:prstGeom prst="rect">
            <a:avLst/>
          </a:prstGeom>
          <a:noFill/>
          <a:ln>
            <a:noFill/>
          </a:ln>
        </p:spPr>
        <p:txBody>
          <a:bodyPr spcFirstLastPara="1" wrap="square" lIns="91425" tIns="45700" rIns="91425" bIns="45700" anchor="ctr" anchorCtr="0">
            <a:noAutofit/>
          </a:bodyPr>
          <a:lstStyle>
            <a:lvl1pPr marL="457200" lvl="0" indent="-228600" algn="l">
              <a:lnSpc>
                <a:spcPct val="100000"/>
              </a:lnSpc>
              <a:spcBef>
                <a:spcPts val="0"/>
              </a:spcBef>
              <a:spcAft>
                <a:spcPts val="0"/>
              </a:spcAft>
              <a:buSzPts val="1400"/>
              <a:buNone/>
              <a:defRPr sz="1400" b="1" i="0">
                <a:solidFill>
                  <a:srgbClr val="A6A6A6"/>
                </a:solidFill>
                <a:latin typeface="Arial"/>
                <a:ea typeface="Arial"/>
                <a:cs typeface="Arial"/>
                <a:sym typeface="Arial"/>
              </a:defRPr>
            </a:lvl1pPr>
            <a:lvl2pPr marL="914400" lvl="1" indent="-342900" algn="l">
              <a:lnSpc>
                <a:spcPct val="100000"/>
              </a:lnSpc>
              <a:spcBef>
                <a:spcPts val="1800"/>
              </a:spcBef>
              <a:spcAft>
                <a:spcPts val="0"/>
              </a:spcAft>
              <a:buClr>
                <a:schemeClr val="dk1"/>
              </a:buClr>
              <a:buSzPts val="1800"/>
              <a:buChar char="–"/>
              <a:defRPr/>
            </a:lvl2pPr>
            <a:lvl3pPr marL="1371600" lvl="2" indent="-342900" algn="l">
              <a:lnSpc>
                <a:spcPct val="100000"/>
              </a:lnSpc>
              <a:spcBef>
                <a:spcPts val="1800"/>
              </a:spcBef>
              <a:spcAft>
                <a:spcPts val="0"/>
              </a:spcAft>
              <a:buClr>
                <a:schemeClr val="dk1"/>
              </a:buClr>
              <a:buSzPts val="1800"/>
              <a:buChar char="•"/>
              <a:defRPr/>
            </a:lvl3pPr>
            <a:lvl4pPr marL="1828800" lvl="3" indent="-342900" algn="l">
              <a:lnSpc>
                <a:spcPct val="100000"/>
              </a:lnSpc>
              <a:spcBef>
                <a:spcPts val="1800"/>
              </a:spcBef>
              <a:spcAft>
                <a:spcPts val="0"/>
              </a:spcAft>
              <a:buClr>
                <a:schemeClr val="dk1"/>
              </a:buClr>
              <a:buSzPts val="1800"/>
              <a:buChar char="–"/>
              <a:defRPr/>
            </a:lvl4pPr>
            <a:lvl5pPr marL="2286000" lvl="4" indent="-342900" algn="l">
              <a:lnSpc>
                <a:spcPct val="100000"/>
              </a:lnSpc>
              <a:spcBef>
                <a:spcPts val="1800"/>
              </a:spcBef>
              <a:spcAft>
                <a:spcPts val="0"/>
              </a:spcAft>
              <a:buClr>
                <a:schemeClr val="dk1"/>
              </a:buClr>
              <a:buSzPts val="1800"/>
              <a:buChar char="»"/>
              <a:defRPr/>
            </a:lvl5pPr>
            <a:lvl6pPr marL="2743200" lvl="5" indent="-342900" algn="l">
              <a:lnSpc>
                <a:spcPct val="100000"/>
              </a:lnSpc>
              <a:spcBef>
                <a:spcPts val="180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4" name="Google Shape;24;p21"/>
          <p:cNvSpPr/>
          <p:nvPr/>
        </p:nvSpPr>
        <p:spPr>
          <a:xfrm>
            <a:off x="-14942" y="2032000"/>
            <a:ext cx="148614" cy="836706"/>
          </a:xfrm>
          <a:prstGeom prst="rect">
            <a:avLst/>
          </a:prstGeom>
          <a:solidFill>
            <a:srgbClr val="99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with footer: white">
  <p:cSld name="Blank with footer: white">
    <p:spTree>
      <p:nvGrpSpPr>
        <p:cNvPr id="1" name="Shape 25"/>
        <p:cNvGrpSpPr/>
        <p:nvPr/>
      </p:nvGrpSpPr>
      <p:grpSpPr>
        <a:xfrm>
          <a:off x="0" y="0"/>
          <a:ext cx="0" cy="0"/>
          <a:chOff x="0" y="0"/>
          <a:chExt cx="0" cy="0"/>
        </a:xfrm>
      </p:grpSpPr>
      <p:grpSp>
        <p:nvGrpSpPr>
          <p:cNvPr id="26" name="Google Shape;26;p22"/>
          <p:cNvGrpSpPr/>
          <p:nvPr/>
        </p:nvGrpSpPr>
        <p:grpSpPr>
          <a:xfrm>
            <a:off x="-30788" y="4661517"/>
            <a:ext cx="9228667" cy="528963"/>
            <a:chOff x="-30788" y="4661517"/>
            <a:chExt cx="9228667" cy="528963"/>
          </a:xfrm>
        </p:grpSpPr>
        <p:sp>
          <p:nvSpPr>
            <p:cNvPr id="27" name="Google Shape;27;p22"/>
            <p:cNvSpPr/>
            <p:nvPr/>
          </p:nvSpPr>
          <p:spPr>
            <a:xfrm>
              <a:off x="-30788" y="4734807"/>
              <a:ext cx="9228667" cy="455673"/>
            </a:xfrm>
            <a:prstGeom prst="rect">
              <a:avLst/>
            </a:prstGeom>
            <a:solidFill>
              <a:srgbClr val="69030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8" name="Google Shape;28;p22"/>
            <p:cNvSpPr/>
            <p:nvPr/>
          </p:nvSpPr>
          <p:spPr>
            <a:xfrm>
              <a:off x="635303" y="4661517"/>
              <a:ext cx="387197" cy="528963"/>
            </a:xfrm>
            <a:prstGeom prst="rect">
              <a:avLst/>
            </a:prstGeom>
            <a:solidFill>
              <a:srgbClr val="99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9" name="Google Shape;29;p22"/>
            <p:cNvSpPr txBox="1"/>
            <p:nvPr/>
          </p:nvSpPr>
          <p:spPr>
            <a:xfrm>
              <a:off x="1030972" y="4823737"/>
              <a:ext cx="3613600" cy="230832"/>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FFFFFF"/>
                  </a:solidFill>
                  <a:latin typeface="Arial"/>
                  <a:ea typeface="Arial"/>
                  <a:cs typeface="Arial"/>
                  <a:sym typeface="Arial"/>
                </a:rPr>
                <a:t>INDIANA UNIVERSITY</a:t>
              </a:r>
              <a:endParaRPr sz="1400" b="0" i="0" u="none" strike="noStrike" cap="none">
                <a:solidFill>
                  <a:srgbClr val="000000"/>
                </a:solidFill>
                <a:latin typeface="Arial"/>
                <a:ea typeface="Arial"/>
                <a:cs typeface="Arial"/>
                <a:sym typeface="Arial"/>
              </a:endParaRPr>
            </a:p>
          </p:txBody>
        </p:sp>
      </p:grpSp>
      <p:pic>
        <p:nvPicPr>
          <p:cNvPr id="30" name="Google Shape;30;p22"/>
          <p:cNvPicPr preferRelativeResize="0"/>
          <p:nvPr/>
        </p:nvPicPr>
        <p:blipFill rotWithShape="1">
          <a:blip r:embed="rId2">
            <a:alphaModFix/>
          </a:blip>
          <a:srcRect/>
          <a:stretch/>
        </p:blipFill>
        <p:spPr>
          <a:xfrm>
            <a:off x="483819" y="4514843"/>
            <a:ext cx="684581" cy="751837"/>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only: white">
  <p:cSld name="Content only: white">
    <p:spTree>
      <p:nvGrpSpPr>
        <p:cNvPr id="1" name="Shape 31"/>
        <p:cNvGrpSpPr/>
        <p:nvPr/>
      </p:nvGrpSpPr>
      <p:grpSpPr>
        <a:xfrm>
          <a:off x="0" y="0"/>
          <a:ext cx="0" cy="0"/>
          <a:chOff x="0" y="0"/>
          <a:chExt cx="0" cy="0"/>
        </a:xfrm>
      </p:grpSpPr>
      <p:sp>
        <p:nvSpPr>
          <p:cNvPr id="32" name="Google Shape;32;p23"/>
          <p:cNvSpPr txBox="1">
            <a:spLocks noGrp="1"/>
          </p:cNvSpPr>
          <p:nvPr>
            <p:ph type="ctrTitle"/>
          </p:nvPr>
        </p:nvSpPr>
        <p:spPr>
          <a:xfrm>
            <a:off x="529827" y="759070"/>
            <a:ext cx="8004391" cy="699065"/>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rgbClr val="404041"/>
              </a:buClr>
              <a:buSzPts val="3000"/>
              <a:buFont typeface="Arial"/>
              <a:buNone/>
              <a:defRPr sz="3000" b="1" i="0" cap="none">
                <a:solidFill>
                  <a:srgbClr val="40404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23"/>
          <p:cNvSpPr/>
          <p:nvPr/>
        </p:nvSpPr>
        <p:spPr>
          <a:xfrm>
            <a:off x="0" y="957832"/>
            <a:ext cx="82664" cy="387197"/>
          </a:xfrm>
          <a:prstGeom prst="rect">
            <a:avLst/>
          </a:prstGeom>
          <a:solidFill>
            <a:srgbClr val="99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4" name="Google Shape;34;p23"/>
          <p:cNvSpPr txBox="1">
            <a:spLocks noGrp="1"/>
          </p:cNvSpPr>
          <p:nvPr>
            <p:ph type="body" idx="1"/>
          </p:nvPr>
        </p:nvSpPr>
        <p:spPr>
          <a:xfrm>
            <a:off x="4833956" y="284947"/>
            <a:ext cx="3700462" cy="252412"/>
          </a:xfrm>
          <a:prstGeom prst="rect">
            <a:avLst/>
          </a:prstGeom>
          <a:noFill/>
          <a:ln>
            <a:noFill/>
          </a:ln>
        </p:spPr>
        <p:txBody>
          <a:bodyPr spcFirstLastPara="1" wrap="square" lIns="91425" tIns="45700" rIns="91425" bIns="45700" anchor="t" anchorCtr="0">
            <a:noAutofit/>
          </a:bodyPr>
          <a:lstStyle>
            <a:lvl1pPr marL="457200" lvl="0" indent="-228600" algn="r">
              <a:lnSpc>
                <a:spcPct val="100000"/>
              </a:lnSpc>
              <a:spcBef>
                <a:spcPts val="0"/>
              </a:spcBef>
              <a:spcAft>
                <a:spcPts val="0"/>
              </a:spcAft>
              <a:buSzPts val="1100"/>
              <a:buNone/>
              <a:defRPr sz="1100" b="0" i="0">
                <a:solidFill>
                  <a:srgbClr val="A6A6A6"/>
                </a:solidFill>
                <a:latin typeface="Arial"/>
                <a:ea typeface="Arial"/>
                <a:cs typeface="Arial"/>
                <a:sym typeface="Arial"/>
              </a:defRPr>
            </a:lvl1pPr>
            <a:lvl2pPr marL="914400" lvl="1" indent="-342900" algn="l">
              <a:lnSpc>
                <a:spcPct val="100000"/>
              </a:lnSpc>
              <a:spcBef>
                <a:spcPts val="1800"/>
              </a:spcBef>
              <a:spcAft>
                <a:spcPts val="0"/>
              </a:spcAft>
              <a:buClr>
                <a:schemeClr val="dk1"/>
              </a:buClr>
              <a:buSzPts val="1800"/>
              <a:buChar char="–"/>
              <a:defRPr/>
            </a:lvl2pPr>
            <a:lvl3pPr marL="1371600" lvl="2" indent="-342900" algn="l">
              <a:lnSpc>
                <a:spcPct val="100000"/>
              </a:lnSpc>
              <a:spcBef>
                <a:spcPts val="1800"/>
              </a:spcBef>
              <a:spcAft>
                <a:spcPts val="0"/>
              </a:spcAft>
              <a:buClr>
                <a:schemeClr val="dk1"/>
              </a:buClr>
              <a:buSzPts val="1800"/>
              <a:buChar char="•"/>
              <a:defRPr/>
            </a:lvl3pPr>
            <a:lvl4pPr marL="1828800" lvl="3" indent="-342900" algn="l">
              <a:lnSpc>
                <a:spcPct val="100000"/>
              </a:lnSpc>
              <a:spcBef>
                <a:spcPts val="1800"/>
              </a:spcBef>
              <a:spcAft>
                <a:spcPts val="0"/>
              </a:spcAft>
              <a:buClr>
                <a:schemeClr val="dk1"/>
              </a:buClr>
              <a:buSzPts val="1800"/>
              <a:buChar char="–"/>
              <a:defRPr/>
            </a:lvl4pPr>
            <a:lvl5pPr marL="2286000" lvl="4" indent="-342900" algn="l">
              <a:lnSpc>
                <a:spcPct val="100000"/>
              </a:lnSpc>
              <a:spcBef>
                <a:spcPts val="1800"/>
              </a:spcBef>
              <a:spcAft>
                <a:spcPts val="0"/>
              </a:spcAft>
              <a:buClr>
                <a:schemeClr val="dk1"/>
              </a:buClr>
              <a:buSzPts val="1800"/>
              <a:buChar char="»"/>
              <a:defRPr/>
            </a:lvl5pPr>
            <a:lvl6pPr marL="2743200" lvl="5" indent="-342900" algn="l">
              <a:lnSpc>
                <a:spcPct val="100000"/>
              </a:lnSpc>
              <a:spcBef>
                <a:spcPts val="180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5" name="Google Shape;35;p23"/>
          <p:cNvSpPr txBox="1"/>
          <p:nvPr/>
        </p:nvSpPr>
        <p:spPr>
          <a:xfrm>
            <a:off x="3556000" y="3541059"/>
            <a:ext cx="1846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6" name="Google Shape;36;p23"/>
          <p:cNvSpPr txBox="1">
            <a:spLocks noGrp="1"/>
          </p:cNvSpPr>
          <p:nvPr>
            <p:ph type="body" idx="2"/>
          </p:nvPr>
        </p:nvSpPr>
        <p:spPr>
          <a:xfrm>
            <a:off x="518824" y="1629404"/>
            <a:ext cx="8015594" cy="2810633"/>
          </a:xfrm>
          <a:prstGeom prst="rect">
            <a:avLst/>
          </a:prstGeom>
          <a:noFill/>
          <a:ln>
            <a:noFill/>
          </a:ln>
        </p:spPr>
        <p:txBody>
          <a:bodyPr spcFirstLastPara="1" wrap="square" lIns="91425" tIns="45700" rIns="91425" bIns="45700" anchor="t" anchorCtr="0">
            <a:normAutofit/>
          </a:bodyPr>
          <a:lstStyle>
            <a:lvl1pPr marL="457200" marR="0" lvl="0" indent="-342900" algn="l">
              <a:lnSpc>
                <a:spcPct val="100000"/>
              </a:lnSpc>
              <a:spcBef>
                <a:spcPts val="0"/>
              </a:spcBef>
              <a:spcAft>
                <a:spcPts val="0"/>
              </a:spcAft>
              <a:buClr>
                <a:srgbClr val="7F7F7F"/>
              </a:buClr>
              <a:buSzPts val="1800"/>
              <a:buFont typeface="Arial"/>
              <a:buAutoNum type="arabicPeriod"/>
              <a:defRPr sz="1800">
                <a:solidFill>
                  <a:srgbClr val="404041"/>
                </a:solidFill>
                <a:latin typeface="Arial"/>
                <a:ea typeface="Arial"/>
                <a:cs typeface="Arial"/>
                <a:sym typeface="Arial"/>
              </a:defRPr>
            </a:lvl1pPr>
            <a:lvl2pPr marL="914400" lvl="1" indent="-330200" algn="l">
              <a:lnSpc>
                <a:spcPct val="100000"/>
              </a:lnSpc>
              <a:spcBef>
                <a:spcPts val="1800"/>
              </a:spcBef>
              <a:spcAft>
                <a:spcPts val="0"/>
              </a:spcAft>
              <a:buClr>
                <a:srgbClr val="404041"/>
              </a:buClr>
              <a:buSzPts val="1600"/>
              <a:buChar char="–"/>
              <a:defRPr sz="1600">
                <a:solidFill>
                  <a:srgbClr val="404041"/>
                </a:solidFill>
                <a:latin typeface="Arial"/>
                <a:ea typeface="Arial"/>
                <a:cs typeface="Arial"/>
                <a:sym typeface="Arial"/>
              </a:defRPr>
            </a:lvl2pPr>
            <a:lvl3pPr marL="1371600" lvl="2" indent="-330200" algn="l">
              <a:lnSpc>
                <a:spcPct val="100000"/>
              </a:lnSpc>
              <a:spcBef>
                <a:spcPts val="1800"/>
              </a:spcBef>
              <a:spcAft>
                <a:spcPts val="0"/>
              </a:spcAft>
              <a:buClr>
                <a:srgbClr val="404041"/>
              </a:buClr>
              <a:buSzPts val="1600"/>
              <a:buChar char="•"/>
              <a:defRPr sz="1600">
                <a:solidFill>
                  <a:srgbClr val="404041"/>
                </a:solidFill>
                <a:latin typeface="Arial"/>
                <a:ea typeface="Arial"/>
                <a:cs typeface="Arial"/>
                <a:sym typeface="Arial"/>
              </a:defRPr>
            </a:lvl3pPr>
            <a:lvl4pPr marL="1828800" lvl="3" indent="-330200" algn="l">
              <a:lnSpc>
                <a:spcPct val="100000"/>
              </a:lnSpc>
              <a:spcBef>
                <a:spcPts val="1800"/>
              </a:spcBef>
              <a:spcAft>
                <a:spcPts val="0"/>
              </a:spcAft>
              <a:buClr>
                <a:srgbClr val="404041"/>
              </a:buClr>
              <a:buSzPts val="1600"/>
              <a:buChar char="–"/>
              <a:defRPr sz="1600">
                <a:solidFill>
                  <a:srgbClr val="404041"/>
                </a:solidFill>
                <a:latin typeface="Arial"/>
                <a:ea typeface="Arial"/>
                <a:cs typeface="Arial"/>
                <a:sym typeface="Arial"/>
              </a:defRPr>
            </a:lvl4pPr>
            <a:lvl5pPr marL="2286000" lvl="4" indent="-330200" algn="l">
              <a:lnSpc>
                <a:spcPct val="100000"/>
              </a:lnSpc>
              <a:spcBef>
                <a:spcPts val="1800"/>
              </a:spcBef>
              <a:spcAft>
                <a:spcPts val="0"/>
              </a:spcAft>
              <a:buClr>
                <a:srgbClr val="404041"/>
              </a:buClr>
              <a:buSzPts val="1600"/>
              <a:buChar char="»"/>
              <a:defRPr sz="1600">
                <a:solidFill>
                  <a:srgbClr val="404041"/>
                </a:solidFill>
                <a:latin typeface="Arial"/>
                <a:ea typeface="Arial"/>
                <a:cs typeface="Arial"/>
                <a:sym typeface="Arial"/>
              </a:defRPr>
            </a:lvl5pPr>
            <a:lvl6pPr marL="2743200" lvl="5" indent="-342900" algn="l">
              <a:lnSpc>
                <a:spcPct val="100000"/>
              </a:lnSpc>
              <a:spcBef>
                <a:spcPts val="180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grpSp>
        <p:nvGrpSpPr>
          <p:cNvPr id="37" name="Google Shape;37;p23"/>
          <p:cNvGrpSpPr/>
          <p:nvPr/>
        </p:nvGrpSpPr>
        <p:grpSpPr>
          <a:xfrm>
            <a:off x="-30788" y="4661517"/>
            <a:ext cx="9228667" cy="528963"/>
            <a:chOff x="-30788" y="4661517"/>
            <a:chExt cx="9228667" cy="528963"/>
          </a:xfrm>
        </p:grpSpPr>
        <p:sp>
          <p:nvSpPr>
            <p:cNvPr id="38" name="Google Shape;38;p23"/>
            <p:cNvSpPr/>
            <p:nvPr/>
          </p:nvSpPr>
          <p:spPr>
            <a:xfrm>
              <a:off x="-30788" y="4734807"/>
              <a:ext cx="9228667" cy="455673"/>
            </a:xfrm>
            <a:prstGeom prst="rect">
              <a:avLst/>
            </a:prstGeom>
            <a:solidFill>
              <a:srgbClr val="69030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9" name="Google Shape;39;p23"/>
            <p:cNvSpPr/>
            <p:nvPr/>
          </p:nvSpPr>
          <p:spPr>
            <a:xfrm>
              <a:off x="635303" y="4661517"/>
              <a:ext cx="387197" cy="528963"/>
            </a:xfrm>
            <a:prstGeom prst="rect">
              <a:avLst/>
            </a:prstGeom>
            <a:solidFill>
              <a:srgbClr val="99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0" name="Google Shape;40;p23"/>
            <p:cNvSpPr txBox="1"/>
            <p:nvPr/>
          </p:nvSpPr>
          <p:spPr>
            <a:xfrm>
              <a:off x="1030972" y="4823737"/>
              <a:ext cx="3613600" cy="230832"/>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FFFFFF"/>
                  </a:solidFill>
                  <a:latin typeface="Arial"/>
                  <a:ea typeface="Arial"/>
                  <a:cs typeface="Arial"/>
                  <a:sym typeface="Arial"/>
                </a:rPr>
                <a:t>INDIANA UNIVERSITY</a:t>
              </a:r>
              <a:endParaRPr sz="1400" b="0" i="0" u="none" strike="noStrike" cap="none">
                <a:solidFill>
                  <a:srgbClr val="000000"/>
                </a:solidFill>
                <a:latin typeface="Arial"/>
                <a:ea typeface="Arial"/>
                <a:cs typeface="Arial"/>
                <a:sym typeface="Arial"/>
              </a:endParaRPr>
            </a:p>
          </p:txBody>
        </p:sp>
      </p:grpSp>
      <p:pic>
        <p:nvPicPr>
          <p:cNvPr id="41" name="Google Shape;41;p23"/>
          <p:cNvPicPr preferRelativeResize="0"/>
          <p:nvPr/>
        </p:nvPicPr>
        <p:blipFill rotWithShape="1">
          <a:blip r:embed="rId2">
            <a:alphaModFix/>
          </a:blip>
          <a:srcRect/>
          <a:stretch/>
        </p:blipFill>
        <p:spPr>
          <a:xfrm>
            <a:off x="483819" y="4514843"/>
            <a:ext cx="684581" cy="751837"/>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and photo: white">
  <p:cSld name="Content and photo: white">
    <p:spTree>
      <p:nvGrpSpPr>
        <p:cNvPr id="1" name="Shape 42"/>
        <p:cNvGrpSpPr/>
        <p:nvPr/>
      </p:nvGrpSpPr>
      <p:grpSpPr>
        <a:xfrm>
          <a:off x="0" y="0"/>
          <a:ext cx="0" cy="0"/>
          <a:chOff x="0" y="0"/>
          <a:chExt cx="0" cy="0"/>
        </a:xfrm>
      </p:grpSpPr>
      <p:sp>
        <p:nvSpPr>
          <p:cNvPr id="43" name="Google Shape;43;p24"/>
          <p:cNvSpPr txBox="1">
            <a:spLocks noGrp="1"/>
          </p:cNvSpPr>
          <p:nvPr>
            <p:ph type="title"/>
          </p:nvPr>
        </p:nvSpPr>
        <p:spPr>
          <a:xfrm>
            <a:off x="525303" y="464386"/>
            <a:ext cx="4560579" cy="77931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404041"/>
              </a:buClr>
              <a:buSzPts val="3000"/>
              <a:buFont typeface="Arial"/>
              <a:buNone/>
              <a:defRPr sz="3000" b="1" i="0">
                <a:solidFill>
                  <a:srgbClr val="40404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24"/>
          <p:cNvSpPr txBox="1">
            <a:spLocks noGrp="1"/>
          </p:cNvSpPr>
          <p:nvPr>
            <p:ph type="body" idx="1"/>
          </p:nvPr>
        </p:nvSpPr>
        <p:spPr>
          <a:xfrm>
            <a:off x="525303" y="1629405"/>
            <a:ext cx="4560579" cy="2792362"/>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0"/>
              </a:spcBef>
              <a:spcAft>
                <a:spcPts val="0"/>
              </a:spcAft>
              <a:buSzPts val="1800"/>
              <a:buFont typeface="Arial"/>
              <a:buChar char="•"/>
              <a:defRPr sz="1800">
                <a:solidFill>
                  <a:srgbClr val="404041"/>
                </a:solidFill>
                <a:latin typeface="Arial"/>
                <a:ea typeface="Arial"/>
                <a:cs typeface="Arial"/>
                <a:sym typeface="Arial"/>
              </a:defRPr>
            </a:lvl1pPr>
            <a:lvl2pPr marL="914400" lvl="1" indent="-342900" algn="l">
              <a:lnSpc>
                <a:spcPct val="100000"/>
              </a:lnSpc>
              <a:spcBef>
                <a:spcPts val="1800"/>
              </a:spcBef>
              <a:spcAft>
                <a:spcPts val="0"/>
              </a:spcAft>
              <a:buClr>
                <a:srgbClr val="404041"/>
              </a:buClr>
              <a:buSzPts val="1800"/>
              <a:buFont typeface="Arial"/>
              <a:buChar char="•"/>
              <a:defRPr sz="1800">
                <a:solidFill>
                  <a:srgbClr val="404041"/>
                </a:solidFill>
                <a:latin typeface="Arial"/>
                <a:ea typeface="Arial"/>
                <a:cs typeface="Arial"/>
                <a:sym typeface="Arial"/>
              </a:defRPr>
            </a:lvl2pPr>
            <a:lvl3pPr marL="1371600" lvl="2" indent="-342900" algn="l">
              <a:lnSpc>
                <a:spcPct val="100000"/>
              </a:lnSpc>
              <a:spcBef>
                <a:spcPts val="1800"/>
              </a:spcBef>
              <a:spcAft>
                <a:spcPts val="0"/>
              </a:spcAft>
              <a:buClr>
                <a:srgbClr val="404041"/>
              </a:buClr>
              <a:buSzPts val="1800"/>
              <a:buFont typeface="Arial"/>
              <a:buChar char="•"/>
              <a:defRPr sz="1800">
                <a:solidFill>
                  <a:srgbClr val="404041"/>
                </a:solidFill>
                <a:latin typeface="Arial"/>
                <a:ea typeface="Arial"/>
                <a:cs typeface="Arial"/>
                <a:sym typeface="Arial"/>
              </a:defRPr>
            </a:lvl3pPr>
            <a:lvl4pPr marL="1828800" lvl="3" indent="-342900" algn="l">
              <a:lnSpc>
                <a:spcPct val="100000"/>
              </a:lnSpc>
              <a:spcBef>
                <a:spcPts val="1800"/>
              </a:spcBef>
              <a:spcAft>
                <a:spcPts val="0"/>
              </a:spcAft>
              <a:buClr>
                <a:srgbClr val="404041"/>
              </a:buClr>
              <a:buSzPts val="1800"/>
              <a:buFont typeface="Arial"/>
              <a:buChar char="•"/>
              <a:defRPr sz="1800">
                <a:solidFill>
                  <a:srgbClr val="404041"/>
                </a:solidFill>
                <a:latin typeface="Arial"/>
                <a:ea typeface="Arial"/>
                <a:cs typeface="Arial"/>
                <a:sym typeface="Arial"/>
              </a:defRPr>
            </a:lvl4pPr>
            <a:lvl5pPr marL="2286000" lvl="4" indent="-342900" algn="l">
              <a:lnSpc>
                <a:spcPct val="100000"/>
              </a:lnSpc>
              <a:spcBef>
                <a:spcPts val="1800"/>
              </a:spcBef>
              <a:spcAft>
                <a:spcPts val="0"/>
              </a:spcAft>
              <a:buClr>
                <a:srgbClr val="404041"/>
              </a:buClr>
              <a:buSzPts val="1800"/>
              <a:buFont typeface="Arial"/>
              <a:buChar char="•"/>
              <a:defRPr sz="1800">
                <a:solidFill>
                  <a:srgbClr val="404041"/>
                </a:solidFill>
                <a:latin typeface="Arial"/>
                <a:ea typeface="Arial"/>
                <a:cs typeface="Arial"/>
                <a:sym typeface="Arial"/>
              </a:defRPr>
            </a:lvl5pPr>
            <a:lvl6pPr marL="2743200" lvl="5" indent="-342900" algn="l">
              <a:lnSpc>
                <a:spcPct val="100000"/>
              </a:lnSpc>
              <a:spcBef>
                <a:spcPts val="180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5" name="Google Shape;45;p24"/>
          <p:cNvSpPr>
            <a:spLocks noGrp="1"/>
          </p:cNvSpPr>
          <p:nvPr>
            <p:ph type="pic" idx="2"/>
          </p:nvPr>
        </p:nvSpPr>
        <p:spPr>
          <a:xfrm>
            <a:off x="5573058" y="0"/>
            <a:ext cx="3570941" cy="5143500"/>
          </a:xfrm>
          <a:prstGeom prst="rect">
            <a:avLst/>
          </a:prstGeom>
          <a:noFill/>
          <a:ln>
            <a:noFill/>
          </a:ln>
        </p:spPr>
      </p:sp>
      <p:sp>
        <p:nvSpPr>
          <p:cNvPr id="46" name="Google Shape;46;p24"/>
          <p:cNvSpPr/>
          <p:nvPr/>
        </p:nvSpPr>
        <p:spPr>
          <a:xfrm>
            <a:off x="0" y="486799"/>
            <a:ext cx="82664" cy="387197"/>
          </a:xfrm>
          <a:prstGeom prst="rect">
            <a:avLst/>
          </a:prstGeom>
          <a:solidFill>
            <a:srgbClr val="99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7" name="Google Shape;47;p24"/>
          <p:cNvSpPr/>
          <p:nvPr/>
        </p:nvSpPr>
        <p:spPr>
          <a:xfrm>
            <a:off x="635303" y="4661517"/>
            <a:ext cx="387197" cy="528963"/>
          </a:xfrm>
          <a:prstGeom prst="rect">
            <a:avLst/>
          </a:prstGeom>
          <a:solidFill>
            <a:srgbClr val="99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48" name="Google Shape;48;p24"/>
          <p:cNvPicPr preferRelativeResize="0"/>
          <p:nvPr/>
        </p:nvPicPr>
        <p:blipFill rotWithShape="1">
          <a:blip r:embed="rId2">
            <a:alphaModFix/>
          </a:blip>
          <a:srcRect/>
          <a:stretch/>
        </p:blipFill>
        <p:spPr>
          <a:xfrm>
            <a:off x="483819" y="4514843"/>
            <a:ext cx="684581" cy="751837"/>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only: black">
  <p:cSld name="Content only: black">
    <p:bg>
      <p:bgPr>
        <a:solidFill>
          <a:srgbClr val="262626"/>
        </a:solidFill>
        <a:effectLst/>
      </p:bgPr>
    </p:bg>
    <p:spTree>
      <p:nvGrpSpPr>
        <p:cNvPr id="1" name="Shape 49"/>
        <p:cNvGrpSpPr/>
        <p:nvPr/>
      </p:nvGrpSpPr>
      <p:grpSpPr>
        <a:xfrm>
          <a:off x="0" y="0"/>
          <a:ext cx="0" cy="0"/>
          <a:chOff x="0" y="0"/>
          <a:chExt cx="0" cy="0"/>
        </a:xfrm>
      </p:grpSpPr>
      <p:sp>
        <p:nvSpPr>
          <p:cNvPr id="50" name="Google Shape;50;p25"/>
          <p:cNvSpPr txBox="1">
            <a:spLocks noGrp="1"/>
          </p:cNvSpPr>
          <p:nvPr>
            <p:ph type="ctrTitle"/>
          </p:nvPr>
        </p:nvSpPr>
        <p:spPr>
          <a:xfrm>
            <a:off x="523348" y="759070"/>
            <a:ext cx="8004409" cy="699065"/>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lt1"/>
              </a:buClr>
              <a:buSzPts val="3000"/>
              <a:buFont typeface="Arial"/>
              <a:buNone/>
              <a:defRPr sz="3000" b="1" i="0" cap="none">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5"/>
          <p:cNvSpPr txBox="1">
            <a:spLocks noGrp="1"/>
          </p:cNvSpPr>
          <p:nvPr>
            <p:ph type="subTitle" idx="1"/>
          </p:nvPr>
        </p:nvSpPr>
        <p:spPr>
          <a:xfrm>
            <a:off x="523348" y="1630404"/>
            <a:ext cx="8011069" cy="2818769"/>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SzPts val="1800"/>
              <a:buFont typeface="Arial"/>
              <a:buAutoNum type="arabicPeriod"/>
              <a:defRPr sz="1800">
                <a:solidFill>
                  <a:schemeClr val="lt1"/>
                </a:solidFill>
                <a:latin typeface="Arial"/>
                <a:ea typeface="Arial"/>
                <a:cs typeface="Arial"/>
                <a:sym typeface="Arial"/>
              </a:defRPr>
            </a:lvl1pPr>
            <a:lvl2pPr lvl="1" algn="ctr">
              <a:lnSpc>
                <a:spcPct val="100000"/>
              </a:lnSpc>
              <a:spcBef>
                <a:spcPts val="1800"/>
              </a:spcBef>
              <a:spcAft>
                <a:spcPts val="0"/>
              </a:spcAft>
              <a:buClr>
                <a:srgbClr val="888888"/>
              </a:buClr>
              <a:buSzPts val="1800"/>
              <a:buNone/>
              <a:defRPr>
                <a:solidFill>
                  <a:srgbClr val="888888"/>
                </a:solidFill>
              </a:defRPr>
            </a:lvl2pPr>
            <a:lvl3pPr lvl="2" algn="ctr">
              <a:lnSpc>
                <a:spcPct val="100000"/>
              </a:lnSpc>
              <a:spcBef>
                <a:spcPts val="1800"/>
              </a:spcBef>
              <a:spcAft>
                <a:spcPts val="0"/>
              </a:spcAft>
              <a:buClr>
                <a:srgbClr val="888888"/>
              </a:buClr>
              <a:buSzPts val="1800"/>
              <a:buNone/>
              <a:defRPr>
                <a:solidFill>
                  <a:srgbClr val="888888"/>
                </a:solidFill>
              </a:defRPr>
            </a:lvl3pPr>
            <a:lvl4pPr lvl="3" algn="ctr">
              <a:lnSpc>
                <a:spcPct val="100000"/>
              </a:lnSpc>
              <a:spcBef>
                <a:spcPts val="1800"/>
              </a:spcBef>
              <a:spcAft>
                <a:spcPts val="0"/>
              </a:spcAft>
              <a:buClr>
                <a:srgbClr val="888888"/>
              </a:buClr>
              <a:buSzPts val="1800"/>
              <a:buNone/>
              <a:defRPr>
                <a:solidFill>
                  <a:srgbClr val="888888"/>
                </a:solidFill>
              </a:defRPr>
            </a:lvl4pPr>
            <a:lvl5pPr lvl="4" algn="ctr">
              <a:lnSpc>
                <a:spcPct val="100000"/>
              </a:lnSpc>
              <a:spcBef>
                <a:spcPts val="1800"/>
              </a:spcBef>
              <a:spcAft>
                <a:spcPts val="0"/>
              </a:spcAft>
              <a:buClr>
                <a:srgbClr val="888888"/>
              </a:buClr>
              <a:buSzPts val="1800"/>
              <a:buNone/>
              <a:defRPr>
                <a:solidFill>
                  <a:srgbClr val="888888"/>
                </a:solidFill>
              </a:defRPr>
            </a:lvl5pPr>
            <a:lvl6pPr lvl="5" algn="ctr">
              <a:lnSpc>
                <a:spcPct val="100000"/>
              </a:lnSpc>
              <a:spcBef>
                <a:spcPts val="18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52" name="Google Shape;52;p25"/>
          <p:cNvSpPr txBox="1">
            <a:spLocks noGrp="1"/>
          </p:cNvSpPr>
          <p:nvPr>
            <p:ph type="body" idx="2"/>
          </p:nvPr>
        </p:nvSpPr>
        <p:spPr>
          <a:xfrm>
            <a:off x="4833956" y="284947"/>
            <a:ext cx="3700462" cy="252412"/>
          </a:xfrm>
          <a:prstGeom prst="rect">
            <a:avLst/>
          </a:prstGeom>
          <a:noFill/>
          <a:ln>
            <a:noFill/>
          </a:ln>
        </p:spPr>
        <p:txBody>
          <a:bodyPr spcFirstLastPara="1" wrap="square" lIns="91425" tIns="45700" rIns="91425" bIns="45700" anchor="t" anchorCtr="0">
            <a:noAutofit/>
          </a:bodyPr>
          <a:lstStyle>
            <a:lvl1pPr marL="457200" lvl="0" indent="-228600" algn="r">
              <a:lnSpc>
                <a:spcPct val="100000"/>
              </a:lnSpc>
              <a:spcBef>
                <a:spcPts val="0"/>
              </a:spcBef>
              <a:spcAft>
                <a:spcPts val="0"/>
              </a:spcAft>
              <a:buSzPts val="1100"/>
              <a:buNone/>
              <a:defRPr sz="1100" b="0" i="0">
                <a:solidFill>
                  <a:srgbClr val="A6A6A6"/>
                </a:solidFill>
                <a:latin typeface="Arial"/>
                <a:ea typeface="Arial"/>
                <a:cs typeface="Arial"/>
                <a:sym typeface="Arial"/>
              </a:defRPr>
            </a:lvl1pPr>
            <a:lvl2pPr marL="914400" lvl="1" indent="-342900" algn="l">
              <a:lnSpc>
                <a:spcPct val="100000"/>
              </a:lnSpc>
              <a:spcBef>
                <a:spcPts val="1800"/>
              </a:spcBef>
              <a:spcAft>
                <a:spcPts val="0"/>
              </a:spcAft>
              <a:buClr>
                <a:schemeClr val="dk1"/>
              </a:buClr>
              <a:buSzPts val="1800"/>
              <a:buChar char="–"/>
              <a:defRPr/>
            </a:lvl2pPr>
            <a:lvl3pPr marL="1371600" lvl="2" indent="-342900" algn="l">
              <a:lnSpc>
                <a:spcPct val="100000"/>
              </a:lnSpc>
              <a:spcBef>
                <a:spcPts val="1800"/>
              </a:spcBef>
              <a:spcAft>
                <a:spcPts val="0"/>
              </a:spcAft>
              <a:buClr>
                <a:schemeClr val="dk1"/>
              </a:buClr>
              <a:buSzPts val="1800"/>
              <a:buChar char="•"/>
              <a:defRPr/>
            </a:lvl3pPr>
            <a:lvl4pPr marL="1828800" lvl="3" indent="-342900" algn="l">
              <a:lnSpc>
                <a:spcPct val="100000"/>
              </a:lnSpc>
              <a:spcBef>
                <a:spcPts val="1800"/>
              </a:spcBef>
              <a:spcAft>
                <a:spcPts val="0"/>
              </a:spcAft>
              <a:buClr>
                <a:schemeClr val="dk1"/>
              </a:buClr>
              <a:buSzPts val="1800"/>
              <a:buChar char="–"/>
              <a:defRPr/>
            </a:lvl4pPr>
            <a:lvl5pPr marL="2286000" lvl="4" indent="-342900" algn="l">
              <a:lnSpc>
                <a:spcPct val="100000"/>
              </a:lnSpc>
              <a:spcBef>
                <a:spcPts val="1800"/>
              </a:spcBef>
              <a:spcAft>
                <a:spcPts val="0"/>
              </a:spcAft>
              <a:buClr>
                <a:schemeClr val="dk1"/>
              </a:buClr>
              <a:buSzPts val="1800"/>
              <a:buChar char="»"/>
              <a:defRPr/>
            </a:lvl5pPr>
            <a:lvl6pPr marL="2743200" lvl="5" indent="-342900" algn="l">
              <a:lnSpc>
                <a:spcPct val="100000"/>
              </a:lnSpc>
              <a:spcBef>
                <a:spcPts val="180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53" name="Google Shape;53;p25"/>
          <p:cNvSpPr/>
          <p:nvPr/>
        </p:nvSpPr>
        <p:spPr>
          <a:xfrm>
            <a:off x="0" y="957832"/>
            <a:ext cx="82664" cy="387197"/>
          </a:xfrm>
          <a:prstGeom prst="rect">
            <a:avLst/>
          </a:prstGeom>
          <a:solidFill>
            <a:srgbClr val="99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54" name="Google Shape;54;p25"/>
          <p:cNvGrpSpPr/>
          <p:nvPr/>
        </p:nvGrpSpPr>
        <p:grpSpPr>
          <a:xfrm>
            <a:off x="-30788" y="4661517"/>
            <a:ext cx="9228667" cy="528963"/>
            <a:chOff x="-30788" y="4661517"/>
            <a:chExt cx="9228667" cy="528963"/>
          </a:xfrm>
        </p:grpSpPr>
        <p:sp>
          <p:nvSpPr>
            <p:cNvPr id="55" name="Google Shape;55;p25"/>
            <p:cNvSpPr/>
            <p:nvPr/>
          </p:nvSpPr>
          <p:spPr>
            <a:xfrm>
              <a:off x="-30788" y="4734807"/>
              <a:ext cx="9228667" cy="455673"/>
            </a:xfrm>
            <a:prstGeom prst="rect">
              <a:avLst/>
            </a:prstGeom>
            <a:solidFill>
              <a:srgbClr val="69030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6" name="Google Shape;56;p25"/>
            <p:cNvSpPr/>
            <p:nvPr/>
          </p:nvSpPr>
          <p:spPr>
            <a:xfrm>
              <a:off x="635303" y="4661517"/>
              <a:ext cx="387197" cy="528963"/>
            </a:xfrm>
            <a:prstGeom prst="rect">
              <a:avLst/>
            </a:prstGeom>
            <a:solidFill>
              <a:srgbClr val="99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7" name="Google Shape;57;p25"/>
            <p:cNvSpPr txBox="1"/>
            <p:nvPr/>
          </p:nvSpPr>
          <p:spPr>
            <a:xfrm>
              <a:off x="1030972" y="4823737"/>
              <a:ext cx="3613600" cy="230832"/>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FFFFFF"/>
                  </a:solidFill>
                  <a:latin typeface="Arial"/>
                  <a:ea typeface="Arial"/>
                  <a:cs typeface="Arial"/>
                  <a:sym typeface="Arial"/>
                </a:rPr>
                <a:t>INDIANA UNIVERSITY</a:t>
              </a:r>
              <a:endParaRPr sz="1400" b="0" i="0" u="none" strike="noStrike" cap="none">
                <a:solidFill>
                  <a:srgbClr val="000000"/>
                </a:solidFill>
                <a:latin typeface="Arial"/>
                <a:ea typeface="Arial"/>
                <a:cs typeface="Arial"/>
                <a:sym typeface="Arial"/>
              </a:endParaRPr>
            </a:p>
          </p:txBody>
        </p:sp>
      </p:grpSp>
      <p:pic>
        <p:nvPicPr>
          <p:cNvPr id="58" name="Google Shape;58;p25"/>
          <p:cNvPicPr preferRelativeResize="0"/>
          <p:nvPr/>
        </p:nvPicPr>
        <p:blipFill rotWithShape="1">
          <a:blip r:embed="rId2">
            <a:alphaModFix/>
          </a:blip>
          <a:srcRect/>
          <a:stretch/>
        </p:blipFill>
        <p:spPr>
          <a:xfrm>
            <a:off x="483819" y="4514843"/>
            <a:ext cx="684581" cy="751837"/>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and photo: black">
  <p:cSld name="Content and photo: black">
    <p:bg>
      <p:bgPr>
        <a:solidFill>
          <a:srgbClr val="252626"/>
        </a:solidFill>
        <a:effectLst/>
      </p:bgPr>
    </p:bg>
    <p:spTree>
      <p:nvGrpSpPr>
        <p:cNvPr id="1" name="Shape 59"/>
        <p:cNvGrpSpPr/>
        <p:nvPr/>
      </p:nvGrpSpPr>
      <p:grpSpPr>
        <a:xfrm>
          <a:off x="0" y="0"/>
          <a:ext cx="0" cy="0"/>
          <a:chOff x="0" y="0"/>
          <a:chExt cx="0" cy="0"/>
        </a:xfrm>
      </p:grpSpPr>
      <p:sp>
        <p:nvSpPr>
          <p:cNvPr id="60" name="Google Shape;60;p26"/>
          <p:cNvSpPr txBox="1">
            <a:spLocks noGrp="1"/>
          </p:cNvSpPr>
          <p:nvPr>
            <p:ph type="title"/>
          </p:nvPr>
        </p:nvSpPr>
        <p:spPr>
          <a:xfrm>
            <a:off x="530124" y="464386"/>
            <a:ext cx="4560579" cy="77931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lt1"/>
              </a:buClr>
              <a:buSzPts val="3000"/>
              <a:buFont typeface="Arial"/>
              <a:buNone/>
              <a:defRPr sz="3000" b="1" i="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26"/>
          <p:cNvSpPr txBox="1">
            <a:spLocks noGrp="1"/>
          </p:cNvSpPr>
          <p:nvPr>
            <p:ph type="body" idx="1"/>
          </p:nvPr>
        </p:nvSpPr>
        <p:spPr>
          <a:xfrm>
            <a:off x="530124" y="1629404"/>
            <a:ext cx="4560579" cy="2801497"/>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0"/>
              </a:spcBef>
              <a:spcAft>
                <a:spcPts val="0"/>
              </a:spcAft>
              <a:buSzPts val="1800"/>
              <a:buFont typeface="Arial"/>
              <a:buChar char="•"/>
              <a:defRPr sz="1800">
                <a:solidFill>
                  <a:schemeClr val="lt1"/>
                </a:solidFill>
                <a:latin typeface="Arial"/>
                <a:ea typeface="Arial"/>
                <a:cs typeface="Arial"/>
                <a:sym typeface="Arial"/>
              </a:defRPr>
            </a:lvl1pPr>
            <a:lvl2pPr marL="914400" lvl="1" indent="-342900" algn="l">
              <a:lnSpc>
                <a:spcPct val="100000"/>
              </a:lnSpc>
              <a:spcBef>
                <a:spcPts val="1800"/>
              </a:spcBef>
              <a:spcAft>
                <a:spcPts val="0"/>
              </a:spcAft>
              <a:buClr>
                <a:schemeClr val="lt1"/>
              </a:buClr>
              <a:buSzPts val="1800"/>
              <a:buFont typeface="Arial"/>
              <a:buChar char="•"/>
              <a:defRPr sz="1800">
                <a:solidFill>
                  <a:schemeClr val="lt1"/>
                </a:solidFill>
                <a:latin typeface="Arial"/>
                <a:ea typeface="Arial"/>
                <a:cs typeface="Arial"/>
                <a:sym typeface="Arial"/>
              </a:defRPr>
            </a:lvl2pPr>
            <a:lvl3pPr marL="1371600" lvl="2" indent="-342900" algn="l">
              <a:lnSpc>
                <a:spcPct val="100000"/>
              </a:lnSpc>
              <a:spcBef>
                <a:spcPts val="1800"/>
              </a:spcBef>
              <a:spcAft>
                <a:spcPts val="0"/>
              </a:spcAft>
              <a:buClr>
                <a:schemeClr val="lt1"/>
              </a:buClr>
              <a:buSzPts val="1800"/>
              <a:buFont typeface="Arial"/>
              <a:buChar char="•"/>
              <a:defRPr sz="1800">
                <a:solidFill>
                  <a:schemeClr val="lt1"/>
                </a:solidFill>
                <a:latin typeface="Arial"/>
                <a:ea typeface="Arial"/>
                <a:cs typeface="Arial"/>
                <a:sym typeface="Arial"/>
              </a:defRPr>
            </a:lvl3pPr>
            <a:lvl4pPr marL="1828800" lvl="3" indent="-342900" algn="l">
              <a:lnSpc>
                <a:spcPct val="100000"/>
              </a:lnSpc>
              <a:spcBef>
                <a:spcPts val="1800"/>
              </a:spcBef>
              <a:spcAft>
                <a:spcPts val="0"/>
              </a:spcAft>
              <a:buClr>
                <a:schemeClr val="lt1"/>
              </a:buClr>
              <a:buSzPts val="1800"/>
              <a:buFont typeface="Arial"/>
              <a:buChar char="•"/>
              <a:defRPr sz="1800">
                <a:solidFill>
                  <a:schemeClr val="lt1"/>
                </a:solidFill>
                <a:latin typeface="Arial"/>
                <a:ea typeface="Arial"/>
                <a:cs typeface="Arial"/>
                <a:sym typeface="Arial"/>
              </a:defRPr>
            </a:lvl4pPr>
            <a:lvl5pPr marL="2286000" lvl="4" indent="-342900" algn="l">
              <a:lnSpc>
                <a:spcPct val="100000"/>
              </a:lnSpc>
              <a:spcBef>
                <a:spcPts val="1800"/>
              </a:spcBef>
              <a:spcAft>
                <a:spcPts val="0"/>
              </a:spcAft>
              <a:buClr>
                <a:schemeClr val="lt1"/>
              </a:buClr>
              <a:buSzPts val="1800"/>
              <a:buFont typeface="Arial"/>
              <a:buChar char="•"/>
              <a:defRPr sz="1800">
                <a:solidFill>
                  <a:schemeClr val="lt1"/>
                </a:solidFill>
                <a:latin typeface="Arial"/>
                <a:ea typeface="Arial"/>
                <a:cs typeface="Arial"/>
                <a:sym typeface="Arial"/>
              </a:defRPr>
            </a:lvl5pPr>
            <a:lvl6pPr marL="2743200" lvl="5" indent="-342900" algn="l">
              <a:lnSpc>
                <a:spcPct val="100000"/>
              </a:lnSpc>
              <a:spcBef>
                <a:spcPts val="180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62" name="Google Shape;62;p26"/>
          <p:cNvSpPr>
            <a:spLocks noGrp="1"/>
          </p:cNvSpPr>
          <p:nvPr>
            <p:ph type="pic" idx="2"/>
          </p:nvPr>
        </p:nvSpPr>
        <p:spPr>
          <a:xfrm>
            <a:off x="5564909" y="0"/>
            <a:ext cx="3570941" cy="5143500"/>
          </a:xfrm>
          <a:prstGeom prst="rect">
            <a:avLst/>
          </a:prstGeom>
          <a:noFill/>
          <a:ln>
            <a:noFill/>
          </a:ln>
        </p:spPr>
      </p:sp>
      <p:sp>
        <p:nvSpPr>
          <p:cNvPr id="63" name="Google Shape;63;p26"/>
          <p:cNvSpPr/>
          <p:nvPr/>
        </p:nvSpPr>
        <p:spPr>
          <a:xfrm>
            <a:off x="-15847" y="486799"/>
            <a:ext cx="82664" cy="387197"/>
          </a:xfrm>
          <a:prstGeom prst="rect">
            <a:avLst/>
          </a:prstGeom>
          <a:solidFill>
            <a:srgbClr val="99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4" name="Google Shape;64;p26"/>
          <p:cNvSpPr/>
          <p:nvPr/>
        </p:nvSpPr>
        <p:spPr>
          <a:xfrm>
            <a:off x="635303" y="4661517"/>
            <a:ext cx="387197" cy="528963"/>
          </a:xfrm>
          <a:prstGeom prst="rect">
            <a:avLst/>
          </a:prstGeom>
          <a:solidFill>
            <a:srgbClr val="99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65" name="Google Shape;65;p26"/>
          <p:cNvPicPr preferRelativeResize="0"/>
          <p:nvPr/>
        </p:nvPicPr>
        <p:blipFill rotWithShape="1">
          <a:blip r:embed="rId2">
            <a:alphaModFix/>
          </a:blip>
          <a:srcRect/>
          <a:stretch/>
        </p:blipFill>
        <p:spPr>
          <a:xfrm>
            <a:off x="483819" y="4514843"/>
            <a:ext cx="684581" cy="751837"/>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with footer: black">
  <p:cSld name="Blank with footer: black">
    <p:bg>
      <p:bgPr>
        <a:solidFill>
          <a:srgbClr val="252626"/>
        </a:solidFill>
        <a:effectLst/>
      </p:bgPr>
    </p:bg>
    <p:spTree>
      <p:nvGrpSpPr>
        <p:cNvPr id="1" name="Shape 66"/>
        <p:cNvGrpSpPr/>
        <p:nvPr/>
      </p:nvGrpSpPr>
      <p:grpSpPr>
        <a:xfrm>
          <a:off x="0" y="0"/>
          <a:ext cx="0" cy="0"/>
          <a:chOff x="0" y="0"/>
          <a:chExt cx="0" cy="0"/>
        </a:xfrm>
      </p:grpSpPr>
      <p:grpSp>
        <p:nvGrpSpPr>
          <p:cNvPr id="67" name="Google Shape;67;p27"/>
          <p:cNvGrpSpPr/>
          <p:nvPr/>
        </p:nvGrpSpPr>
        <p:grpSpPr>
          <a:xfrm>
            <a:off x="-30788" y="4661517"/>
            <a:ext cx="9228667" cy="528963"/>
            <a:chOff x="-30788" y="4661517"/>
            <a:chExt cx="9228667" cy="528963"/>
          </a:xfrm>
        </p:grpSpPr>
        <p:sp>
          <p:nvSpPr>
            <p:cNvPr id="68" name="Google Shape;68;p27"/>
            <p:cNvSpPr/>
            <p:nvPr/>
          </p:nvSpPr>
          <p:spPr>
            <a:xfrm>
              <a:off x="-30788" y="4734807"/>
              <a:ext cx="9228667" cy="455673"/>
            </a:xfrm>
            <a:prstGeom prst="rect">
              <a:avLst/>
            </a:prstGeom>
            <a:solidFill>
              <a:srgbClr val="69030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9" name="Google Shape;69;p27"/>
            <p:cNvSpPr/>
            <p:nvPr/>
          </p:nvSpPr>
          <p:spPr>
            <a:xfrm>
              <a:off x="635303" y="4661517"/>
              <a:ext cx="387197" cy="528963"/>
            </a:xfrm>
            <a:prstGeom prst="rect">
              <a:avLst/>
            </a:prstGeom>
            <a:solidFill>
              <a:srgbClr val="99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0" name="Google Shape;70;p27"/>
            <p:cNvSpPr txBox="1"/>
            <p:nvPr/>
          </p:nvSpPr>
          <p:spPr>
            <a:xfrm>
              <a:off x="1030972" y="4823737"/>
              <a:ext cx="3613600" cy="230832"/>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FFFFFF"/>
                  </a:solidFill>
                  <a:latin typeface="Arial"/>
                  <a:ea typeface="Arial"/>
                  <a:cs typeface="Arial"/>
                  <a:sym typeface="Arial"/>
                </a:rPr>
                <a:t>INDIANA UNIVERSITY</a:t>
              </a:r>
              <a:endParaRPr sz="1400" b="0" i="0" u="none" strike="noStrike" cap="none">
                <a:solidFill>
                  <a:srgbClr val="000000"/>
                </a:solidFill>
                <a:latin typeface="Arial"/>
                <a:ea typeface="Arial"/>
                <a:cs typeface="Arial"/>
                <a:sym typeface="Arial"/>
              </a:endParaRPr>
            </a:p>
          </p:txBody>
        </p:sp>
      </p:grpSp>
      <p:pic>
        <p:nvPicPr>
          <p:cNvPr id="71" name="Google Shape;71;p27"/>
          <p:cNvPicPr preferRelativeResize="0"/>
          <p:nvPr/>
        </p:nvPicPr>
        <p:blipFill rotWithShape="1">
          <a:blip r:embed="rId2">
            <a:alphaModFix/>
          </a:blip>
          <a:srcRect/>
          <a:stretch/>
        </p:blipFill>
        <p:spPr>
          <a:xfrm>
            <a:off x="483819" y="4514843"/>
            <a:ext cx="684581" cy="751837"/>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losing slide with IUPUI lockup">
  <p:cSld name="Closing slide with IUPUI lockup">
    <p:bg>
      <p:bgPr>
        <a:solidFill>
          <a:srgbClr val="690304"/>
        </a:solidFill>
        <a:effectLst/>
      </p:bgPr>
    </p:bg>
    <p:spTree>
      <p:nvGrpSpPr>
        <p:cNvPr id="1" name="Shape 72"/>
        <p:cNvGrpSpPr/>
        <p:nvPr/>
      </p:nvGrpSpPr>
      <p:grpSpPr>
        <a:xfrm>
          <a:off x="0" y="0"/>
          <a:ext cx="0" cy="0"/>
          <a:chOff x="0" y="0"/>
          <a:chExt cx="0" cy="0"/>
        </a:xfrm>
      </p:grpSpPr>
      <p:sp>
        <p:nvSpPr>
          <p:cNvPr id="73" name="Google Shape;73;p28"/>
          <p:cNvSpPr txBox="1">
            <a:spLocks noGrp="1"/>
          </p:cNvSpPr>
          <p:nvPr>
            <p:ph type="body" idx="1"/>
          </p:nvPr>
        </p:nvSpPr>
        <p:spPr>
          <a:xfrm>
            <a:off x="536602" y="680397"/>
            <a:ext cx="7859185" cy="2721665"/>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0"/>
              </a:spcBef>
              <a:spcAft>
                <a:spcPts val="0"/>
              </a:spcAft>
              <a:buSzPts val="1800"/>
              <a:buNone/>
              <a:defRPr sz="1800">
                <a:solidFill>
                  <a:schemeClr val="lt1"/>
                </a:solidFill>
                <a:latin typeface="Arial"/>
                <a:ea typeface="Arial"/>
                <a:cs typeface="Arial"/>
                <a:sym typeface="Arial"/>
              </a:defRPr>
            </a:lvl1pPr>
            <a:lvl2pPr marL="914400" lvl="1" indent="-228600" algn="l">
              <a:lnSpc>
                <a:spcPct val="100000"/>
              </a:lnSpc>
              <a:spcBef>
                <a:spcPts val="1800"/>
              </a:spcBef>
              <a:spcAft>
                <a:spcPts val="0"/>
              </a:spcAft>
              <a:buClr>
                <a:schemeClr val="lt1"/>
              </a:buClr>
              <a:buSzPts val="1600"/>
              <a:buNone/>
              <a:defRPr sz="1600">
                <a:solidFill>
                  <a:schemeClr val="lt1"/>
                </a:solidFill>
                <a:latin typeface="Arial"/>
                <a:ea typeface="Arial"/>
                <a:cs typeface="Arial"/>
                <a:sym typeface="Arial"/>
              </a:defRPr>
            </a:lvl2pPr>
            <a:lvl3pPr marL="1371600" lvl="2" indent="-228600" algn="l">
              <a:lnSpc>
                <a:spcPct val="100000"/>
              </a:lnSpc>
              <a:spcBef>
                <a:spcPts val="1800"/>
              </a:spcBef>
              <a:spcAft>
                <a:spcPts val="0"/>
              </a:spcAft>
              <a:buClr>
                <a:schemeClr val="lt1"/>
              </a:buClr>
              <a:buSzPts val="1600"/>
              <a:buNone/>
              <a:defRPr sz="1600">
                <a:solidFill>
                  <a:schemeClr val="lt1"/>
                </a:solidFill>
                <a:latin typeface="Arial"/>
                <a:ea typeface="Arial"/>
                <a:cs typeface="Arial"/>
                <a:sym typeface="Arial"/>
              </a:defRPr>
            </a:lvl3pPr>
            <a:lvl4pPr marL="1828800" lvl="3" indent="-228600" algn="l">
              <a:lnSpc>
                <a:spcPct val="100000"/>
              </a:lnSpc>
              <a:spcBef>
                <a:spcPts val="1800"/>
              </a:spcBef>
              <a:spcAft>
                <a:spcPts val="0"/>
              </a:spcAft>
              <a:buClr>
                <a:schemeClr val="lt1"/>
              </a:buClr>
              <a:buSzPts val="1600"/>
              <a:buNone/>
              <a:defRPr sz="1600">
                <a:solidFill>
                  <a:schemeClr val="lt1"/>
                </a:solidFill>
                <a:latin typeface="Arial"/>
                <a:ea typeface="Arial"/>
                <a:cs typeface="Arial"/>
                <a:sym typeface="Arial"/>
              </a:defRPr>
            </a:lvl4pPr>
            <a:lvl5pPr marL="2286000" lvl="4" indent="-330200" algn="l">
              <a:lnSpc>
                <a:spcPct val="100000"/>
              </a:lnSpc>
              <a:spcBef>
                <a:spcPts val="1800"/>
              </a:spcBef>
              <a:spcAft>
                <a:spcPts val="0"/>
              </a:spcAft>
              <a:buClr>
                <a:schemeClr val="lt1"/>
              </a:buClr>
              <a:buSzPts val="1600"/>
              <a:buChar char="»"/>
              <a:defRPr sz="1600">
                <a:solidFill>
                  <a:schemeClr val="lt1"/>
                </a:solidFill>
                <a:latin typeface="Arial"/>
                <a:ea typeface="Arial"/>
                <a:cs typeface="Arial"/>
                <a:sym typeface="Arial"/>
              </a:defRPr>
            </a:lvl5pPr>
            <a:lvl6pPr marL="2743200" lvl="5" indent="-342900" algn="l">
              <a:lnSpc>
                <a:spcPct val="100000"/>
              </a:lnSpc>
              <a:spcBef>
                <a:spcPts val="180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4" name="Google Shape;74;p28"/>
          <p:cNvSpPr/>
          <p:nvPr/>
        </p:nvSpPr>
        <p:spPr>
          <a:xfrm>
            <a:off x="-15847" y="680397"/>
            <a:ext cx="82664" cy="387197"/>
          </a:xfrm>
          <a:prstGeom prst="rect">
            <a:avLst/>
          </a:prstGeom>
          <a:solidFill>
            <a:srgbClr val="99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75" name="Google Shape;75;p28"/>
          <p:cNvGrpSpPr/>
          <p:nvPr/>
        </p:nvGrpSpPr>
        <p:grpSpPr>
          <a:xfrm>
            <a:off x="631042" y="4235585"/>
            <a:ext cx="3372874" cy="922081"/>
            <a:chOff x="631042" y="4235585"/>
            <a:chExt cx="3372874" cy="922081"/>
          </a:xfrm>
        </p:grpSpPr>
        <p:sp>
          <p:nvSpPr>
            <p:cNvPr id="76" name="Google Shape;76;p28"/>
            <p:cNvSpPr/>
            <p:nvPr/>
          </p:nvSpPr>
          <p:spPr>
            <a:xfrm>
              <a:off x="631042" y="4235585"/>
              <a:ext cx="536130" cy="922081"/>
            </a:xfrm>
            <a:prstGeom prst="rect">
              <a:avLst/>
            </a:prstGeom>
            <a:solidFill>
              <a:srgbClr val="99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77" name="Google Shape;77;p28" descr="indianauniversitywhite.eps"/>
            <p:cNvPicPr preferRelativeResize="0"/>
            <p:nvPr/>
          </p:nvPicPr>
          <p:blipFill rotWithShape="1">
            <a:blip r:embed="rId2">
              <a:alphaModFix/>
            </a:blip>
            <a:srcRect/>
            <a:stretch/>
          </p:blipFill>
          <p:spPr>
            <a:xfrm>
              <a:off x="1373894" y="4313667"/>
              <a:ext cx="2630022" cy="472055"/>
            </a:xfrm>
            <a:prstGeom prst="rect">
              <a:avLst/>
            </a:prstGeom>
            <a:noFill/>
            <a:ln>
              <a:noFill/>
            </a:ln>
          </p:spPr>
        </p:pic>
      </p:grpSp>
      <p:pic>
        <p:nvPicPr>
          <p:cNvPr id="78" name="Google Shape;78;p28"/>
          <p:cNvPicPr preferRelativeResize="0"/>
          <p:nvPr/>
        </p:nvPicPr>
        <p:blipFill rotWithShape="1">
          <a:blip r:embed="rId3">
            <a:alphaModFix/>
          </a:blip>
          <a:srcRect/>
          <a:stretch/>
        </p:blipFill>
        <p:spPr>
          <a:xfrm>
            <a:off x="422970" y="4033752"/>
            <a:ext cx="950924" cy="1044347"/>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9"/>
          <p:cNvSpPr txBox="1">
            <a:spLocks noGrp="1"/>
          </p:cNvSpPr>
          <p:nvPr>
            <p:ph type="title"/>
          </p:nvPr>
        </p:nvSpPr>
        <p:spPr>
          <a:xfrm>
            <a:off x="1161892" y="634604"/>
            <a:ext cx="6802482" cy="857250"/>
          </a:xfrm>
          <a:prstGeom prst="rect">
            <a:avLst/>
          </a:prstGeom>
          <a:noFill/>
          <a:ln>
            <a:noFill/>
          </a:ln>
        </p:spPr>
        <p:txBody>
          <a:bodyPr spcFirstLastPara="1" wrap="square" lIns="91425" tIns="45700" rIns="91425" bIns="45700" anchor="ctr" anchorCtr="0">
            <a:normAutofit/>
          </a:bodyPr>
          <a:lstStyle>
            <a:lvl1pPr marR="0" lvl="0" algn="l" rtl="0">
              <a:lnSpc>
                <a:spcPct val="100000"/>
              </a:lnSpc>
              <a:spcBef>
                <a:spcPts val="0"/>
              </a:spcBef>
              <a:spcAft>
                <a:spcPts val="0"/>
              </a:spcAft>
              <a:buClr>
                <a:schemeClr val="dk1"/>
              </a:buClr>
              <a:buSzPts val="3200"/>
              <a:buFont typeface="Arial"/>
              <a:buNone/>
              <a:defRPr sz="32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9"/>
          <p:cNvSpPr txBox="1">
            <a:spLocks noGrp="1"/>
          </p:cNvSpPr>
          <p:nvPr>
            <p:ph type="body" idx="1"/>
          </p:nvPr>
        </p:nvSpPr>
        <p:spPr>
          <a:xfrm>
            <a:off x="1161892" y="1589938"/>
            <a:ext cx="6802482" cy="3215287"/>
          </a:xfrm>
          <a:prstGeom prst="rect">
            <a:avLst/>
          </a:prstGeom>
          <a:noFill/>
          <a:ln>
            <a:noFill/>
          </a:ln>
        </p:spPr>
        <p:txBody>
          <a:bodyPr spcFirstLastPara="1" wrap="square" lIns="91425" tIns="45700" rIns="91425" bIns="45700" anchor="t" anchorCtr="0">
            <a:normAutofit/>
          </a:bodyPr>
          <a:lstStyle>
            <a:lvl1pPr marL="457200" marR="0" lvl="0" indent="-342900" algn="l" rtl="0">
              <a:lnSpc>
                <a:spcPct val="100000"/>
              </a:lnSpc>
              <a:spcBef>
                <a:spcPts val="0"/>
              </a:spcBef>
              <a:spcAft>
                <a:spcPts val="0"/>
              </a:spcAft>
              <a:buClr>
                <a:srgbClr val="7F7F7F"/>
              </a:buClr>
              <a:buSzPts val="1800"/>
              <a:buFont typeface="Noto Sans Symbols"/>
              <a:buChar char="▪"/>
              <a:defRPr sz="1800" b="0" i="0" u="none" strike="noStrike" cap="none">
                <a:solidFill>
                  <a:schemeClr val="dk1"/>
                </a:solidFill>
                <a:latin typeface="Arial"/>
                <a:ea typeface="Arial"/>
                <a:cs typeface="Arial"/>
                <a:sym typeface="Arial"/>
              </a:defRPr>
            </a:lvl1pPr>
            <a:lvl2pPr marL="914400" marR="0" lvl="1" indent="-342900" algn="l" rtl="0">
              <a:lnSpc>
                <a:spcPct val="100000"/>
              </a:lnSpc>
              <a:spcBef>
                <a:spcPts val="18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100000"/>
              </a:lnSpc>
              <a:spcBef>
                <a:spcPts val="18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100000"/>
              </a:lnSpc>
              <a:spcBef>
                <a:spcPts val="18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100000"/>
              </a:lnSpc>
              <a:spcBef>
                <a:spcPts val="18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lnSpc>
                <a:spcPct val="100000"/>
              </a:lnSpc>
              <a:spcBef>
                <a:spcPts val="18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9"/>
        <p:cNvGrpSpPr/>
        <p:nvPr/>
      </p:nvGrpSpPr>
      <p:grpSpPr>
        <a:xfrm>
          <a:off x="0" y="0"/>
          <a:ext cx="0" cy="0"/>
          <a:chOff x="0" y="0"/>
          <a:chExt cx="0" cy="0"/>
        </a:xfrm>
      </p:grpSpPr>
      <p:sp>
        <p:nvSpPr>
          <p:cNvPr id="80" name="Google Shape;80;g2ac57998e76_1_92"/>
          <p:cNvSpPr txBox="1">
            <a:spLocks noGrp="1"/>
          </p:cNvSpPr>
          <p:nvPr>
            <p:ph type="title"/>
          </p:nvPr>
        </p:nvSpPr>
        <p:spPr>
          <a:xfrm>
            <a:off x="1161892" y="634604"/>
            <a:ext cx="6802500" cy="857400"/>
          </a:xfrm>
          <a:prstGeom prst="rect">
            <a:avLst/>
          </a:prstGeom>
          <a:noFill/>
          <a:ln>
            <a:noFill/>
          </a:ln>
        </p:spPr>
        <p:txBody>
          <a:bodyPr spcFirstLastPara="1" wrap="square" lIns="91425" tIns="45700" rIns="91425" bIns="45700" anchor="ctr" anchorCtr="0">
            <a:normAutofit/>
          </a:bodyPr>
          <a:lstStyle>
            <a:lvl1pPr marR="0" lvl="0" algn="l" rtl="0">
              <a:lnSpc>
                <a:spcPct val="100000"/>
              </a:lnSpc>
              <a:spcBef>
                <a:spcPts val="0"/>
              </a:spcBef>
              <a:spcAft>
                <a:spcPts val="0"/>
              </a:spcAft>
              <a:buClr>
                <a:schemeClr val="dk1"/>
              </a:buClr>
              <a:buSzPts val="3200"/>
              <a:buFont typeface="Arial"/>
              <a:buNone/>
              <a:defRPr sz="32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1" name="Google Shape;81;g2ac57998e76_1_92"/>
          <p:cNvSpPr txBox="1">
            <a:spLocks noGrp="1"/>
          </p:cNvSpPr>
          <p:nvPr>
            <p:ph type="body" idx="1"/>
          </p:nvPr>
        </p:nvSpPr>
        <p:spPr>
          <a:xfrm>
            <a:off x="1161892" y="1589938"/>
            <a:ext cx="6802500" cy="3215400"/>
          </a:xfrm>
          <a:prstGeom prst="rect">
            <a:avLst/>
          </a:prstGeom>
          <a:noFill/>
          <a:ln>
            <a:noFill/>
          </a:ln>
        </p:spPr>
        <p:txBody>
          <a:bodyPr spcFirstLastPara="1" wrap="square" lIns="91425" tIns="45700" rIns="91425" bIns="45700" anchor="t" anchorCtr="0">
            <a:normAutofit/>
          </a:bodyPr>
          <a:lstStyle>
            <a:lvl1pPr marL="457200" marR="0" lvl="0" indent="-342900" algn="l" rtl="0">
              <a:lnSpc>
                <a:spcPct val="100000"/>
              </a:lnSpc>
              <a:spcBef>
                <a:spcPts val="0"/>
              </a:spcBef>
              <a:spcAft>
                <a:spcPts val="0"/>
              </a:spcAft>
              <a:buClr>
                <a:srgbClr val="7F7F7F"/>
              </a:buClr>
              <a:buSzPts val="1800"/>
              <a:buFont typeface="Noto Sans Symbols"/>
              <a:buChar char="▪"/>
              <a:defRPr sz="1800" b="0" i="0" u="none" strike="noStrike" cap="none">
                <a:solidFill>
                  <a:schemeClr val="dk1"/>
                </a:solidFill>
                <a:latin typeface="Arial"/>
                <a:ea typeface="Arial"/>
                <a:cs typeface="Arial"/>
                <a:sym typeface="Arial"/>
              </a:defRPr>
            </a:lvl1pPr>
            <a:lvl2pPr marL="914400" marR="0" lvl="1" indent="-342900" algn="l" rtl="0">
              <a:lnSpc>
                <a:spcPct val="100000"/>
              </a:lnSpc>
              <a:spcBef>
                <a:spcPts val="18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100000"/>
              </a:lnSpc>
              <a:spcBef>
                <a:spcPts val="18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100000"/>
              </a:lnSpc>
              <a:spcBef>
                <a:spcPts val="18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100000"/>
              </a:lnSpc>
              <a:spcBef>
                <a:spcPts val="18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lnSpc>
                <a:spcPct val="100000"/>
              </a:lnSpc>
              <a:spcBef>
                <a:spcPts val="18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go.iu.edu/4RqA" TargetMode="External"/><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17.jpg"/><Relationship Id="rId7" Type="http://schemas.openxmlformats.org/officeDocument/2006/relationships/image" Target="../media/image20.jp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19.jpg"/><Relationship Id="rId5" Type="http://schemas.openxmlformats.org/officeDocument/2006/relationships/image" Target="../media/image16.jpg"/><Relationship Id="rId4" Type="http://schemas.openxmlformats.org/officeDocument/2006/relationships/image" Target="../media/image18.jpg"/></Relationships>
</file>

<file path=ppt/slides/_rels/slide33.xml.rels><?xml version="1.0" encoding="UTF-8" standalone="yes"?>
<Relationships xmlns="http://schemas.openxmlformats.org/package/2006/relationships"><Relationship Id="rId3" Type="http://schemas.openxmlformats.org/officeDocument/2006/relationships/image" Target="../media/image22.jpg"/><Relationship Id="rId7" Type="http://schemas.openxmlformats.org/officeDocument/2006/relationships/image" Target="../media/image25.jp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24.jpg"/><Relationship Id="rId5" Type="http://schemas.openxmlformats.org/officeDocument/2006/relationships/image" Target="../media/image16.jpg"/><Relationship Id="rId4" Type="http://schemas.openxmlformats.org/officeDocument/2006/relationships/image" Target="../media/image23.jpg"/></Relationships>
</file>

<file path=ppt/slides/_rels/slide3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4.xml"/><Relationship Id="rId1" Type="http://schemas.openxmlformats.org/officeDocument/2006/relationships/slideLayout" Target="../slideLayouts/slideLayout3.xml"/><Relationship Id="rId5" Type="http://schemas.openxmlformats.org/officeDocument/2006/relationships/image" Target="../media/image27.jpg"/><Relationship Id="rId4" Type="http://schemas.openxmlformats.org/officeDocument/2006/relationships/image" Target="../media/image16.jpg"/></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32.jpg"/></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9.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1.xml"/><Relationship Id="rId1" Type="http://schemas.openxmlformats.org/officeDocument/2006/relationships/slideLayout" Target="../slideLayouts/slideLayout3.xml"/><Relationship Id="rId4" Type="http://schemas.openxmlformats.org/officeDocument/2006/relationships/image" Target="../media/image43.jpg"/></Relationships>
</file>

<file path=ppt/slides/_rels/slide6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2.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6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3.xml"/><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6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4.xml"/><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6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5.xml"/><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6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9.xml"/><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1"/>
          <p:cNvSpPr txBox="1">
            <a:spLocks noGrp="1"/>
          </p:cNvSpPr>
          <p:nvPr>
            <p:ph type="title"/>
          </p:nvPr>
        </p:nvSpPr>
        <p:spPr>
          <a:xfrm>
            <a:off x="502903" y="2149489"/>
            <a:ext cx="7882814" cy="1114494"/>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50000"/>
              </a:lnSpc>
              <a:spcBef>
                <a:spcPts val="0"/>
              </a:spcBef>
              <a:spcAft>
                <a:spcPts val="0"/>
              </a:spcAft>
              <a:buClr>
                <a:schemeClr val="lt1"/>
              </a:buClr>
              <a:buSzPct val="111111"/>
              <a:buFont typeface="Arial"/>
              <a:buNone/>
            </a:pPr>
            <a:r>
              <a:rPr lang="en-US" sz="3200" dirty="0"/>
              <a:t>Climate Engineering Teaching Module</a:t>
            </a:r>
            <a:br>
              <a:rPr lang="en-US" sz="3200" dirty="0"/>
            </a:br>
            <a:r>
              <a:rPr lang="en-US" sz="1800" dirty="0"/>
              <a:t>Fall 2023</a:t>
            </a:r>
            <a:endParaRPr sz="3200" dirty="0"/>
          </a:p>
        </p:txBody>
      </p:sp>
      <p:sp>
        <p:nvSpPr>
          <p:cNvPr id="154" name="Google Shape;154;p1"/>
          <p:cNvSpPr txBox="1">
            <a:spLocks noGrp="1"/>
          </p:cNvSpPr>
          <p:nvPr>
            <p:ph type="body" idx="1"/>
          </p:nvPr>
        </p:nvSpPr>
        <p:spPr>
          <a:xfrm>
            <a:off x="530694" y="4709821"/>
            <a:ext cx="7734222" cy="27765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100"/>
              <a:buNone/>
            </a:pPr>
            <a:r>
              <a:rPr lang="en-US"/>
              <a:t>INDIANA UNIVERSITY</a:t>
            </a:r>
            <a:endParaRPr/>
          </a:p>
        </p:txBody>
      </p:sp>
      <p:sp>
        <p:nvSpPr>
          <p:cNvPr id="155" name="Google Shape;155;p1"/>
          <p:cNvSpPr txBox="1">
            <a:spLocks noGrp="1"/>
          </p:cNvSpPr>
          <p:nvPr>
            <p:ph type="body" idx="2"/>
          </p:nvPr>
        </p:nvSpPr>
        <p:spPr>
          <a:xfrm>
            <a:off x="502902" y="3574470"/>
            <a:ext cx="8483781" cy="805506"/>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en-US"/>
              <a:t>Paul Goddard</a:t>
            </a:r>
            <a:r>
              <a:rPr lang="en-US" baseline="30000"/>
              <a:t>1</a:t>
            </a:r>
            <a:r>
              <a:rPr lang="en-US"/>
              <a:t>,</a:t>
            </a:r>
            <a:r>
              <a:rPr lang="en-US" baseline="30000"/>
              <a:t> </a:t>
            </a:r>
            <a:r>
              <a:rPr lang="en-US"/>
              <a:t>Ben Kravitz</a:t>
            </a:r>
            <a:r>
              <a:rPr lang="en-US" baseline="30000"/>
              <a:t>1</a:t>
            </a:r>
            <a:r>
              <a:rPr lang="en-US"/>
              <a:t>, Adam Scribner</a:t>
            </a:r>
            <a:r>
              <a:rPr lang="en-US" baseline="30000"/>
              <a:t>2</a:t>
            </a:r>
            <a:r>
              <a:rPr lang="en-US"/>
              <a:t>, Catherine Peterson</a:t>
            </a:r>
            <a:r>
              <a:rPr lang="en-US" baseline="30000"/>
              <a:t>3</a:t>
            </a:r>
            <a:r>
              <a:rPr lang="en-US"/>
              <a:t>, Kirstin Milks</a:t>
            </a:r>
            <a:r>
              <a:rPr lang="en-US" baseline="30000"/>
              <a:t>3</a:t>
            </a:r>
            <a:br>
              <a:rPr lang="en-US"/>
            </a:br>
            <a:r>
              <a:rPr lang="en-US"/>
              <a:t>1.</a:t>
            </a:r>
            <a:r>
              <a:rPr lang="en-US" sz="1400"/>
              <a:t>Department of Earth and Atmospheric Sciences 2. The School of Education 3. MCCSC BHSS</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67"/>
          <p:cNvSpPr txBox="1">
            <a:spLocks noGrp="1"/>
          </p:cNvSpPr>
          <p:nvPr>
            <p:ph type="title" idx="4294967295"/>
          </p:nvPr>
        </p:nvSpPr>
        <p:spPr>
          <a:xfrm>
            <a:off x="0" y="1396860"/>
            <a:ext cx="2735220" cy="1938992"/>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2400" b="1" i="0" u="none" strike="noStrike" kern="0" cap="none" spc="0" normalizeH="0" baseline="0" noProof="0" dirty="0">
                <a:ln>
                  <a:noFill/>
                </a:ln>
                <a:solidFill>
                  <a:schemeClr val="dk1"/>
                </a:solidFill>
                <a:effectLst/>
                <a:uLnTx/>
                <a:uFillTx/>
                <a:latin typeface="Arial"/>
                <a:ea typeface="Arial"/>
                <a:cs typeface="Arial"/>
                <a:sym typeface="Arial"/>
              </a:rPr>
              <a:t>Global Warming Simplified</a:t>
            </a:r>
            <a:r>
              <a:rPr kumimoji="0" lang="en-US" sz="2400" b="0" i="0" u="none" strike="noStrike" kern="0" cap="none" spc="0" normalizeH="0" baseline="0" noProof="0" dirty="0">
                <a:ln>
                  <a:noFill/>
                </a:ln>
                <a:solidFill>
                  <a:schemeClr val="dk1"/>
                </a:solidFill>
                <a:effectLst/>
                <a:uLnTx/>
                <a:uFillTx/>
                <a:latin typeface="Arial"/>
                <a:ea typeface="Arial"/>
                <a:cs typeface="Arial"/>
                <a:sym typeface="Arial"/>
              </a:rPr>
              <a:t>:</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2400" b="0" i="0" u="none" strike="noStrike" kern="0" cap="none" spc="0" normalizeH="0" baseline="0" noProof="0" dirty="0">
                <a:ln>
                  <a:noFill/>
                </a:ln>
                <a:solidFill>
                  <a:srgbClr val="690304"/>
                </a:solidFill>
                <a:effectLst/>
                <a:uLnTx/>
                <a:uFillTx/>
                <a:latin typeface="Arial"/>
                <a:ea typeface="Arial"/>
                <a:cs typeface="Arial"/>
                <a:sym typeface="Arial"/>
              </a:rPr>
              <a:t>Energy going in is greater than the energy going out</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nvGrpSpPr>
          <p:cNvPr id="214" name="Google Shape;214;p67">
            <a:extLst>
              <a:ext uri="{C183D7F6-B498-43B3-948B-1728B52AA6E4}">
                <adec:decorative xmlns:adec="http://schemas.microsoft.com/office/drawing/2017/decorative" val="1"/>
              </a:ext>
            </a:extLst>
          </p:cNvPr>
          <p:cNvGrpSpPr/>
          <p:nvPr/>
        </p:nvGrpSpPr>
        <p:grpSpPr>
          <a:xfrm>
            <a:off x="2857140" y="22860"/>
            <a:ext cx="6065520" cy="4686993"/>
            <a:chOff x="1836420" y="42405"/>
            <a:chExt cx="6065520" cy="4686993"/>
          </a:xfrm>
        </p:grpSpPr>
        <p:pic>
          <p:nvPicPr>
            <p:cNvPr id="215" name="Google Shape;215;p67" descr="Diagram&#10;&#10;Description automatically generated"/>
            <p:cNvPicPr preferRelativeResize="0"/>
            <p:nvPr/>
          </p:nvPicPr>
          <p:blipFill rotWithShape="1">
            <a:blip r:embed="rId3">
              <a:alphaModFix/>
            </a:blip>
            <a:srcRect/>
            <a:stretch/>
          </p:blipFill>
          <p:spPr>
            <a:xfrm>
              <a:off x="1836420" y="42405"/>
              <a:ext cx="6065520" cy="4686993"/>
            </a:xfrm>
            <a:prstGeom prst="rect">
              <a:avLst/>
            </a:prstGeom>
            <a:noFill/>
            <a:ln>
              <a:noFill/>
            </a:ln>
          </p:spPr>
        </p:pic>
        <p:sp>
          <p:nvSpPr>
            <p:cNvPr id="216" name="Google Shape;216;p67"/>
            <p:cNvSpPr/>
            <p:nvPr/>
          </p:nvSpPr>
          <p:spPr>
            <a:xfrm>
              <a:off x="5897880" y="655319"/>
              <a:ext cx="1691640" cy="1322565"/>
            </a:xfrm>
            <a:prstGeom prst="rect">
              <a:avLst/>
            </a:prstGeom>
            <a:gradFill>
              <a:gsLst>
                <a:gs pos="0">
                  <a:srgbClr val="2F5E8A"/>
                </a:gs>
                <a:gs pos="50000">
                  <a:srgbClr val="163563"/>
                </a:gs>
                <a:gs pos="100000">
                  <a:srgbClr val="060839"/>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 name="Title 1">
            <a:extLst>
              <a:ext uri="{FF2B5EF4-FFF2-40B4-BE49-F238E27FC236}">
                <a16:creationId xmlns:a16="http://schemas.microsoft.com/office/drawing/2014/main" id="{20BF41D0-A615-89BF-4F1B-B4032C55763D}"/>
              </a:ext>
            </a:extLst>
          </p:cNvPr>
          <p:cNvSpPr>
            <a:spLocks noGrp="1"/>
          </p:cNvSpPr>
          <p:nvPr>
            <p:ph type="title" idx="4294967295"/>
          </p:nvPr>
        </p:nvSpPr>
        <p:spPr>
          <a:xfrm>
            <a:off x="1161892" y="-857250"/>
            <a:ext cx="6802482" cy="857250"/>
          </a:xfrm>
        </p:spPr>
        <p:txBody>
          <a:bodyPr spcFirstLastPara="1" wrap="square" lIns="91425" tIns="45700" rIns="91425" bIns="45700" anchor="b" anchorCtr="0">
            <a:normAutofit/>
          </a:bodyPr>
          <a:lstStyle/>
          <a:p>
            <a:r>
              <a:rPr lang="en-US" dirty="0"/>
              <a:t>Global warming (1)</a:t>
            </a:r>
          </a:p>
        </p:txBody>
      </p:sp>
      <p:sp>
        <p:nvSpPr>
          <p:cNvPr id="221" name="Google Shape;221;p68"/>
          <p:cNvSpPr txBox="1"/>
          <p:nvPr/>
        </p:nvSpPr>
        <p:spPr>
          <a:xfrm>
            <a:off x="0" y="1396860"/>
            <a:ext cx="2735220" cy="193899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Global Warming Simplified</a:t>
            </a:r>
            <a:r>
              <a:rPr lang="en-US" sz="2400" b="0" i="0" u="none" strike="noStrike" cap="none">
                <a:solidFill>
                  <a:schemeClr val="dk1"/>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690304"/>
                </a:solidFill>
                <a:latin typeface="Arial"/>
                <a:ea typeface="Arial"/>
                <a:cs typeface="Arial"/>
                <a:sym typeface="Arial"/>
              </a:rPr>
              <a:t>Energy going in is greater than the energy going out</a:t>
            </a:r>
            <a:endParaRPr sz="1400" b="0" i="0" u="none" strike="noStrike" cap="none">
              <a:solidFill>
                <a:srgbClr val="000000"/>
              </a:solidFill>
              <a:latin typeface="Arial"/>
              <a:ea typeface="Arial"/>
              <a:cs typeface="Arial"/>
              <a:sym typeface="Arial"/>
            </a:endParaRPr>
          </a:p>
        </p:txBody>
      </p:sp>
      <p:grpSp>
        <p:nvGrpSpPr>
          <p:cNvPr id="222" name="Google Shape;222;p68">
            <a:extLst>
              <a:ext uri="{C183D7F6-B498-43B3-948B-1728B52AA6E4}">
                <adec:decorative xmlns:adec="http://schemas.microsoft.com/office/drawing/2017/decorative" val="1"/>
              </a:ext>
            </a:extLst>
          </p:cNvPr>
          <p:cNvGrpSpPr/>
          <p:nvPr/>
        </p:nvGrpSpPr>
        <p:grpSpPr>
          <a:xfrm>
            <a:off x="2857140" y="22860"/>
            <a:ext cx="6065520" cy="4686993"/>
            <a:chOff x="1836420" y="42405"/>
            <a:chExt cx="6065520" cy="4686993"/>
          </a:xfrm>
        </p:grpSpPr>
        <p:pic>
          <p:nvPicPr>
            <p:cNvPr id="223" name="Google Shape;223;p68" descr="Diagram&#10;&#10;Description automatically generated"/>
            <p:cNvPicPr preferRelativeResize="0"/>
            <p:nvPr/>
          </p:nvPicPr>
          <p:blipFill rotWithShape="1">
            <a:blip r:embed="rId3">
              <a:alphaModFix/>
            </a:blip>
            <a:srcRect/>
            <a:stretch/>
          </p:blipFill>
          <p:spPr>
            <a:xfrm>
              <a:off x="1836420" y="42405"/>
              <a:ext cx="6065520" cy="4686993"/>
            </a:xfrm>
            <a:prstGeom prst="rect">
              <a:avLst/>
            </a:prstGeom>
            <a:noFill/>
            <a:ln>
              <a:noFill/>
            </a:ln>
          </p:spPr>
        </p:pic>
        <p:sp>
          <p:nvSpPr>
            <p:cNvPr id="224" name="Google Shape;224;p68"/>
            <p:cNvSpPr/>
            <p:nvPr/>
          </p:nvSpPr>
          <p:spPr>
            <a:xfrm>
              <a:off x="5897880" y="655319"/>
              <a:ext cx="1691640" cy="1322565"/>
            </a:xfrm>
            <a:prstGeom prst="rect">
              <a:avLst/>
            </a:prstGeom>
            <a:gradFill>
              <a:gsLst>
                <a:gs pos="0">
                  <a:srgbClr val="2F5E8A"/>
                </a:gs>
                <a:gs pos="50000">
                  <a:srgbClr val="163563"/>
                </a:gs>
                <a:gs pos="100000">
                  <a:srgbClr val="060839"/>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sp>
        <p:nvSpPr>
          <p:cNvPr id="227" name="Google Shape;227;p68">
            <a:extLst>
              <a:ext uri="{C183D7F6-B498-43B3-948B-1728B52AA6E4}">
                <adec:decorative xmlns:adec="http://schemas.microsoft.com/office/drawing/2017/decorative" val="1"/>
              </a:ext>
            </a:extLst>
          </p:cNvPr>
          <p:cNvSpPr/>
          <p:nvPr/>
        </p:nvSpPr>
        <p:spPr>
          <a:xfrm>
            <a:off x="2857140" y="1530849"/>
            <a:ext cx="6065520" cy="3179004"/>
          </a:xfrm>
          <a:prstGeom prst="rect">
            <a:avLst/>
          </a:prstGeom>
          <a:solidFill>
            <a:schemeClr val="lt1">
              <a:alpha val="8784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28" name="Google Shape;228;p68"/>
          <p:cNvSpPr txBox="1"/>
          <p:nvPr/>
        </p:nvSpPr>
        <p:spPr>
          <a:xfrm>
            <a:off x="4090221" y="846707"/>
            <a:ext cx="309716"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800" b="0" i="0" u="none" strike="noStrike" cap="none">
                <a:solidFill>
                  <a:srgbClr val="FFC000"/>
                </a:solidFill>
                <a:latin typeface="Arial"/>
                <a:ea typeface="Arial"/>
                <a:cs typeface="Arial"/>
                <a:sym typeface="Arial"/>
              </a:rPr>
              <a:t>&gt;</a:t>
            </a:r>
            <a:endParaRPr/>
          </a:p>
        </p:txBody>
      </p:sp>
      <p:sp>
        <p:nvSpPr>
          <p:cNvPr id="225" name="Google Shape;225;p68"/>
          <p:cNvSpPr txBox="1"/>
          <p:nvPr/>
        </p:nvSpPr>
        <p:spPr>
          <a:xfrm>
            <a:off x="4976958" y="935194"/>
            <a:ext cx="309716"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800" b="0" i="0" u="none" strike="noStrike" cap="none">
                <a:solidFill>
                  <a:srgbClr val="FFFF00"/>
                </a:solidFill>
                <a:latin typeface="Arial"/>
                <a:ea typeface="Arial"/>
                <a:cs typeface="Arial"/>
                <a:sym typeface="Arial"/>
              </a:rPr>
              <a:t>+</a:t>
            </a:r>
            <a:endParaRPr/>
          </a:p>
        </p:txBody>
      </p:sp>
      <p:sp>
        <p:nvSpPr>
          <p:cNvPr id="226" name="Google Shape;226;p68"/>
          <p:cNvSpPr txBox="1"/>
          <p:nvPr/>
        </p:nvSpPr>
        <p:spPr>
          <a:xfrm>
            <a:off x="5758509" y="935194"/>
            <a:ext cx="309716"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800" b="0" i="0" u="none" strike="noStrike" cap="none">
                <a:solidFill>
                  <a:srgbClr val="FFFF00"/>
                </a:solidFill>
                <a:latin typeface="Arial"/>
                <a:ea typeface="Arial"/>
                <a:cs typeface="Arial"/>
                <a:sym typeface="Arial"/>
              </a:rPr>
              <a:t>+</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 name="Title 1">
            <a:extLst>
              <a:ext uri="{FF2B5EF4-FFF2-40B4-BE49-F238E27FC236}">
                <a16:creationId xmlns:a16="http://schemas.microsoft.com/office/drawing/2014/main" id="{F609C3BE-8917-42EA-E3FD-4F1A07E46A0C}"/>
              </a:ext>
            </a:extLst>
          </p:cNvPr>
          <p:cNvSpPr>
            <a:spLocks noGrp="1"/>
          </p:cNvSpPr>
          <p:nvPr>
            <p:ph type="title" idx="4294967295"/>
          </p:nvPr>
        </p:nvSpPr>
        <p:spPr>
          <a:xfrm>
            <a:off x="1161892" y="-857250"/>
            <a:ext cx="6802482" cy="857250"/>
          </a:xfrm>
        </p:spPr>
        <p:txBody>
          <a:bodyPr spcFirstLastPara="1" wrap="square" lIns="91425" tIns="45700" rIns="91425" bIns="45700" anchor="b" anchorCtr="0">
            <a:normAutofit/>
          </a:bodyPr>
          <a:lstStyle/>
          <a:p>
            <a:r>
              <a:rPr lang="en-US" dirty="0"/>
              <a:t>Global warming (2)</a:t>
            </a:r>
          </a:p>
        </p:txBody>
      </p:sp>
      <p:sp>
        <p:nvSpPr>
          <p:cNvPr id="233" name="Google Shape;233;p69"/>
          <p:cNvSpPr txBox="1"/>
          <p:nvPr/>
        </p:nvSpPr>
        <p:spPr>
          <a:xfrm>
            <a:off x="0" y="1396860"/>
            <a:ext cx="2735220" cy="193899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Global Warming Simplified</a:t>
            </a:r>
            <a:r>
              <a:rPr lang="en-US" sz="2400" b="0" i="0" u="none" strike="noStrike" cap="none">
                <a:solidFill>
                  <a:schemeClr val="dk1"/>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690304"/>
                </a:solidFill>
                <a:latin typeface="Arial"/>
                <a:ea typeface="Arial"/>
                <a:cs typeface="Arial"/>
                <a:sym typeface="Arial"/>
              </a:rPr>
              <a:t>Energy going in is greater than the energy going out</a:t>
            </a:r>
            <a:endParaRPr sz="1400" b="0" i="0" u="none" strike="noStrike" cap="none">
              <a:solidFill>
                <a:srgbClr val="000000"/>
              </a:solidFill>
              <a:latin typeface="Arial"/>
              <a:ea typeface="Arial"/>
              <a:cs typeface="Arial"/>
              <a:sym typeface="Arial"/>
            </a:endParaRPr>
          </a:p>
        </p:txBody>
      </p:sp>
      <p:grpSp>
        <p:nvGrpSpPr>
          <p:cNvPr id="234" name="Google Shape;234;p69">
            <a:extLst>
              <a:ext uri="{C183D7F6-B498-43B3-948B-1728B52AA6E4}">
                <adec:decorative xmlns:adec="http://schemas.microsoft.com/office/drawing/2017/decorative" val="1"/>
              </a:ext>
            </a:extLst>
          </p:cNvPr>
          <p:cNvGrpSpPr/>
          <p:nvPr/>
        </p:nvGrpSpPr>
        <p:grpSpPr>
          <a:xfrm>
            <a:off x="2857140" y="22860"/>
            <a:ext cx="6065520" cy="4686993"/>
            <a:chOff x="1836420" y="42405"/>
            <a:chExt cx="6065520" cy="4686993"/>
          </a:xfrm>
        </p:grpSpPr>
        <p:pic>
          <p:nvPicPr>
            <p:cNvPr id="235" name="Google Shape;235;p69" descr="Diagram&#10;&#10;Description automatically generated"/>
            <p:cNvPicPr preferRelativeResize="0"/>
            <p:nvPr/>
          </p:nvPicPr>
          <p:blipFill rotWithShape="1">
            <a:blip r:embed="rId3">
              <a:alphaModFix/>
            </a:blip>
            <a:srcRect/>
            <a:stretch/>
          </p:blipFill>
          <p:spPr>
            <a:xfrm>
              <a:off x="1836420" y="42405"/>
              <a:ext cx="6065520" cy="4686993"/>
            </a:xfrm>
            <a:prstGeom prst="rect">
              <a:avLst/>
            </a:prstGeom>
            <a:noFill/>
            <a:ln>
              <a:noFill/>
            </a:ln>
          </p:spPr>
        </p:pic>
        <p:sp>
          <p:nvSpPr>
            <p:cNvPr id="236" name="Google Shape;236;p69"/>
            <p:cNvSpPr/>
            <p:nvPr/>
          </p:nvSpPr>
          <p:spPr>
            <a:xfrm>
              <a:off x="5897880" y="655319"/>
              <a:ext cx="1691640" cy="1322565"/>
            </a:xfrm>
            <a:prstGeom prst="rect">
              <a:avLst/>
            </a:prstGeom>
            <a:gradFill>
              <a:gsLst>
                <a:gs pos="0">
                  <a:srgbClr val="2F5E8A"/>
                </a:gs>
                <a:gs pos="50000">
                  <a:srgbClr val="163563"/>
                </a:gs>
                <a:gs pos="100000">
                  <a:srgbClr val="060839"/>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sp>
        <p:nvSpPr>
          <p:cNvPr id="240" name="Google Shape;240;p69">
            <a:extLst>
              <a:ext uri="{C183D7F6-B498-43B3-948B-1728B52AA6E4}">
                <adec:decorative xmlns:adec="http://schemas.microsoft.com/office/drawing/2017/decorative" val="1"/>
              </a:ext>
            </a:extLst>
          </p:cNvPr>
          <p:cNvSpPr/>
          <p:nvPr/>
        </p:nvSpPr>
        <p:spPr>
          <a:xfrm>
            <a:off x="2857140" y="1530849"/>
            <a:ext cx="6065520" cy="2307541"/>
          </a:xfrm>
          <a:prstGeom prst="rect">
            <a:avLst/>
          </a:prstGeom>
          <a:solidFill>
            <a:schemeClr val="lt1">
              <a:alpha val="8784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41" name="Google Shape;241;p69">
            <a:extLst>
              <a:ext uri="{C183D7F6-B498-43B3-948B-1728B52AA6E4}">
                <adec:decorative xmlns:adec="http://schemas.microsoft.com/office/drawing/2017/decorative" val="1"/>
              </a:ext>
            </a:extLst>
          </p:cNvPr>
          <p:cNvSpPr/>
          <p:nvPr/>
        </p:nvSpPr>
        <p:spPr>
          <a:xfrm>
            <a:off x="2857140" y="3838390"/>
            <a:ext cx="830580" cy="884073"/>
          </a:xfrm>
          <a:prstGeom prst="rect">
            <a:avLst/>
          </a:prstGeom>
          <a:solidFill>
            <a:schemeClr val="lt1">
              <a:alpha val="8784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42" name="Google Shape;242;p69">
            <a:extLst>
              <a:ext uri="{C183D7F6-B498-43B3-948B-1728B52AA6E4}">
                <adec:decorative xmlns:adec="http://schemas.microsoft.com/office/drawing/2017/decorative" val="1"/>
              </a:ext>
            </a:extLst>
          </p:cNvPr>
          <p:cNvSpPr/>
          <p:nvPr/>
        </p:nvSpPr>
        <p:spPr>
          <a:xfrm>
            <a:off x="4656180" y="3832085"/>
            <a:ext cx="4266480" cy="884073"/>
          </a:xfrm>
          <a:prstGeom prst="rect">
            <a:avLst/>
          </a:prstGeom>
          <a:solidFill>
            <a:schemeClr val="lt1">
              <a:alpha val="8784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43" name="Google Shape;243;p69">
            <a:extLst>
              <a:ext uri="{C183D7F6-B498-43B3-948B-1728B52AA6E4}">
                <adec:decorative xmlns:adec="http://schemas.microsoft.com/office/drawing/2017/decorative" val="1"/>
              </a:ext>
            </a:extLst>
          </p:cNvPr>
          <p:cNvSpPr/>
          <p:nvPr/>
        </p:nvSpPr>
        <p:spPr>
          <a:xfrm>
            <a:off x="3687720" y="4268406"/>
            <a:ext cx="968459" cy="454056"/>
          </a:xfrm>
          <a:prstGeom prst="rect">
            <a:avLst/>
          </a:prstGeom>
          <a:solidFill>
            <a:schemeClr val="lt1">
              <a:alpha val="8784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45" name="Google Shape;245;p69"/>
          <p:cNvSpPr txBox="1"/>
          <p:nvPr/>
        </p:nvSpPr>
        <p:spPr>
          <a:xfrm>
            <a:off x="4090221" y="846707"/>
            <a:ext cx="309716"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800" b="0" i="0" u="none" strike="noStrike" cap="none">
                <a:solidFill>
                  <a:srgbClr val="FFC000"/>
                </a:solidFill>
                <a:latin typeface="Arial"/>
                <a:ea typeface="Arial"/>
                <a:cs typeface="Arial"/>
                <a:sym typeface="Arial"/>
              </a:rPr>
              <a:t>&gt;</a:t>
            </a:r>
            <a:endParaRPr/>
          </a:p>
        </p:txBody>
      </p:sp>
      <p:sp>
        <p:nvSpPr>
          <p:cNvPr id="238" name="Google Shape;238;p69"/>
          <p:cNvSpPr txBox="1"/>
          <p:nvPr/>
        </p:nvSpPr>
        <p:spPr>
          <a:xfrm>
            <a:off x="4976958" y="935194"/>
            <a:ext cx="309716"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800" b="0" i="0" u="none" strike="noStrike" cap="none">
                <a:solidFill>
                  <a:srgbClr val="FFC000"/>
                </a:solidFill>
                <a:latin typeface="Arial"/>
                <a:ea typeface="Arial"/>
                <a:cs typeface="Arial"/>
                <a:sym typeface="Arial"/>
              </a:rPr>
              <a:t>+</a:t>
            </a:r>
            <a:endParaRPr/>
          </a:p>
        </p:txBody>
      </p:sp>
      <p:sp>
        <p:nvSpPr>
          <p:cNvPr id="239" name="Google Shape;239;p69"/>
          <p:cNvSpPr txBox="1"/>
          <p:nvPr/>
        </p:nvSpPr>
        <p:spPr>
          <a:xfrm>
            <a:off x="5758509" y="935194"/>
            <a:ext cx="309716"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800" b="0" i="0" u="none" strike="noStrike" cap="none">
                <a:solidFill>
                  <a:srgbClr val="FFC000"/>
                </a:solidFill>
                <a:latin typeface="Arial"/>
                <a:ea typeface="Arial"/>
                <a:cs typeface="Arial"/>
                <a:sym typeface="Arial"/>
              </a:rPr>
              <a:t>+</a:t>
            </a:r>
            <a:endParaRPr/>
          </a:p>
        </p:txBody>
      </p:sp>
      <p:sp>
        <p:nvSpPr>
          <p:cNvPr id="237" name="Google Shape;237;p69">
            <a:extLst>
              <a:ext uri="{C183D7F6-B498-43B3-948B-1728B52AA6E4}">
                <adec:decorative xmlns:adec="http://schemas.microsoft.com/office/drawing/2017/decorative" val="1"/>
              </a:ext>
            </a:extLst>
          </p:cNvPr>
          <p:cNvSpPr/>
          <p:nvPr/>
        </p:nvSpPr>
        <p:spPr>
          <a:xfrm>
            <a:off x="3756660" y="3898491"/>
            <a:ext cx="830580" cy="309814"/>
          </a:xfrm>
          <a:prstGeom prst="rect">
            <a:avLst/>
          </a:prstGeom>
          <a:noFill/>
          <a:ln w="38100" cap="flat" cmpd="sng">
            <a:solidFill>
              <a:srgbClr val="FFC000"/>
            </a:solidFill>
            <a:prstDash val="solid"/>
            <a:round/>
            <a:headEnd type="none" w="sm" len="sm"/>
            <a:tailEnd type="none" w="sm" len="sm"/>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44" name="Google Shape;244;p69">
            <a:extLst>
              <a:ext uri="{C183D7F6-B498-43B3-948B-1728B52AA6E4}">
                <adec:decorative xmlns:adec="http://schemas.microsoft.com/office/drawing/2017/decorative" val="1"/>
              </a:ext>
            </a:extLst>
          </p:cNvPr>
          <p:cNvSpPr/>
          <p:nvPr/>
        </p:nvSpPr>
        <p:spPr>
          <a:xfrm rot="-4460690">
            <a:off x="2347421" y="2744170"/>
            <a:ext cx="571500" cy="2757236"/>
          </a:xfrm>
          <a:prstGeom prst="curvedRightArrow">
            <a:avLst>
              <a:gd name="adj1" fmla="val 25000"/>
              <a:gd name="adj2" fmla="val 50000"/>
              <a:gd name="adj3" fmla="val 25000"/>
            </a:avLst>
          </a:prstGeom>
          <a:solidFill>
            <a:srgbClr val="FF0000"/>
          </a:solidFill>
          <a:ln w="9525" cap="flat" cmpd="sng">
            <a:solidFill>
              <a:srgbClr val="FFC000"/>
            </a:solidFill>
            <a:prstDash val="solid"/>
            <a:round/>
            <a:headEnd type="none" w="sm" len="sm"/>
            <a:tailEnd type="none" w="sm" len="sm"/>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 name="Title 1">
            <a:extLst>
              <a:ext uri="{FF2B5EF4-FFF2-40B4-BE49-F238E27FC236}">
                <a16:creationId xmlns:a16="http://schemas.microsoft.com/office/drawing/2014/main" id="{423D440A-49EE-CD3A-D2A7-4B2DF394BA57}"/>
              </a:ext>
            </a:extLst>
          </p:cNvPr>
          <p:cNvSpPr>
            <a:spLocks noGrp="1"/>
          </p:cNvSpPr>
          <p:nvPr>
            <p:ph type="title" idx="4294967295"/>
          </p:nvPr>
        </p:nvSpPr>
        <p:spPr>
          <a:xfrm>
            <a:off x="1161892" y="-857250"/>
            <a:ext cx="6802482" cy="857250"/>
          </a:xfrm>
        </p:spPr>
        <p:txBody>
          <a:bodyPr spcFirstLastPara="1" wrap="square" lIns="91425" tIns="45700" rIns="91425" bIns="45700" anchor="b" anchorCtr="0">
            <a:normAutofit/>
          </a:bodyPr>
          <a:lstStyle/>
          <a:p>
            <a:r>
              <a:rPr lang="en-US" dirty="0"/>
              <a:t>Global warming (3)</a:t>
            </a:r>
          </a:p>
        </p:txBody>
      </p:sp>
      <p:sp>
        <p:nvSpPr>
          <p:cNvPr id="262" name="Google Shape;262;p70"/>
          <p:cNvSpPr txBox="1"/>
          <p:nvPr/>
        </p:nvSpPr>
        <p:spPr>
          <a:xfrm>
            <a:off x="0" y="777425"/>
            <a:ext cx="2735220" cy="230828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Climate Engineering is about developing technologies to reverse this inequality</a:t>
            </a:r>
            <a:endParaRPr sz="1400" b="0" i="0" u="none" strike="noStrike" cap="none">
              <a:solidFill>
                <a:srgbClr val="FF0000"/>
              </a:solidFill>
              <a:latin typeface="Arial"/>
              <a:ea typeface="Arial"/>
              <a:cs typeface="Arial"/>
              <a:sym typeface="Arial"/>
            </a:endParaRPr>
          </a:p>
        </p:txBody>
      </p:sp>
      <p:grpSp>
        <p:nvGrpSpPr>
          <p:cNvPr id="250" name="Google Shape;250;p70">
            <a:extLst>
              <a:ext uri="{C183D7F6-B498-43B3-948B-1728B52AA6E4}">
                <adec:decorative xmlns:adec="http://schemas.microsoft.com/office/drawing/2017/decorative" val="1"/>
              </a:ext>
            </a:extLst>
          </p:cNvPr>
          <p:cNvGrpSpPr/>
          <p:nvPr/>
        </p:nvGrpSpPr>
        <p:grpSpPr>
          <a:xfrm>
            <a:off x="2857140" y="22860"/>
            <a:ext cx="6065520" cy="4686993"/>
            <a:chOff x="1836420" y="42405"/>
            <a:chExt cx="6065520" cy="4686993"/>
          </a:xfrm>
        </p:grpSpPr>
        <p:pic>
          <p:nvPicPr>
            <p:cNvPr id="251" name="Google Shape;251;p70" descr="Diagram&#10;&#10;Description automatically generated"/>
            <p:cNvPicPr preferRelativeResize="0"/>
            <p:nvPr/>
          </p:nvPicPr>
          <p:blipFill rotWithShape="1">
            <a:blip r:embed="rId3">
              <a:alphaModFix/>
            </a:blip>
            <a:srcRect/>
            <a:stretch/>
          </p:blipFill>
          <p:spPr>
            <a:xfrm>
              <a:off x="1836420" y="42405"/>
              <a:ext cx="6065520" cy="4686993"/>
            </a:xfrm>
            <a:prstGeom prst="rect">
              <a:avLst/>
            </a:prstGeom>
            <a:noFill/>
            <a:ln>
              <a:noFill/>
            </a:ln>
          </p:spPr>
        </p:pic>
        <p:sp>
          <p:nvSpPr>
            <p:cNvPr id="252" name="Google Shape;252;p70"/>
            <p:cNvSpPr/>
            <p:nvPr/>
          </p:nvSpPr>
          <p:spPr>
            <a:xfrm>
              <a:off x="5897880" y="655319"/>
              <a:ext cx="1691640" cy="1322565"/>
            </a:xfrm>
            <a:prstGeom prst="rect">
              <a:avLst/>
            </a:prstGeom>
            <a:gradFill>
              <a:gsLst>
                <a:gs pos="0">
                  <a:srgbClr val="2F5E8A"/>
                </a:gs>
                <a:gs pos="50000">
                  <a:srgbClr val="163563"/>
                </a:gs>
                <a:gs pos="100000">
                  <a:srgbClr val="060839"/>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sp>
        <p:nvSpPr>
          <p:cNvPr id="256" name="Google Shape;256;p70"/>
          <p:cNvSpPr txBox="1"/>
          <p:nvPr/>
        </p:nvSpPr>
        <p:spPr>
          <a:xfrm>
            <a:off x="4090221" y="846707"/>
            <a:ext cx="309716"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800" b="0" i="0" u="none" strike="noStrike" cap="none">
                <a:solidFill>
                  <a:srgbClr val="FFC000"/>
                </a:solidFill>
                <a:latin typeface="Arial"/>
                <a:ea typeface="Arial"/>
                <a:cs typeface="Arial"/>
                <a:sym typeface="Arial"/>
              </a:rPr>
              <a:t>&gt;</a:t>
            </a:r>
            <a:endParaRPr/>
          </a:p>
        </p:txBody>
      </p:sp>
      <p:sp>
        <p:nvSpPr>
          <p:cNvPr id="254" name="Google Shape;254;p70"/>
          <p:cNvSpPr txBox="1"/>
          <p:nvPr/>
        </p:nvSpPr>
        <p:spPr>
          <a:xfrm>
            <a:off x="4976958" y="935194"/>
            <a:ext cx="309716"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800" b="0" i="0" u="none" strike="noStrike" cap="none">
                <a:solidFill>
                  <a:srgbClr val="FFC000"/>
                </a:solidFill>
                <a:latin typeface="Arial"/>
                <a:ea typeface="Arial"/>
                <a:cs typeface="Arial"/>
                <a:sym typeface="Arial"/>
              </a:rPr>
              <a:t>+</a:t>
            </a:r>
            <a:endParaRPr/>
          </a:p>
        </p:txBody>
      </p:sp>
      <p:sp>
        <p:nvSpPr>
          <p:cNvPr id="255" name="Google Shape;255;p70"/>
          <p:cNvSpPr txBox="1"/>
          <p:nvPr/>
        </p:nvSpPr>
        <p:spPr>
          <a:xfrm>
            <a:off x="5758509" y="935194"/>
            <a:ext cx="309716"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800" b="0" i="0" u="none" strike="noStrike" cap="none">
                <a:solidFill>
                  <a:srgbClr val="FFC000"/>
                </a:solidFill>
                <a:latin typeface="Arial"/>
                <a:ea typeface="Arial"/>
                <a:cs typeface="Arial"/>
                <a:sym typeface="Arial"/>
              </a:rPr>
              <a:t>+</a:t>
            </a:r>
            <a:endParaRPr/>
          </a:p>
        </p:txBody>
      </p:sp>
      <p:sp>
        <p:nvSpPr>
          <p:cNvPr id="257" name="Google Shape;257;p70">
            <a:extLst>
              <a:ext uri="{C183D7F6-B498-43B3-948B-1728B52AA6E4}">
                <adec:decorative xmlns:adec="http://schemas.microsoft.com/office/drawing/2017/decorative" val="1"/>
              </a:ext>
            </a:extLst>
          </p:cNvPr>
          <p:cNvSpPr/>
          <p:nvPr/>
        </p:nvSpPr>
        <p:spPr>
          <a:xfrm>
            <a:off x="2857140" y="1530849"/>
            <a:ext cx="6065520" cy="2307541"/>
          </a:xfrm>
          <a:prstGeom prst="rect">
            <a:avLst/>
          </a:prstGeom>
          <a:solidFill>
            <a:schemeClr val="lt1">
              <a:alpha val="8784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58" name="Google Shape;258;p70">
            <a:extLst>
              <a:ext uri="{C183D7F6-B498-43B3-948B-1728B52AA6E4}">
                <adec:decorative xmlns:adec="http://schemas.microsoft.com/office/drawing/2017/decorative" val="1"/>
              </a:ext>
            </a:extLst>
          </p:cNvPr>
          <p:cNvSpPr/>
          <p:nvPr/>
        </p:nvSpPr>
        <p:spPr>
          <a:xfrm>
            <a:off x="2857140" y="3838390"/>
            <a:ext cx="830580" cy="884073"/>
          </a:xfrm>
          <a:prstGeom prst="rect">
            <a:avLst/>
          </a:prstGeom>
          <a:solidFill>
            <a:schemeClr val="lt1">
              <a:alpha val="8784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59" name="Google Shape;259;p70">
            <a:extLst>
              <a:ext uri="{C183D7F6-B498-43B3-948B-1728B52AA6E4}">
                <adec:decorative xmlns:adec="http://schemas.microsoft.com/office/drawing/2017/decorative" val="1"/>
              </a:ext>
            </a:extLst>
          </p:cNvPr>
          <p:cNvSpPr/>
          <p:nvPr/>
        </p:nvSpPr>
        <p:spPr>
          <a:xfrm>
            <a:off x="4656180" y="3832085"/>
            <a:ext cx="4266480" cy="884073"/>
          </a:xfrm>
          <a:prstGeom prst="rect">
            <a:avLst/>
          </a:prstGeom>
          <a:solidFill>
            <a:schemeClr val="lt1">
              <a:alpha val="8784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60" name="Google Shape;260;p70">
            <a:extLst>
              <a:ext uri="{C183D7F6-B498-43B3-948B-1728B52AA6E4}">
                <adec:decorative xmlns:adec="http://schemas.microsoft.com/office/drawing/2017/decorative" val="1"/>
              </a:ext>
            </a:extLst>
          </p:cNvPr>
          <p:cNvSpPr/>
          <p:nvPr/>
        </p:nvSpPr>
        <p:spPr>
          <a:xfrm>
            <a:off x="3687720" y="4268406"/>
            <a:ext cx="968459" cy="454056"/>
          </a:xfrm>
          <a:prstGeom prst="rect">
            <a:avLst/>
          </a:prstGeom>
          <a:solidFill>
            <a:schemeClr val="lt1">
              <a:alpha val="8784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53" name="Google Shape;253;p70">
            <a:extLst>
              <a:ext uri="{C183D7F6-B498-43B3-948B-1728B52AA6E4}">
                <adec:decorative xmlns:adec="http://schemas.microsoft.com/office/drawing/2017/decorative" val="1"/>
              </a:ext>
            </a:extLst>
          </p:cNvPr>
          <p:cNvSpPr/>
          <p:nvPr/>
        </p:nvSpPr>
        <p:spPr>
          <a:xfrm>
            <a:off x="3756660" y="3898491"/>
            <a:ext cx="830580" cy="309814"/>
          </a:xfrm>
          <a:prstGeom prst="rect">
            <a:avLst/>
          </a:prstGeom>
          <a:noFill/>
          <a:ln w="38100" cap="flat" cmpd="sng">
            <a:solidFill>
              <a:srgbClr val="FFC000"/>
            </a:solidFill>
            <a:prstDash val="solid"/>
            <a:round/>
            <a:headEnd type="none" w="sm" len="sm"/>
            <a:tailEnd type="none" w="sm" len="sm"/>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61" name="Google Shape;261;p70">
            <a:extLst>
              <a:ext uri="{C183D7F6-B498-43B3-948B-1728B52AA6E4}">
                <adec:decorative xmlns:adec="http://schemas.microsoft.com/office/drawing/2017/decorative" val="1"/>
              </a:ext>
            </a:extLst>
          </p:cNvPr>
          <p:cNvSpPr/>
          <p:nvPr/>
        </p:nvSpPr>
        <p:spPr>
          <a:xfrm>
            <a:off x="3828809" y="3716728"/>
            <a:ext cx="662084" cy="662084"/>
          </a:xfrm>
          <a:prstGeom prst="mathMultiply">
            <a:avLst>
              <a:gd name="adj1" fmla="val 23520"/>
            </a:avLst>
          </a:prstGeom>
          <a:solidFill>
            <a:srgbClr val="FF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500" fill="hold"/>
                                        <p:tgtEl>
                                          <p:spTgt spid="256"/>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 name="Title 1">
            <a:extLst>
              <a:ext uri="{FF2B5EF4-FFF2-40B4-BE49-F238E27FC236}">
                <a16:creationId xmlns:a16="http://schemas.microsoft.com/office/drawing/2014/main" id="{9689FB5B-B7EE-93F1-D07E-BBE2794DABD3}"/>
              </a:ext>
            </a:extLst>
          </p:cNvPr>
          <p:cNvSpPr>
            <a:spLocks noGrp="1"/>
          </p:cNvSpPr>
          <p:nvPr>
            <p:ph type="title" idx="4294967295"/>
          </p:nvPr>
        </p:nvSpPr>
        <p:spPr>
          <a:xfrm>
            <a:off x="1161892" y="-857250"/>
            <a:ext cx="6802482" cy="857250"/>
          </a:xfrm>
        </p:spPr>
        <p:txBody>
          <a:bodyPr spcFirstLastPara="1" wrap="square" lIns="91425" tIns="45700" rIns="91425" bIns="45700" anchor="b" anchorCtr="0">
            <a:normAutofit/>
          </a:bodyPr>
          <a:lstStyle/>
          <a:p>
            <a:r>
              <a:rPr lang="en-US" dirty="0"/>
              <a:t>Global warming (4)</a:t>
            </a:r>
          </a:p>
        </p:txBody>
      </p:sp>
      <p:sp>
        <p:nvSpPr>
          <p:cNvPr id="280" name="Google Shape;280;p71"/>
          <p:cNvSpPr txBox="1"/>
          <p:nvPr/>
        </p:nvSpPr>
        <p:spPr>
          <a:xfrm>
            <a:off x="0" y="777425"/>
            <a:ext cx="2735220" cy="230828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Climate Engineering is about developing technologies to reverse this inequality</a:t>
            </a:r>
            <a:endParaRPr sz="1400" b="0" i="0" u="none" strike="noStrike" cap="none">
              <a:solidFill>
                <a:srgbClr val="FF0000"/>
              </a:solidFill>
              <a:latin typeface="Arial"/>
              <a:ea typeface="Arial"/>
              <a:cs typeface="Arial"/>
              <a:sym typeface="Arial"/>
            </a:endParaRPr>
          </a:p>
        </p:txBody>
      </p:sp>
      <p:grpSp>
        <p:nvGrpSpPr>
          <p:cNvPr id="267" name="Google Shape;267;p71">
            <a:extLst>
              <a:ext uri="{C183D7F6-B498-43B3-948B-1728B52AA6E4}">
                <adec:decorative xmlns:adec="http://schemas.microsoft.com/office/drawing/2017/decorative" val="1"/>
              </a:ext>
            </a:extLst>
          </p:cNvPr>
          <p:cNvGrpSpPr/>
          <p:nvPr/>
        </p:nvGrpSpPr>
        <p:grpSpPr>
          <a:xfrm>
            <a:off x="2857140" y="22860"/>
            <a:ext cx="6065520" cy="4686993"/>
            <a:chOff x="1836420" y="42405"/>
            <a:chExt cx="6065520" cy="4686993"/>
          </a:xfrm>
        </p:grpSpPr>
        <p:pic>
          <p:nvPicPr>
            <p:cNvPr id="268" name="Google Shape;268;p71" descr="Diagram&#10;&#10;Description automatically generated"/>
            <p:cNvPicPr preferRelativeResize="0"/>
            <p:nvPr/>
          </p:nvPicPr>
          <p:blipFill rotWithShape="1">
            <a:blip r:embed="rId3">
              <a:alphaModFix/>
            </a:blip>
            <a:srcRect/>
            <a:stretch/>
          </p:blipFill>
          <p:spPr>
            <a:xfrm>
              <a:off x="1836420" y="42405"/>
              <a:ext cx="6065520" cy="4686993"/>
            </a:xfrm>
            <a:prstGeom prst="rect">
              <a:avLst/>
            </a:prstGeom>
            <a:noFill/>
            <a:ln>
              <a:noFill/>
            </a:ln>
          </p:spPr>
        </p:pic>
        <p:sp>
          <p:nvSpPr>
            <p:cNvPr id="269" name="Google Shape;269;p71"/>
            <p:cNvSpPr/>
            <p:nvPr/>
          </p:nvSpPr>
          <p:spPr>
            <a:xfrm>
              <a:off x="5897880" y="655319"/>
              <a:ext cx="1691640" cy="1322565"/>
            </a:xfrm>
            <a:prstGeom prst="rect">
              <a:avLst/>
            </a:prstGeom>
            <a:gradFill>
              <a:gsLst>
                <a:gs pos="0">
                  <a:srgbClr val="2F5E8A"/>
                </a:gs>
                <a:gs pos="50000">
                  <a:srgbClr val="163563"/>
                </a:gs>
                <a:gs pos="100000">
                  <a:srgbClr val="060839"/>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sp>
        <p:nvSpPr>
          <p:cNvPr id="273" name="Google Shape;273;p71"/>
          <p:cNvSpPr txBox="1"/>
          <p:nvPr/>
        </p:nvSpPr>
        <p:spPr>
          <a:xfrm rot="10800000">
            <a:off x="4173793" y="949943"/>
            <a:ext cx="309716"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800" b="0" i="0" u="none" strike="noStrike" cap="none">
                <a:solidFill>
                  <a:srgbClr val="FFC000"/>
                </a:solidFill>
                <a:latin typeface="Arial"/>
                <a:ea typeface="Arial"/>
                <a:cs typeface="Arial"/>
                <a:sym typeface="Arial"/>
              </a:rPr>
              <a:t>&gt;</a:t>
            </a:r>
            <a:endParaRPr/>
          </a:p>
        </p:txBody>
      </p:sp>
      <p:sp>
        <p:nvSpPr>
          <p:cNvPr id="271" name="Google Shape;271;p71"/>
          <p:cNvSpPr txBox="1"/>
          <p:nvPr/>
        </p:nvSpPr>
        <p:spPr>
          <a:xfrm>
            <a:off x="4976958" y="935194"/>
            <a:ext cx="309716"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800" b="0" i="0" u="none" strike="noStrike" cap="none">
                <a:solidFill>
                  <a:srgbClr val="FFC000"/>
                </a:solidFill>
                <a:latin typeface="Arial"/>
                <a:ea typeface="Arial"/>
                <a:cs typeface="Arial"/>
                <a:sym typeface="Arial"/>
              </a:rPr>
              <a:t>+</a:t>
            </a:r>
            <a:endParaRPr/>
          </a:p>
        </p:txBody>
      </p:sp>
      <p:sp>
        <p:nvSpPr>
          <p:cNvPr id="272" name="Google Shape;272;p71"/>
          <p:cNvSpPr txBox="1"/>
          <p:nvPr/>
        </p:nvSpPr>
        <p:spPr>
          <a:xfrm>
            <a:off x="5758509" y="935194"/>
            <a:ext cx="309716"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800" b="0" i="0" u="none" strike="noStrike" cap="none">
                <a:solidFill>
                  <a:srgbClr val="FFC000"/>
                </a:solidFill>
                <a:latin typeface="Arial"/>
                <a:ea typeface="Arial"/>
                <a:cs typeface="Arial"/>
                <a:sym typeface="Arial"/>
              </a:rPr>
              <a:t>+</a:t>
            </a:r>
            <a:endParaRPr/>
          </a:p>
        </p:txBody>
      </p:sp>
      <p:sp>
        <p:nvSpPr>
          <p:cNvPr id="274" name="Google Shape;274;p71">
            <a:extLst>
              <a:ext uri="{C183D7F6-B498-43B3-948B-1728B52AA6E4}">
                <adec:decorative xmlns:adec="http://schemas.microsoft.com/office/drawing/2017/decorative" val="1"/>
              </a:ext>
            </a:extLst>
          </p:cNvPr>
          <p:cNvSpPr/>
          <p:nvPr/>
        </p:nvSpPr>
        <p:spPr>
          <a:xfrm>
            <a:off x="2857140" y="1530849"/>
            <a:ext cx="6065520" cy="2307541"/>
          </a:xfrm>
          <a:prstGeom prst="rect">
            <a:avLst/>
          </a:prstGeom>
          <a:solidFill>
            <a:schemeClr val="lt1">
              <a:alpha val="8784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75" name="Google Shape;275;p71">
            <a:extLst>
              <a:ext uri="{C183D7F6-B498-43B3-948B-1728B52AA6E4}">
                <adec:decorative xmlns:adec="http://schemas.microsoft.com/office/drawing/2017/decorative" val="1"/>
              </a:ext>
            </a:extLst>
          </p:cNvPr>
          <p:cNvSpPr/>
          <p:nvPr/>
        </p:nvSpPr>
        <p:spPr>
          <a:xfrm>
            <a:off x="2857140" y="3838390"/>
            <a:ext cx="830580" cy="884073"/>
          </a:xfrm>
          <a:prstGeom prst="rect">
            <a:avLst/>
          </a:prstGeom>
          <a:solidFill>
            <a:schemeClr val="lt1">
              <a:alpha val="8784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76" name="Google Shape;276;p71">
            <a:extLst>
              <a:ext uri="{C183D7F6-B498-43B3-948B-1728B52AA6E4}">
                <adec:decorative xmlns:adec="http://schemas.microsoft.com/office/drawing/2017/decorative" val="1"/>
              </a:ext>
            </a:extLst>
          </p:cNvPr>
          <p:cNvSpPr/>
          <p:nvPr/>
        </p:nvSpPr>
        <p:spPr>
          <a:xfrm>
            <a:off x="4656180" y="3832085"/>
            <a:ext cx="4266480" cy="884073"/>
          </a:xfrm>
          <a:prstGeom prst="rect">
            <a:avLst/>
          </a:prstGeom>
          <a:solidFill>
            <a:schemeClr val="lt1">
              <a:alpha val="8784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77" name="Google Shape;277;p71">
            <a:extLst>
              <a:ext uri="{C183D7F6-B498-43B3-948B-1728B52AA6E4}">
                <adec:decorative xmlns:adec="http://schemas.microsoft.com/office/drawing/2017/decorative" val="1"/>
              </a:ext>
            </a:extLst>
          </p:cNvPr>
          <p:cNvSpPr/>
          <p:nvPr/>
        </p:nvSpPr>
        <p:spPr>
          <a:xfrm>
            <a:off x="3687720" y="4268406"/>
            <a:ext cx="968459" cy="454056"/>
          </a:xfrm>
          <a:prstGeom prst="rect">
            <a:avLst/>
          </a:prstGeom>
          <a:solidFill>
            <a:schemeClr val="lt1">
              <a:alpha val="8784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78" name="Google Shape;278;p71">
            <a:extLst>
              <a:ext uri="{C183D7F6-B498-43B3-948B-1728B52AA6E4}">
                <adec:decorative xmlns:adec="http://schemas.microsoft.com/office/drawing/2017/decorative" val="1"/>
              </a:ext>
            </a:extLst>
          </p:cNvPr>
          <p:cNvSpPr/>
          <p:nvPr/>
        </p:nvSpPr>
        <p:spPr>
          <a:xfrm>
            <a:off x="3828809" y="3716728"/>
            <a:ext cx="662084" cy="662084"/>
          </a:xfrm>
          <a:prstGeom prst="mathMultiply">
            <a:avLst>
              <a:gd name="adj1" fmla="val 23520"/>
            </a:avLst>
          </a:prstGeom>
          <a:solidFill>
            <a:srgbClr val="FF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70" name="Google Shape;270;p71">
            <a:extLst>
              <a:ext uri="{C183D7F6-B498-43B3-948B-1728B52AA6E4}">
                <adec:decorative xmlns:adec="http://schemas.microsoft.com/office/drawing/2017/decorative" val="1"/>
              </a:ext>
            </a:extLst>
          </p:cNvPr>
          <p:cNvSpPr/>
          <p:nvPr/>
        </p:nvSpPr>
        <p:spPr>
          <a:xfrm>
            <a:off x="3756660" y="3898491"/>
            <a:ext cx="830580" cy="309814"/>
          </a:xfrm>
          <a:prstGeom prst="rect">
            <a:avLst/>
          </a:prstGeom>
          <a:noFill/>
          <a:ln w="38100" cap="flat" cmpd="sng">
            <a:solidFill>
              <a:srgbClr val="FFC000"/>
            </a:solidFill>
            <a:prstDash val="solid"/>
            <a:round/>
            <a:headEnd type="none" w="sm" len="sm"/>
            <a:tailEnd type="none" w="sm" len="sm"/>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79" name="Google Shape;279;p71"/>
          <p:cNvSpPr txBox="1"/>
          <p:nvPr/>
        </p:nvSpPr>
        <p:spPr>
          <a:xfrm>
            <a:off x="3322567" y="1645482"/>
            <a:ext cx="5491316" cy="196977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0" u="none" strike="noStrike" cap="none">
                <a:solidFill>
                  <a:srgbClr val="000000"/>
                </a:solidFill>
                <a:latin typeface="Arial"/>
                <a:ea typeface="Arial"/>
                <a:cs typeface="Arial"/>
                <a:sym typeface="Arial"/>
              </a:rPr>
              <a:t>Think about how to increase the right side of the equation</a:t>
            </a:r>
            <a:endParaRPr/>
          </a:p>
          <a:p>
            <a:pPr marL="285750" marR="0" lvl="0" indent="-285750" algn="l" rtl="0">
              <a:lnSpc>
                <a:spcPct val="100000"/>
              </a:lnSpc>
              <a:spcBef>
                <a:spcPts val="600"/>
              </a:spcBef>
              <a:spcAft>
                <a:spcPts val="0"/>
              </a:spcAft>
              <a:buClr>
                <a:srgbClr val="000000"/>
              </a:buClr>
              <a:buSzPts val="1400"/>
              <a:buFont typeface="Arial"/>
              <a:buChar char="•"/>
            </a:pPr>
            <a:r>
              <a:rPr lang="en-US" sz="1400" b="1" i="0" u="none" strike="noStrike" cap="none">
                <a:solidFill>
                  <a:srgbClr val="000000"/>
                </a:solidFill>
                <a:latin typeface="Arial"/>
                <a:ea typeface="Arial"/>
                <a:cs typeface="Arial"/>
                <a:sym typeface="Arial"/>
              </a:rPr>
              <a:t>Reflection of incoming sunlight</a:t>
            </a:r>
            <a:endParaRPr/>
          </a:p>
          <a:p>
            <a:pPr marL="731520" marR="0" lvl="6" indent="-285750" algn="l" rtl="0">
              <a:lnSpc>
                <a:spcPct val="100000"/>
              </a:lnSpc>
              <a:spcBef>
                <a:spcPts val="0"/>
              </a:spcBef>
              <a:spcAft>
                <a:spcPts val="0"/>
              </a:spcAft>
              <a:buClr>
                <a:srgbClr val="000000"/>
              </a:buClr>
              <a:buSzPts val="1400"/>
              <a:buFont typeface="Noto Sans Symbols"/>
              <a:buChar char="⮚"/>
            </a:pPr>
            <a:r>
              <a:rPr lang="en-US" sz="1400" b="1" i="0" u="none" strike="noStrike" cap="none">
                <a:solidFill>
                  <a:srgbClr val="000000"/>
                </a:solidFill>
                <a:latin typeface="Arial"/>
                <a:ea typeface="Arial"/>
                <a:cs typeface="Arial"/>
                <a:sym typeface="Arial"/>
              </a:rPr>
              <a:t>At the Surface?</a:t>
            </a:r>
            <a:endParaRPr/>
          </a:p>
          <a:p>
            <a:pPr marL="731520" marR="0" lvl="6" indent="-285750" algn="l" rtl="0">
              <a:lnSpc>
                <a:spcPct val="100000"/>
              </a:lnSpc>
              <a:spcBef>
                <a:spcPts val="0"/>
              </a:spcBef>
              <a:spcAft>
                <a:spcPts val="0"/>
              </a:spcAft>
              <a:buClr>
                <a:srgbClr val="000000"/>
              </a:buClr>
              <a:buSzPts val="1400"/>
              <a:buFont typeface="Noto Sans Symbols"/>
              <a:buChar char="⮚"/>
            </a:pPr>
            <a:r>
              <a:rPr lang="en-US" sz="1400" b="1" i="0" u="none" strike="noStrike" cap="none">
                <a:solidFill>
                  <a:srgbClr val="000000"/>
                </a:solidFill>
                <a:latin typeface="Arial"/>
                <a:ea typeface="Arial"/>
                <a:cs typeface="Arial"/>
                <a:sym typeface="Arial"/>
              </a:rPr>
              <a:t>In the Atmosphere?</a:t>
            </a:r>
            <a:endParaRPr/>
          </a:p>
          <a:p>
            <a:pPr marL="731520" marR="0" lvl="6" indent="-285750" algn="l" rtl="0">
              <a:lnSpc>
                <a:spcPct val="100000"/>
              </a:lnSpc>
              <a:spcBef>
                <a:spcPts val="0"/>
              </a:spcBef>
              <a:spcAft>
                <a:spcPts val="0"/>
              </a:spcAft>
              <a:buClr>
                <a:srgbClr val="000000"/>
              </a:buClr>
              <a:buSzPts val="1400"/>
              <a:buFont typeface="Noto Sans Symbols"/>
              <a:buChar char="⮚"/>
            </a:pPr>
            <a:r>
              <a:rPr lang="en-US" sz="1400" b="1" i="0" u="none" strike="noStrike" cap="none">
                <a:solidFill>
                  <a:srgbClr val="000000"/>
                </a:solidFill>
                <a:latin typeface="Arial"/>
                <a:ea typeface="Arial"/>
                <a:cs typeface="Arial"/>
                <a:sym typeface="Arial"/>
              </a:rPr>
              <a:t>In Space?</a:t>
            </a:r>
            <a:endParaRPr/>
          </a:p>
          <a:p>
            <a:pPr marL="285750" marR="0" lvl="6" indent="-285750" algn="l" rtl="0">
              <a:lnSpc>
                <a:spcPct val="100000"/>
              </a:lnSpc>
              <a:spcBef>
                <a:spcPts val="600"/>
              </a:spcBef>
              <a:spcAft>
                <a:spcPts val="0"/>
              </a:spcAft>
              <a:buClr>
                <a:srgbClr val="000000"/>
              </a:buClr>
              <a:buSzPts val="1400"/>
              <a:buFont typeface="Arial"/>
              <a:buChar char="•"/>
            </a:pPr>
            <a:r>
              <a:rPr lang="en-US" sz="1400" b="1" i="0" u="none" strike="noStrike" cap="none">
                <a:solidFill>
                  <a:srgbClr val="000000"/>
                </a:solidFill>
                <a:latin typeface="Arial"/>
                <a:ea typeface="Arial"/>
                <a:cs typeface="Arial"/>
                <a:sym typeface="Arial"/>
              </a:rPr>
              <a:t>Permit more infrared radiation (heat) to escape to space</a:t>
            </a:r>
            <a:endParaRPr/>
          </a:p>
          <a:p>
            <a:pPr marL="731520" marR="0" lvl="6" indent="-285750" algn="l" rtl="0">
              <a:lnSpc>
                <a:spcPct val="100000"/>
              </a:lnSpc>
              <a:spcBef>
                <a:spcPts val="0"/>
              </a:spcBef>
              <a:spcAft>
                <a:spcPts val="0"/>
              </a:spcAft>
              <a:buClr>
                <a:srgbClr val="000000"/>
              </a:buClr>
              <a:buSzPts val="1400"/>
              <a:buFont typeface="Noto Sans Symbols"/>
              <a:buChar char="⮚"/>
            </a:pPr>
            <a:r>
              <a:rPr lang="en-US" sz="1400" b="1" i="0" u="none" strike="noStrike" cap="none">
                <a:solidFill>
                  <a:srgbClr val="000000"/>
                </a:solidFill>
                <a:latin typeface="Arial"/>
                <a:ea typeface="Arial"/>
                <a:cs typeface="Arial"/>
                <a:sym typeface="Arial"/>
              </a:rPr>
              <a:t>How to open this “window”?</a:t>
            </a:r>
            <a:endParaRPr/>
          </a:p>
          <a:p>
            <a:pPr marL="285750" marR="0" lvl="3" indent="-19685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 name="Title 1">
            <a:extLst>
              <a:ext uri="{FF2B5EF4-FFF2-40B4-BE49-F238E27FC236}">
                <a16:creationId xmlns:a16="http://schemas.microsoft.com/office/drawing/2014/main" id="{1CE16460-2FF1-4E27-595C-A1DD28419A2C}"/>
              </a:ext>
            </a:extLst>
          </p:cNvPr>
          <p:cNvSpPr>
            <a:spLocks noGrp="1"/>
          </p:cNvSpPr>
          <p:nvPr>
            <p:ph type="title" idx="4294967295"/>
          </p:nvPr>
        </p:nvSpPr>
        <p:spPr>
          <a:xfrm>
            <a:off x="1161892" y="-857250"/>
            <a:ext cx="6802482" cy="857250"/>
          </a:xfrm>
        </p:spPr>
        <p:txBody>
          <a:bodyPr spcFirstLastPara="1" wrap="square" lIns="91425" tIns="45700" rIns="91425" bIns="45700" anchor="b" anchorCtr="0">
            <a:normAutofit/>
          </a:bodyPr>
          <a:lstStyle/>
          <a:p>
            <a:r>
              <a:rPr lang="en-US" dirty="0"/>
              <a:t>Climate engineering</a:t>
            </a:r>
          </a:p>
        </p:txBody>
      </p:sp>
      <p:sp>
        <p:nvSpPr>
          <p:cNvPr id="285" name="Google Shape;285;p72"/>
          <p:cNvSpPr txBox="1"/>
          <p:nvPr/>
        </p:nvSpPr>
        <p:spPr>
          <a:xfrm>
            <a:off x="0" y="777425"/>
            <a:ext cx="2735220" cy="341627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Climate Engineering is about developing technologies to reverse this inequality </a:t>
            </a:r>
            <a:r>
              <a:rPr lang="en-US" sz="2400" b="1" i="0" u="none" strike="noStrike" cap="none">
                <a:solidFill>
                  <a:srgbClr val="FF0000"/>
                </a:solidFill>
                <a:latin typeface="Arial"/>
                <a:ea typeface="Arial"/>
                <a:cs typeface="Arial"/>
                <a:sym typeface="Arial"/>
              </a:rPr>
              <a:t>by modifying a part of the climate system</a:t>
            </a:r>
            <a:endParaRPr sz="1400" b="0" i="0" u="none" strike="noStrike" cap="none">
              <a:solidFill>
                <a:srgbClr val="FF0000"/>
              </a:solidFill>
              <a:latin typeface="Arial"/>
              <a:ea typeface="Arial"/>
              <a:cs typeface="Arial"/>
              <a:sym typeface="Arial"/>
            </a:endParaRPr>
          </a:p>
        </p:txBody>
      </p:sp>
      <p:pic>
        <p:nvPicPr>
          <p:cNvPr id="286" name="Google Shape;286;p72">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2735220" y="619750"/>
            <a:ext cx="6351152" cy="3680460"/>
          </a:xfrm>
          <a:prstGeom prst="rect">
            <a:avLst/>
          </a:prstGeom>
          <a:noFill/>
          <a:ln>
            <a:noFill/>
          </a:ln>
        </p:spPr>
      </p:pic>
      <p:sp>
        <p:nvSpPr>
          <p:cNvPr id="287" name="Google Shape;287;p72"/>
          <p:cNvSpPr txBox="1"/>
          <p:nvPr/>
        </p:nvSpPr>
        <p:spPr>
          <a:xfrm>
            <a:off x="8677473" y="4470261"/>
            <a:ext cx="823578"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Arial"/>
                <a:ea typeface="Arial"/>
                <a:cs typeface="Arial"/>
                <a:sym typeface="Arial"/>
              </a:rPr>
              <a:t>NASA</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 name="Title 1">
            <a:extLst>
              <a:ext uri="{FF2B5EF4-FFF2-40B4-BE49-F238E27FC236}">
                <a16:creationId xmlns:a16="http://schemas.microsoft.com/office/drawing/2014/main" id="{D22964E0-8078-347F-0494-FFD472F63A43}"/>
              </a:ext>
            </a:extLst>
          </p:cNvPr>
          <p:cNvSpPr>
            <a:spLocks noGrp="1"/>
          </p:cNvSpPr>
          <p:nvPr>
            <p:ph type="title" idx="4294967295"/>
          </p:nvPr>
        </p:nvSpPr>
        <p:spPr>
          <a:xfrm>
            <a:off x="1161892" y="-857250"/>
            <a:ext cx="6802482" cy="857250"/>
          </a:xfrm>
        </p:spPr>
        <p:txBody>
          <a:bodyPr spcFirstLastPara="1" wrap="square" lIns="91425" tIns="45700" rIns="91425" bIns="45700" anchor="b" anchorCtr="0">
            <a:normAutofit/>
          </a:bodyPr>
          <a:lstStyle/>
          <a:p>
            <a:r>
              <a:rPr lang="en-US" dirty="0"/>
              <a:t>Climate engineering (2)</a:t>
            </a:r>
          </a:p>
        </p:txBody>
      </p:sp>
      <p:sp>
        <p:nvSpPr>
          <p:cNvPr id="293" name="Google Shape;293;p73"/>
          <p:cNvSpPr txBox="1"/>
          <p:nvPr/>
        </p:nvSpPr>
        <p:spPr>
          <a:xfrm>
            <a:off x="57628" y="95936"/>
            <a:ext cx="2445316" cy="341627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Can you think of ways to modify these systems to slow global warming (increase the RHS of the equation??</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294" name="Google Shape;294;p73"/>
          <p:cNvSpPr txBox="1"/>
          <p:nvPr/>
        </p:nvSpPr>
        <p:spPr>
          <a:xfrm>
            <a:off x="0" y="3129125"/>
            <a:ext cx="2530553"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2400"/>
              <a:buFont typeface="Arial"/>
              <a:buNone/>
            </a:pPr>
            <a:r>
              <a:rPr lang="en-US" sz="2400" b="0" i="0" u="none" strike="noStrike" cap="none">
                <a:solidFill>
                  <a:srgbClr val="C00000"/>
                </a:solidFill>
                <a:latin typeface="Arial"/>
                <a:ea typeface="Arial"/>
                <a:cs typeface="Arial"/>
                <a:sym typeface="Arial"/>
              </a:rPr>
              <a:t>Write as many (wild!) ideas as possible in 3 minutes.</a:t>
            </a:r>
            <a:endParaRPr sz="1400" b="0" i="0" u="none" strike="noStrike" cap="none">
              <a:solidFill>
                <a:srgbClr val="000000"/>
              </a:solidFill>
              <a:latin typeface="Arial"/>
              <a:ea typeface="Arial"/>
              <a:cs typeface="Arial"/>
              <a:sym typeface="Arial"/>
            </a:endParaRPr>
          </a:p>
        </p:txBody>
      </p:sp>
      <p:pic>
        <p:nvPicPr>
          <p:cNvPr id="295" name="Google Shape;295;p73">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2735220" y="619750"/>
            <a:ext cx="6351152" cy="3680460"/>
          </a:xfrm>
          <a:prstGeom prst="rect">
            <a:avLst/>
          </a:prstGeom>
          <a:noFill/>
          <a:ln>
            <a:noFill/>
          </a:ln>
        </p:spPr>
      </p:pic>
      <p:sp>
        <p:nvSpPr>
          <p:cNvPr id="296" name="Google Shape;296;p73"/>
          <p:cNvSpPr txBox="1"/>
          <p:nvPr/>
        </p:nvSpPr>
        <p:spPr>
          <a:xfrm>
            <a:off x="3151240" y="93465"/>
            <a:ext cx="1199536"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0" u="none" strike="noStrike" cap="none">
                <a:solidFill>
                  <a:srgbClr val="000000"/>
                </a:solidFill>
                <a:latin typeface="Arial"/>
                <a:ea typeface="Arial"/>
                <a:cs typeface="Arial"/>
                <a:sym typeface="Arial"/>
              </a:rPr>
              <a:t>Incoming</a:t>
            </a:r>
            <a:endParaRPr/>
          </a:p>
          <a:p>
            <a:pPr marL="0" marR="0" lvl="0" indent="0" algn="l" rtl="0">
              <a:lnSpc>
                <a:spcPct val="100000"/>
              </a:lnSpc>
              <a:spcBef>
                <a:spcPts val="0"/>
              </a:spcBef>
              <a:spcAft>
                <a:spcPts val="0"/>
              </a:spcAft>
              <a:buNone/>
            </a:pPr>
            <a:r>
              <a:rPr lang="en-US" sz="1200" b="0" i="0" u="none" strike="noStrike" cap="none">
                <a:solidFill>
                  <a:srgbClr val="000000"/>
                </a:solidFill>
                <a:latin typeface="Arial"/>
                <a:ea typeface="Arial"/>
                <a:cs typeface="Arial"/>
                <a:sym typeface="Arial"/>
              </a:rPr>
              <a:t>solar radiation</a:t>
            </a:r>
            <a:endParaRPr/>
          </a:p>
        </p:txBody>
      </p:sp>
      <p:sp>
        <p:nvSpPr>
          <p:cNvPr id="299" name="Google Shape;299;p73"/>
          <p:cNvSpPr txBox="1"/>
          <p:nvPr/>
        </p:nvSpPr>
        <p:spPr>
          <a:xfrm>
            <a:off x="4279576" y="49589"/>
            <a:ext cx="357512"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0" i="0" u="none" strike="noStrike" cap="none">
                <a:solidFill>
                  <a:srgbClr val="000000"/>
                </a:solidFill>
                <a:latin typeface="Arial"/>
                <a:ea typeface="Arial"/>
                <a:cs typeface="Arial"/>
                <a:sym typeface="Arial"/>
              </a:rPr>
              <a:t>&gt;</a:t>
            </a:r>
            <a:endParaRPr/>
          </a:p>
        </p:txBody>
      </p:sp>
      <p:sp>
        <p:nvSpPr>
          <p:cNvPr id="297" name="Google Shape;297;p73"/>
          <p:cNvSpPr txBox="1"/>
          <p:nvPr/>
        </p:nvSpPr>
        <p:spPr>
          <a:xfrm>
            <a:off x="4866042" y="78653"/>
            <a:ext cx="1648754"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0" u="none" strike="noStrike" cap="none">
                <a:solidFill>
                  <a:srgbClr val="000000"/>
                </a:solidFill>
                <a:latin typeface="Arial"/>
                <a:ea typeface="Arial"/>
                <a:cs typeface="Arial"/>
                <a:sym typeface="Arial"/>
              </a:rPr>
              <a:t>Total reflected incoming radiation</a:t>
            </a:r>
            <a:endParaRPr/>
          </a:p>
        </p:txBody>
      </p:sp>
      <p:sp>
        <p:nvSpPr>
          <p:cNvPr id="300" name="Google Shape;300;p73"/>
          <p:cNvSpPr txBox="1"/>
          <p:nvPr/>
        </p:nvSpPr>
        <p:spPr>
          <a:xfrm>
            <a:off x="6320608" y="88554"/>
            <a:ext cx="388375"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0" i="0" u="none" strike="noStrike" cap="none">
                <a:solidFill>
                  <a:srgbClr val="000000"/>
                </a:solidFill>
                <a:latin typeface="Arial"/>
                <a:ea typeface="Arial"/>
                <a:cs typeface="Arial"/>
                <a:sym typeface="Arial"/>
              </a:rPr>
              <a:t>+</a:t>
            </a:r>
            <a:endParaRPr/>
          </a:p>
        </p:txBody>
      </p:sp>
      <p:sp>
        <p:nvSpPr>
          <p:cNvPr id="298" name="Google Shape;298;p73"/>
          <p:cNvSpPr txBox="1"/>
          <p:nvPr/>
        </p:nvSpPr>
        <p:spPr>
          <a:xfrm>
            <a:off x="6826535" y="83633"/>
            <a:ext cx="1512877"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0" u="none" strike="noStrike" cap="none">
                <a:solidFill>
                  <a:srgbClr val="000000"/>
                </a:solidFill>
                <a:latin typeface="Arial"/>
                <a:ea typeface="Arial"/>
                <a:cs typeface="Arial"/>
                <a:sym typeface="Arial"/>
              </a:rPr>
              <a:t>Total outgoing infrared radiation</a:t>
            </a:r>
            <a:endParaRPr/>
          </a:p>
        </p:txBody>
      </p:sp>
      <p:sp>
        <p:nvSpPr>
          <p:cNvPr id="292" name="Google Shape;292;p73"/>
          <p:cNvSpPr txBox="1"/>
          <p:nvPr/>
        </p:nvSpPr>
        <p:spPr>
          <a:xfrm>
            <a:off x="8677473" y="4470261"/>
            <a:ext cx="823578"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Arial"/>
                <a:ea typeface="Arial"/>
                <a:cs typeface="Arial"/>
                <a:sym typeface="Arial"/>
              </a:rPr>
              <a:t>NASA</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299"/>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2" name="Title 1">
            <a:extLst>
              <a:ext uri="{FF2B5EF4-FFF2-40B4-BE49-F238E27FC236}">
                <a16:creationId xmlns:a16="http://schemas.microsoft.com/office/drawing/2014/main" id="{873DD1D9-CAAB-4B04-0DF6-7BF79D086011}"/>
              </a:ext>
            </a:extLst>
          </p:cNvPr>
          <p:cNvSpPr>
            <a:spLocks noGrp="1"/>
          </p:cNvSpPr>
          <p:nvPr>
            <p:ph type="title" idx="4294967295"/>
          </p:nvPr>
        </p:nvSpPr>
        <p:spPr>
          <a:xfrm>
            <a:off x="1161892" y="-857250"/>
            <a:ext cx="6802482" cy="857250"/>
          </a:xfrm>
        </p:spPr>
        <p:txBody>
          <a:bodyPr spcFirstLastPara="1" wrap="square" lIns="91425" tIns="45700" rIns="91425" bIns="45700" anchor="b" anchorCtr="0">
            <a:normAutofit/>
          </a:bodyPr>
          <a:lstStyle/>
          <a:p>
            <a:r>
              <a:rPr lang="en-US" dirty="0"/>
              <a:t>Climate engineering (3)</a:t>
            </a:r>
          </a:p>
        </p:txBody>
      </p:sp>
      <p:sp>
        <p:nvSpPr>
          <p:cNvPr id="307" name="Google Shape;307;p74"/>
          <p:cNvSpPr txBox="1"/>
          <p:nvPr/>
        </p:nvSpPr>
        <p:spPr>
          <a:xfrm>
            <a:off x="57628" y="95936"/>
            <a:ext cx="2445316" cy="304694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dirty="0">
                <a:solidFill>
                  <a:schemeClr val="dk1"/>
                </a:solidFill>
                <a:latin typeface="Arial"/>
                <a:ea typeface="Arial"/>
                <a:cs typeface="Arial"/>
                <a:sym typeface="Arial"/>
              </a:rPr>
              <a:t>Can you think of ways to modify these systems to slow global warming (increase the RHS of the equation??</a:t>
            </a:r>
            <a:endParaRPr sz="1400" b="0" i="0" u="none" strike="noStrike" cap="none" dirty="0">
              <a:solidFill>
                <a:srgbClr val="000000"/>
              </a:solidFill>
              <a:latin typeface="Arial"/>
              <a:ea typeface="Arial"/>
              <a:cs typeface="Arial"/>
              <a:sym typeface="Arial"/>
            </a:endParaRPr>
          </a:p>
        </p:txBody>
      </p:sp>
      <p:sp>
        <p:nvSpPr>
          <p:cNvPr id="308" name="Google Shape;308;p74"/>
          <p:cNvSpPr txBox="1"/>
          <p:nvPr/>
        </p:nvSpPr>
        <p:spPr>
          <a:xfrm>
            <a:off x="0" y="3129125"/>
            <a:ext cx="2530553"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400" b="0" i="0" u="none" strike="noStrike" cap="none">
                <a:solidFill>
                  <a:srgbClr val="C00000"/>
                </a:solidFill>
                <a:latin typeface="Arial"/>
                <a:ea typeface="Arial"/>
                <a:cs typeface="Arial"/>
                <a:sym typeface="Arial"/>
              </a:rPr>
              <a:t>Now, as a small group write (wild!) ideas for 3 minutes</a:t>
            </a:r>
            <a:endParaRPr/>
          </a:p>
        </p:txBody>
      </p:sp>
      <p:sp>
        <p:nvSpPr>
          <p:cNvPr id="310" name="Google Shape;310;p74"/>
          <p:cNvSpPr txBox="1"/>
          <p:nvPr/>
        </p:nvSpPr>
        <p:spPr>
          <a:xfrm>
            <a:off x="3151240" y="93465"/>
            <a:ext cx="1199536"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0" u="none" strike="noStrike" cap="none">
                <a:solidFill>
                  <a:srgbClr val="000000"/>
                </a:solidFill>
                <a:latin typeface="Arial"/>
                <a:ea typeface="Arial"/>
                <a:cs typeface="Arial"/>
                <a:sym typeface="Arial"/>
              </a:rPr>
              <a:t>Incoming</a:t>
            </a:r>
            <a:endParaRPr/>
          </a:p>
          <a:p>
            <a:pPr marL="0" marR="0" lvl="0" indent="0" algn="l" rtl="0">
              <a:lnSpc>
                <a:spcPct val="100000"/>
              </a:lnSpc>
              <a:spcBef>
                <a:spcPts val="0"/>
              </a:spcBef>
              <a:spcAft>
                <a:spcPts val="0"/>
              </a:spcAft>
              <a:buNone/>
            </a:pPr>
            <a:r>
              <a:rPr lang="en-US" sz="1200" b="0" i="0" u="none" strike="noStrike" cap="none">
                <a:solidFill>
                  <a:srgbClr val="000000"/>
                </a:solidFill>
                <a:latin typeface="Arial"/>
                <a:ea typeface="Arial"/>
                <a:cs typeface="Arial"/>
                <a:sym typeface="Arial"/>
              </a:rPr>
              <a:t>solar radiation</a:t>
            </a:r>
            <a:endParaRPr/>
          </a:p>
        </p:txBody>
      </p:sp>
      <p:sp>
        <p:nvSpPr>
          <p:cNvPr id="313" name="Google Shape;313;p74"/>
          <p:cNvSpPr txBox="1"/>
          <p:nvPr/>
        </p:nvSpPr>
        <p:spPr>
          <a:xfrm rot="10800000">
            <a:off x="4350776" y="119331"/>
            <a:ext cx="357512"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0" i="0" u="none" strike="noStrike" cap="none">
                <a:solidFill>
                  <a:srgbClr val="000000"/>
                </a:solidFill>
                <a:latin typeface="Arial"/>
                <a:ea typeface="Arial"/>
                <a:cs typeface="Arial"/>
                <a:sym typeface="Arial"/>
              </a:rPr>
              <a:t>&gt;</a:t>
            </a:r>
            <a:endParaRPr/>
          </a:p>
        </p:txBody>
      </p:sp>
      <p:sp>
        <p:nvSpPr>
          <p:cNvPr id="311" name="Google Shape;311;p74"/>
          <p:cNvSpPr txBox="1"/>
          <p:nvPr/>
        </p:nvSpPr>
        <p:spPr>
          <a:xfrm>
            <a:off x="4866042" y="78653"/>
            <a:ext cx="1648754"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0" u="none" strike="noStrike" cap="none">
                <a:solidFill>
                  <a:srgbClr val="000000"/>
                </a:solidFill>
                <a:latin typeface="Arial"/>
                <a:ea typeface="Arial"/>
                <a:cs typeface="Arial"/>
                <a:sym typeface="Arial"/>
              </a:rPr>
              <a:t>Total reflected incoming radiation</a:t>
            </a:r>
            <a:endParaRPr/>
          </a:p>
        </p:txBody>
      </p:sp>
      <p:sp>
        <p:nvSpPr>
          <p:cNvPr id="314" name="Google Shape;314;p74"/>
          <p:cNvSpPr txBox="1"/>
          <p:nvPr/>
        </p:nvSpPr>
        <p:spPr>
          <a:xfrm>
            <a:off x="6320608" y="88554"/>
            <a:ext cx="388375"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0" i="0" u="none" strike="noStrike" cap="none">
                <a:solidFill>
                  <a:srgbClr val="000000"/>
                </a:solidFill>
                <a:latin typeface="Arial"/>
                <a:ea typeface="Arial"/>
                <a:cs typeface="Arial"/>
                <a:sym typeface="Arial"/>
              </a:rPr>
              <a:t>+</a:t>
            </a:r>
            <a:endParaRPr/>
          </a:p>
        </p:txBody>
      </p:sp>
      <p:sp>
        <p:nvSpPr>
          <p:cNvPr id="312" name="Google Shape;312;p74"/>
          <p:cNvSpPr txBox="1"/>
          <p:nvPr/>
        </p:nvSpPr>
        <p:spPr>
          <a:xfrm>
            <a:off x="6826535" y="83633"/>
            <a:ext cx="1512877"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0" u="none" strike="noStrike" cap="none">
                <a:solidFill>
                  <a:srgbClr val="000000"/>
                </a:solidFill>
                <a:latin typeface="Arial"/>
                <a:ea typeface="Arial"/>
                <a:cs typeface="Arial"/>
                <a:sym typeface="Arial"/>
              </a:rPr>
              <a:t>Total outgoing infrared radiation</a:t>
            </a:r>
            <a:endParaRPr/>
          </a:p>
        </p:txBody>
      </p:sp>
      <p:pic>
        <p:nvPicPr>
          <p:cNvPr id="309" name="Google Shape;309;p74">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2735220" y="619750"/>
            <a:ext cx="6351152" cy="3680460"/>
          </a:xfrm>
          <a:prstGeom prst="rect">
            <a:avLst/>
          </a:prstGeom>
          <a:noFill/>
          <a:ln>
            <a:noFill/>
          </a:ln>
        </p:spPr>
      </p:pic>
      <p:sp>
        <p:nvSpPr>
          <p:cNvPr id="306" name="Google Shape;306;p74"/>
          <p:cNvSpPr txBox="1"/>
          <p:nvPr/>
        </p:nvSpPr>
        <p:spPr>
          <a:xfrm>
            <a:off x="8599715" y="4470261"/>
            <a:ext cx="544286" cy="2307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Arial"/>
                <a:ea typeface="Arial"/>
                <a:cs typeface="Arial"/>
                <a:sym typeface="Arial"/>
              </a:rPr>
              <a:t>NASA</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2" name="Title 1">
            <a:extLst>
              <a:ext uri="{FF2B5EF4-FFF2-40B4-BE49-F238E27FC236}">
                <a16:creationId xmlns:a16="http://schemas.microsoft.com/office/drawing/2014/main" id="{0C6BE252-CCFE-A315-788C-5CE73EF8AD36}"/>
              </a:ext>
            </a:extLst>
          </p:cNvPr>
          <p:cNvSpPr>
            <a:spLocks noGrp="1"/>
          </p:cNvSpPr>
          <p:nvPr>
            <p:ph type="title" idx="4294967295"/>
          </p:nvPr>
        </p:nvSpPr>
        <p:spPr>
          <a:xfrm>
            <a:off x="1161892" y="-857400"/>
            <a:ext cx="6802500" cy="857400"/>
          </a:xfrm>
        </p:spPr>
        <p:txBody>
          <a:bodyPr spcFirstLastPara="1" wrap="square" lIns="91425" tIns="45700" rIns="91425" bIns="45700" anchor="b" anchorCtr="0">
            <a:normAutofit/>
          </a:bodyPr>
          <a:lstStyle/>
          <a:p>
            <a:r>
              <a:rPr lang="en-US" dirty="0"/>
              <a:t>Climate engineering (4)</a:t>
            </a:r>
          </a:p>
        </p:txBody>
      </p:sp>
      <p:sp>
        <p:nvSpPr>
          <p:cNvPr id="320" name="Google Shape;320;g2ac57998e76_1_81"/>
          <p:cNvSpPr txBox="1"/>
          <p:nvPr/>
        </p:nvSpPr>
        <p:spPr>
          <a:xfrm>
            <a:off x="111550" y="788900"/>
            <a:ext cx="2530500" cy="3032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400">
                <a:solidFill>
                  <a:srgbClr val="C00000"/>
                </a:solidFill>
              </a:rPr>
              <a:t>What ideas does AI have? - Ask ChatGPT:</a:t>
            </a:r>
            <a:endParaRPr sz="2400">
              <a:solidFill>
                <a:srgbClr val="C00000"/>
              </a:solidFill>
            </a:endParaRPr>
          </a:p>
          <a:p>
            <a:pPr marL="0" marR="0" lvl="0" indent="0" algn="ctr" rtl="0">
              <a:lnSpc>
                <a:spcPct val="100000"/>
              </a:lnSpc>
              <a:spcBef>
                <a:spcPts val="0"/>
              </a:spcBef>
              <a:spcAft>
                <a:spcPts val="0"/>
              </a:spcAft>
              <a:buNone/>
            </a:pPr>
            <a:r>
              <a:rPr lang="en-US" sz="1700">
                <a:solidFill>
                  <a:srgbClr val="C00000"/>
                </a:solidFill>
              </a:rPr>
              <a:t>“Create 10 wild ideas that fit the category of geoengineering to stop global warming”</a:t>
            </a:r>
            <a:endParaRPr sz="1700">
              <a:solidFill>
                <a:srgbClr val="C00000"/>
              </a:solidFill>
            </a:endParaRPr>
          </a:p>
          <a:p>
            <a:pPr marL="0" marR="0" lvl="0" indent="0" algn="ctr" rtl="0">
              <a:lnSpc>
                <a:spcPct val="100000"/>
              </a:lnSpc>
              <a:spcBef>
                <a:spcPts val="0"/>
              </a:spcBef>
              <a:spcAft>
                <a:spcPts val="0"/>
              </a:spcAft>
              <a:buNone/>
            </a:pPr>
            <a:r>
              <a:rPr lang="en-US" sz="1700">
                <a:solidFill>
                  <a:srgbClr val="C00000"/>
                </a:solidFill>
              </a:rPr>
              <a:t>Then ask ChatGBT:</a:t>
            </a:r>
            <a:br>
              <a:rPr lang="en-US" sz="1700">
                <a:solidFill>
                  <a:srgbClr val="C00000"/>
                </a:solidFill>
              </a:rPr>
            </a:br>
            <a:r>
              <a:rPr lang="en-US" sz="1700">
                <a:solidFill>
                  <a:srgbClr val="C00000"/>
                </a:solidFill>
              </a:rPr>
              <a:t>“But, more wild” to get some sensational ideas.</a:t>
            </a:r>
            <a:endParaRPr sz="1700">
              <a:solidFill>
                <a:srgbClr val="C00000"/>
              </a:solidFill>
            </a:endParaRPr>
          </a:p>
        </p:txBody>
      </p:sp>
      <p:pic>
        <p:nvPicPr>
          <p:cNvPr id="321" name="Google Shape;321;g2ac57998e76_1_81">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2735220" y="619750"/>
            <a:ext cx="6351150" cy="3680458"/>
          </a:xfrm>
          <a:prstGeom prst="rect">
            <a:avLst/>
          </a:prstGeom>
          <a:noFill/>
          <a:ln>
            <a:noFill/>
          </a:ln>
        </p:spPr>
      </p:pic>
      <p:sp>
        <p:nvSpPr>
          <p:cNvPr id="322" name="Google Shape;322;g2ac57998e76_1_81"/>
          <p:cNvSpPr txBox="1"/>
          <p:nvPr/>
        </p:nvSpPr>
        <p:spPr>
          <a:xfrm>
            <a:off x="3151240" y="93465"/>
            <a:ext cx="11994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0" u="none" strike="noStrike" cap="none">
                <a:solidFill>
                  <a:srgbClr val="000000"/>
                </a:solidFill>
                <a:latin typeface="Arial"/>
                <a:ea typeface="Arial"/>
                <a:cs typeface="Arial"/>
                <a:sym typeface="Arial"/>
              </a:rPr>
              <a:t>Incoming</a:t>
            </a:r>
            <a:endParaRPr/>
          </a:p>
          <a:p>
            <a:pPr marL="0" marR="0" lvl="0" indent="0" algn="l" rtl="0">
              <a:lnSpc>
                <a:spcPct val="100000"/>
              </a:lnSpc>
              <a:spcBef>
                <a:spcPts val="0"/>
              </a:spcBef>
              <a:spcAft>
                <a:spcPts val="0"/>
              </a:spcAft>
              <a:buNone/>
            </a:pPr>
            <a:r>
              <a:rPr lang="en-US" sz="1200" b="0" i="0" u="none" strike="noStrike" cap="none">
                <a:solidFill>
                  <a:srgbClr val="000000"/>
                </a:solidFill>
                <a:latin typeface="Arial"/>
                <a:ea typeface="Arial"/>
                <a:cs typeface="Arial"/>
                <a:sym typeface="Arial"/>
              </a:rPr>
              <a:t>solar radiation</a:t>
            </a:r>
            <a:endParaRPr/>
          </a:p>
        </p:txBody>
      </p:sp>
      <p:sp>
        <p:nvSpPr>
          <p:cNvPr id="325" name="Google Shape;325;g2ac57998e76_1_81"/>
          <p:cNvSpPr txBox="1"/>
          <p:nvPr/>
        </p:nvSpPr>
        <p:spPr>
          <a:xfrm rot="10800000">
            <a:off x="4259988" y="125439"/>
            <a:ext cx="357600" cy="400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0" i="0" u="none" strike="noStrike" cap="none">
                <a:solidFill>
                  <a:srgbClr val="000000"/>
                </a:solidFill>
                <a:latin typeface="Arial"/>
                <a:ea typeface="Arial"/>
                <a:cs typeface="Arial"/>
                <a:sym typeface="Arial"/>
              </a:rPr>
              <a:t>&gt;</a:t>
            </a:r>
            <a:endParaRPr/>
          </a:p>
        </p:txBody>
      </p:sp>
      <p:sp>
        <p:nvSpPr>
          <p:cNvPr id="323" name="Google Shape;323;g2ac57998e76_1_81"/>
          <p:cNvSpPr txBox="1"/>
          <p:nvPr/>
        </p:nvSpPr>
        <p:spPr>
          <a:xfrm>
            <a:off x="4866042" y="78653"/>
            <a:ext cx="16488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0" u="none" strike="noStrike" cap="none">
                <a:solidFill>
                  <a:srgbClr val="000000"/>
                </a:solidFill>
                <a:latin typeface="Arial"/>
                <a:ea typeface="Arial"/>
                <a:cs typeface="Arial"/>
                <a:sym typeface="Arial"/>
              </a:rPr>
              <a:t>Total reflected incoming radiation</a:t>
            </a:r>
            <a:endParaRPr/>
          </a:p>
        </p:txBody>
      </p:sp>
      <p:sp>
        <p:nvSpPr>
          <p:cNvPr id="326" name="Google Shape;326;g2ac57998e76_1_81"/>
          <p:cNvSpPr txBox="1"/>
          <p:nvPr/>
        </p:nvSpPr>
        <p:spPr>
          <a:xfrm>
            <a:off x="6320608" y="88554"/>
            <a:ext cx="3885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0" i="0" u="none" strike="noStrike" cap="none">
                <a:solidFill>
                  <a:srgbClr val="000000"/>
                </a:solidFill>
                <a:latin typeface="Arial"/>
                <a:ea typeface="Arial"/>
                <a:cs typeface="Arial"/>
                <a:sym typeface="Arial"/>
              </a:rPr>
              <a:t>+</a:t>
            </a:r>
            <a:endParaRPr/>
          </a:p>
        </p:txBody>
      </p:sp>
      <p:sp>
        <p:nvSpPr>
          <p:cNvPr id="324" name="Google Shape;324;g2ac57998e76_1_81"/>
          <p:cNvSpPr txBox="1"/>
          <p:nvPr/>
        </p:nvSpPr>
        <p:spPr>
          <a:xfrm>
            <a:off x="6826535" y="83633"/>
            <a:ext cx="15129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0" u="none" strike="noStrike" cap="none">
                <a:solidFill>
                  <a:srgbClr val="000000"/>
                </a:solidFill>
                <a:latin typeface="Arial"/>
                <a:ea typeface="Arial"/>
                <a:cs typeface="Arial"/>
                <a:sym typeface="Arial"/>
              </a:rPr>
              <a:t>Total outgoing infrared radiation</a:t>
            </a:r>
            <a:endParaRPr/>
          </a:p>
        </p:txBody>
      </p:sp>
      <p:sp>
        <p:nvSpPr>
          <p:cNvPr id="319" name="Google Shape;319;g2ac57998e76_1_81"/>
          <p:cNvSpPr txBox="1"/>
          <p:nvPr/>
        </p:nvSpPr>
        <p:spPr>
          <a:xfrm>
            <a:off x="8588829" y="4470261"/>
            <a:ext cx="497541" cy="2307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Arial"/>
                <a:ea typeface="Arial"/>
                <a:cs typeface="Arial"/>
                <a:sym typeface="Arial"/>
              </a:rPr>
              <a:t>NASA</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75"/>
          <p:cNvSpPr txBox="1">
            <a:spLocks noGrp="1"/>
          </p:cNvSpPr>
          <p:nvPr>
            <p:ph type="title" idx="4294967295"/>
          </p:nvPr>
        </p:nvSpPr>
        <p:spPr>
          <a:xfrm>
            <a:off x="66174" y="66174"/>
            <a:ext cx="3880184" cy="369332"/>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dirty="0">
                <a:ln>
                  <a:noFill/>
                </a:ln>
                <a:solidFill>
                  <a:schemeClr val="dk1"/>
                </a:solidFill>
                <a:effectLst/>
                <a:uLnTx/>
                <a:uFillTx/>
                <a:latin typeface="Arial"/>
                <a:ea typeface="Arial"/>
                <a:cs typeface="Arial"/>
                <a:sym typeface="Arial"/>
              </a:rPr>
              <a:t>Mind Map</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nvGrpSpPr>
          <p:cNvPr id="332" name="Google Shape;332;p75">
            <a:extLst>
              <a:ext uri="{C183D7F6-B498-43B3-948B-1728B52AA6E4}">
                <adec:decorative xmlns:adec="http://schemas.microsoft.com/office/drawing/2017/decorative" val="1"/>
              </a:ext>
            </a:extLst>
          </p:cNvPr>
          <p:cNvGrpSpPr/>
          <p:nvPr/>
        </p:nvGrpSpPr>
        <p:grpSpPr>
          <a:xfrm>
            <a:off x="992124" y="437294"/>
            <a:ext cx="7831837" cy="3533908"/>
            <a:chOff x="897833" y="959904"/>
            <a:chExt cx="7831837" cy="3533908"/>
          </a:xfrm>
        </p:grpSpPr>
        <p:grpSp>
          <p:nvGrpSpPr>
            <p:cNvPr id="333" name="Google Shape;333;p75"/>
            <p:cNvGrpSpPr/>
            <p:nvPr/>
          </p:nvGrpSpPr>
          <p:grpSpPr>
            <a:xfrm>
              <a:off x="897833" y="959904"/>
              <a:ext cx="7831837" cy="3533908"/>
              <a:chOff x="1483335" y="306391"/>
              <a:chExt cx="9618284" cy="6169802"/>
            </a:xfrm>
          </p:grpSpPr>
          <p:sp>
            <p:nvSpPr>
              <p:cNvPr id="334" name="Google Shape;334;p75"/>
              <p:cNvSpPr/>
              <p:nvPr/>
            </p:nvSpPr>
            <p:spPr>
              <a:xfrm>
                <a:off x="5119079" y="3480183"/>
                <a:ext cx="1844404" cy="1183018"/>
              </a:xfrm>
              <a:prstGeom prst="roundRect">
                <a:avLst>
                  <a:gd name="adj" fmla="val 16667"/>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Verdana"/>
                    <a:ea typeface="Verdana"/>
                    <a:cs typeface="Verdana"/>
                    <a:sym typeface="Verdana"/>
                  </a:rPr>
                  <a:t>Design a Solution for Global Warming</a:t>
                </a:r>
                <a:endParaRPr sz="1400" b="0" i="0" u="none" strike="noStrike" cap="none">
                  <a:solidFill>
                    <a:srgbClr val="000000"/>
                  </a:solidFill>
                  <a:latin typeface="Arial"/>
                  <a:ea typeface="Arial"/>
                  <a:cs typeface="Arial"/>
                  <a:sym typeface="Arial"/>
                </a:endParaRPr>
              </a:p>
            </p:txBody>
          </p:sp>
          <p:cxnSp>
            <p:nvCxnSpPr>
              <p:cNvPr id="335" name="Google Shape;335;p75"/>
              <p:cNvCxnSpPr/>
              <p:nvPr/>
            </p:nvCxnSpPr>
            <p:spPr>
              <a:xfrm rot="10800000">
                <a:off x="4343403" y="3038434"/>
                <a:ext cx="761997" cy="457197"/>
              </a:xfrm>
              <a:prstGeom prst="straightConnector1">
                <a:avLst/>
              </a:prstGeom>
              <a:solidFill>
                <a:schemeClr val="accent1"/>
              </a:solidFill>
              <a:ln w="9525" cap="flat" cmpd="sng">
                <a:solidFill>
                  <a:schemeClr val="dk1"/>
                </a:solidFill>
                <a:prstDash val="solid"/>
                <a:round/>
                <a:headEnd type="none" w="sm" len="sm"/>
                <a:tailEnd type="none" w="sm" len="sm"/>
              </a:ln>
            </p:spPr>
          </p:cxnSp>
          <p:cxnSp>
            <p:nvCxnSpPr>
              <p:cNvPr id="336" name="Google Shape;336;p75"/>
              <p:cNvCxnSpPr/>
              <p:nvPr/>
            </p:nvCxnSpPr>
            <p:spPr>
              <a:xfrm flipH="1">
                <a:off x="4724402" y="5275334"/>
                <a:ext cx="1233388" cy="499233"/>
              </a:xfrm>
              <a:prstGeom prst="straightConnector1">
                <a:avLst/>
              </a:prstGeom>
              <a:solidFill>
                <a:schemeClr val="accent1"/>
              </a:solidFill>
              <a:ln w="9525" cap="flat" cmpd="sng">
                <a:solidFill>
                  <a:schemeClr val="dk1"/>
                </a:solidFill>
                <a:prstDash val="solid"/>
                <a:round/>
                <a:headEnd type="none" w="sm" len="sm"/>
                <a:tailEnd type="none" w="sm" len="sm"/>
              </a:ln>
            </p:spPr>
          </p:cxnSp>
          <p:pic>
            <p:nvPicPr>
              <p:cNvPr id="337" name="Google Shape;337;p75" descr="C:\Users\Pius\AppData\Local\Microsoft\Windows\Temporary Internet Files\Content.IE5\7PJLD87R\MC900441454[1].png"/>
              <p:cNvPicPr preferRelativeResize="0"/>
              <p:nvPr/>
            </p:nvPicPr>
            <p:blipFill rotWithShape="1">
              <a:blip r:embed="rId3">
                <a:alphaModFix/>
              </a:blip>
              <a:srcRect b="32868"/>
              <a:stretch/>
            </p:blipFill>
            <p:spPr>
              <a:xfrm>
                <a:off x="3020321" y="2871813"/>
                <a:ext cx="896203" cy="601639"/>
              </a:xfrm>
              <a:prstGeom prst="rect">
                <a:avLst/>
              </a:prstGeom>
              <a:noFill/>
              <a:ln>
                <a:noFill/>
              </a:ln>
            </p:spPr>
          </p:pic>
          <p:pic>
            <p:nvPicPr>
              <p:cNvPr id="338" name="Google Shape;338;p75" descr="C:\Users\Pius\AppData\Local\Microsoft\Windows\Temporary Internet Files\Content.IE5\7PJLD87R\MC900441454[1].png"/>
              <p:cNvPicPr preferRelativeResize="0"/>
              <p:nvPr/>
            </p:nvPicPr>
            <p:blipFill rotWithShape="1">
              <a:blip r:embed="rId3">
                <a:alphaModFix/>
              </a:blip>
              <a:srcRect b="32868"/>
              <a:stretch/>
            </p:blipFill>
            <p:spPr>
              <a:xfrm>
                <a:off x="3281907" y="1694694"/>
                <a:ext cx="896203" cy="601639"/>
              </a:xfrm>
              <a:prstGeom prst="rect">
                <a:avLst/>
              </a:prstGeom>
              <a:noFill/>
              <a:ln>
                <a:noFill/>
              </a:ln>
            </p:spPr>
          </p:pic>
          <p:pic>
            <p:nvPicPr>
              <p:cNvPr id="339" name="Google Shape;339;p75" descr="C:\Users\Pius\AppData\Local\Microsoft\Windows\Temporary Internet Files\Content.IE5\7PJLD87R\MC900441454[1].png"/>
              <p:cNvPicPr preferRelativeResize="0"/>
              <p:nvPr/>
            </p:nvPicPr>
            <p:blipFill rotWithShape="1">
              <a:blip r:embed="rId3">
                <a:alphaModFix/>
              </a:blip>
              <a:srcRect b="32868"/>
              <a:stretch/>
            </p:blipFill>
            <p:spPr>
              <a:xfrm>
                <a:off x="3960122" y="2004230"/>
                <a:ext cx="896203" cy="601639"/>
              </a:xfrm>
              <a:prstGeom prst="rect">
                <a:avLst/>
              </a:prstGeom>
              <a:noFill/>
              <a:ln>
                <a:noFill/>
              </a:ln>
            </p:spPr>
          </p:pic>
          <p:pic>
            <p:nvPicPr>
              <p:cNvPr id="340" name="Google Shape;340;p75" descr="C:\Users\Pius\AppData\Local\Microsoft\Windows\Temporary Internet Files\Content.IE5\7PJLD87R\MC900441454[1].png"/>
              <p:cNvPicPr preferRelativeResize="0"/>
              <p:nvPr/>
            </p:nvPicPr>
            <p:blipFill rotWithShape="1">
              <a:blip r:embed="rId3">
                <a:alphaModFix/>
              </a:blip>
              <a:srcRect b="32868"/>
              <a:stretch/>
            </p:blipFill>
            <p:spPr>
              <a:xfrm>
                <a:off x="4071012" y="2584451"/>
                <a:ext cx="896203" cy="601639"/>
              </a:xfrm>
              <a:prstGeom prst="rect">
                <a:avLst/>
              </a:prstGeom>
              <a:noFill/>
              <a:ln>
                <a:noFill/>
              </a:ln>
            </p:spPr>
          </p:pic>
          <p:pic>
            <p:nvPicPr>
              <p:cNvPr id="341" name="Google Shape;341;p75" descr="C:\Users\Pius\AppData\Local\Microsoft\Windows\Temporary Internet Files\Content.IE5\7PJLD87R\MC900441454[1].png"/>
              <p:cNvPicPr preferRelativeResize="0"/>
              <p:nvPr/>
            </p:nvPicPr>
            <p:blipFill rotWithShape="1">
              <a:blip r:embed="rId3">
                <a:alphaModFix/>
              </a:blip>
              <a:srcRect b="32868"/>
              <a:stretch/>
            </p:blipFill>
            <p:spPr>
              <a:xfrm>
                <a:off x="3566613" y="2729831"/>
                <a:ext cx="896203" cy="601639"/>
              </a:xfrm>
              <a:prstGeom prst="rect">
                <a:avLst/>
              </a:prstGeom>
              <a:noFill/>
              <a:ln>
                <a:noFill/>
              </a:ln>
            </p:spPr>
          </p:pic>
          <p:pic>
            <p:nvPicPr>
              <p:cNvPr id="342" name="Google Shape;342;p75" descr="C:\Users\Pius\AppData\Local\Microsoft\Windows\Temporary Internet Files\Content.IE5\7PJLD87R\MC900441454[1].png"/>
              <p:cNvPicPr preferRelativeResize="0"/>
              <p:nvPr/>
            </p:nvPicPr>
            <p:blipFill rotWithShape="1">
              <a:blip r:embed="rId3">
                <a:alphaModFix/>
              </a:blip>
              <a:srcRect b="32868"/>
              <a:stretch/>
            </p:blipFill>
            <p:spPr>
              <a:xfrm>
                <a:off x="2726707" y="1892301"/>
                <a:ext cx="896203" cy="601639"/>
              </a:xfrm>
              <a:prstGeom prst="rect">
                <a:avLst/>
              </a:prstGeom>
              <a:noFill/>
              <a:ln>
                <a:noFill/>
              </a:ln>
            </p:spPr>
          </p:pic>
          <p:pic>
            <p:nvPicPr>
              <p:cNvPr id="343" name="Google Shape;343;p75" descr="C:\Users\Pius\AppData\Local\Microsoft\Windows\Temporary Internet Files\Content.IE5\7PJLD87R\MC900441454[1].png"/>
              <p:cNvPicPr preferRelativeResize="0"/>
              <p:nvPr/>
            </p:nvPicPr>
            <p:blipFill rotWithShape="1">
              <a:blip r:embed="rId3">
                <a:alphaModFix/>
              </a:blip>
              <a:srcRect b="32868"/>
              <a:stretch/>
            </p:blipFill>
            <p:spPr>
              <a:xfrm>
                <a:off x="3657601" y="5037162"/>
                <a:ext cx="896203" cy="601639"/>
              </a:xfrm>
              <a:prstGeom prst="rect">
                <a:avLst/>
              </a:prstGeom>
              <a:noFill/>
              <a:ln>
                <a:noFill/>
              </a:ln>
            </p:spPr>
          </p:pic>
          <p:pic>
            <p:nvPicPr>
              <p:cNvPr id="344" name="Google Shape;344;p75" descr="C:\Users\Pius\AppData\Local\Microsoft\Windows\Temporary Internet Files\Content.IE5\7PJLD87R\MC900441454[1].png"/>
              <p:cNvPicPr preferRelativeResize="0"/>
              <p:nvPr/>
            </p:nvPicPr>
            <p:blipFill rotWithShape="1">
              <a:blip r:embed="rId3">
                <a:alphaModFix/>
              </a:blip>
              <a:srcRect b="32868"/>
              <a:stretch/>
            </p:blipFill>
            <p:spPr>
              <a:xfrm>
                <a:off x="6600398" y="2589192"/>
                <a:ext cx="896203" cy="601639"/>
              </a:xfrm>
              <a:prstGeom prst="rect">
                <a:avLst/>
              </a:prstGeom>
              <a:noFill/>
              <a:ln>
                <a:noFill/>
              </a:ln>
            </p:spPr>
          </p:pic>
          <p:pic>
            <p:nvPicPr>
              <p:cNvPr id="345" name="Google Shape;345;p75" descr="C:\Users\Pius\AppData\Local\Microsoft\Windows\Temporary Internet Files\Content.IE5\7PJLD87R\MC900441454[1].png"/>
              <p:cNvPicPr preferRelativeResize="0"/>
              <p:nvPr/>
            </p:nvPicPr>
            <p:blipFill rotWithShape="1">
              <a:blip r:embed="rId3">
                <a:alphaModFix/>
              </a:blip>
              <a:srcRect b="32868"/>
              <a:stretch/>
            </p:blipFill>
            <p:spPr>
              <a:xfrm>
                <a:off x="2572219" y="2609043"/>
                <a:ext cx="896203" cy="601639"/>
              </a:xfrm>
              <a:prstGeom prst="rect">
                <a:avLst/>
              </a:prstGeom>
              <a:noFill/>
              <a:ln>
                <a:noFill/>
              </a:ln>
            </p:spPr>
          </p:pic>
          <p:pic>
            <p:nvPicPr>
              <p:cNvPr id="346" name="Google Shape;346;p75" descr="C:\Users\Pius\AppData\Local\Microsoft\Windows\Temporary Internet Files\Content.IE5\7PJLD87R\MC900441454[1].png"/>
              <p:cNvPicPr preferRelativeResize="0"/>
              <p:nvPr/>
            </p:nvPicPr>
            <p:blipFill rotWithShape="1">
              <a:blip r:embed="rId3">
                <a:alphaModFix/>
              </a:blip>
              <a:srcRect b="32868"/>
              <a:stretch/>
            </p:blipFill>
            <p:spPr>
              <a:xfrm>
                <a:off x="6600399" y="2198666"/>
                <a:ext cx="896203" cy="601639"/>
              </a:xfrm>
              <a:prstGeom prst="rect">
                <a:avLst/>
              </a:prstGeom>
              <a:noFill/>
              <a:ln>
                <a:noFill/>
              </a:ln>
            </p:spPr>
          </p:pic>
          <p:pic>
            <p:nvPicPr>
              <p:cNvPr id="347" name="Google Shape;347;p75" descr="C:\Users\Pius\AppData\Local\Microsoft\Windows\Temporary Internet Files\Content.IE5\7PJLD87R\MC900441454[1].png"/>
              <p:cNvPicPr preferRelativeResize="0"/>
              <p:nvPr/>
            </p:nvPicPr>
            <p:blipFill rotWithShape="1">
              <a:blip r:embed="rId3">
                <a:alphaModFix/>
              </a:blip>
              <a:srcRect b="32868"/>
              <a:stretch/>
            </p:blipFill>
            <p:spPr>
              <a:xfrm>
                <a:off x="7162801" y="2284392"/>
                <a:ext cx="896203" cy="601639"/>
              </a:xfrm>
              <a:prstGeom prst="rect">
                <a:avLst/>
              </a:prstGeom>
              <a:noFill/>
              <a:ln>
                <a:noFill/>
              </a:ln>
            </p:spPr>
          </p:pic>
          <p:pic>
            <p:nvPicPr>
              <p:cNvPr id="348" name="Google Shape;348;p75" descr="C:\Users\Pius\AppData\Local\Microsoft\Windows\Temporary Internet Files\Content.IE5\7PJLD87R\MC900441454[1].png"/>
              <p:cNvPicPr preferRelativeResize="0"/>
              <p:nvPr/>
            </p:nvPicPr>
            <p:blipFill rotWithShape="1">
              <a:blip r:embed="rId3">
                <a:alphaModFix/>
              </a:blip>
              <a:srcRect b="32868"/>
              <a:stretch/>
            </p:blipFill>
            <p:spPr>
              <a:xfrm>
                <a:off x="5783998" y="5008136"/>
                <a:ext cx="896203" cy="568016"/>
              </a:xfrm>
              <a:prstGeom prst="rect">
                <a:avLst/>
              </a:prstGeom>
              <a:noFill/>
              <a:ln>
                <a:noFill/>
              </a:ln>
            </p:spPr>
          </p:pic>
          <p:pic>
            <p:nvPicPr>
              <p:cNvPr id="349" name="Google Shape;349;p75" descr="C:\Users\Pius\AppData\Local\Microsoft\Windows\Temporary Internet Files\Content.IE5\7PJLD87R\MC900441454[1].png"/>
              <p:cNvPicPr preferRelativeResize="0"/>
              <p:nvPr/>
            </p:nvPicPr>
            <p:blipFill rotWithShape="1">
              <a:blip r:embed="rId3">
                <a:alphaModFix/>
              </a:blip>
              <a:srcRect b="32868"/>
              <a:stretch/>
            </p:blipFill>
            <p:spPr>
              <a:xfrm>
                <a:off x="3505201" y="4572001"/>
                <a:ext cx="896203" cy="601639"/>
              </a:xfrm>
              <a:prstGeom prst="rect">
                <a:avLst/>
              </a:prstGeom>
              <a:noFill/>
              <a:ln>
                <a:noFill/>
              </a:ln>
            </p:spPr>
          </p:pic>
          <p:pic>
            <p:nvPicPr>
              <p:cNvPr id="350" name="Google Shape;350;p75" descr="C:\Users\Pius\AppData\Local\Microsoft\Windows\Temporary Internet Files\Content.IE5\7PJLD87R\MC900441454[1].png"/>
              <p:cNvPicPr preferRelativeResize="0"/>
              <p:nvPr/>
            </p:nvPicPr>
            <p:blipFill rotWithShape="1">
              <a:blip r:embed="rId3">
                <a:alphaModFix/>
              </a:blip>
              <a:srcRect b="32868"/>
              <a:stretch/>
            </p:blipFill>
            <p:spPr>
              <a:xfrm>
                <a:off x="4276106" y="5440123"/>
                <a:ext cx="896203" cy="601639"/>
              </a:xfrm>
              <a:prstGeom prst="rect">
                <a:avLst/>
              </a:prstGeom>
              <a:noFill/>
              <a:ln>
                <a:noFill/>
              </a:ln>
            </p:spPr>
          </p:pic>
          <p:pic>
            <p:nvPicPr>
              <p:cNvPr id="351" name="Google Shape;351;p75" descr="C:\Users\Pius\AppData\Local\Microsoft\Windows\Temporary Internet Files\Content.IE5\7PJLD87R\MC900441454[1].png"/>
              <p:cNvPicPr preferRelativeResize="0"/>
              <p:nvPr/>
            </p:nvPicPr>
            <p:blipFill rotWithShape="1">
              <a:blip r:embed="rId3">
                <a:alphaModFix/>
              </a:blip>
              <a:srcRect b="32868"/>
              <a:stretch/>
            </p:blipFill>
            <p:spPr>
              <a:xfrm>
                <a:off x="4209198" y="4884762"/>
                <a:ext cx="896203" cy="601639"/>
              </a:xfrm>
              <a:prstGeom prst="rect">
                <a:avLst/>
              </a:prstGeom>
              <a:noFill/>
              <a:ln>
                <a:noFill/>
              </a:ln>
            </p:spPr>
          </p:pic>
          <p:pic>
            <p:nvPicPr>
              <p:cNvPr id="352" name="Google Shape;352;p75" descr="C:\Users\Pius\AppData\Local\Microsoft\Windows\Temporary Internet Files\Content.IE5\7PJLD87R\MC900441454[1].png"/>
              <p:cNvPicPr preferRelativeResize="0"/>
              <p:nvPr/>
            </p:nvPicPr>
            <p:blipFill rotWithShape="1">
              <a:blip r:embed="rId3">
                <a:alphaModFix/>
              </a:blip>
              <a:srcRect b="32868"/>
              <a:stretch/>
            </p:blipFill>
            <p:spPr>
              <a:xfrm>
                <a:off x="2895601" y="4808562"/>
                <a:ext cx="896203" cy="601639"/>
              </a:xfrm>
              <a:prstGeom prst="rect">
                <a:avLst/>
              </a:prstGeom>
              <a:noFill/>
              <a:ln>
                <a:noFill/>
              </a:ln>
            </p:spPr>
          </p:pic>
          <p:pic>
            <p:nvPicPr>
              <p:cNvPr id="353" name="Google Shape;353;p75" descr="C:\Users\Pius\AppData\Local\Microsoft\Windows\Temporary Internet Files\Content.IE5\7PJLD87R\MC900441454[1].png"/>
              <p:cNvPicPr preferRelativeResize="0"/>
              <p:nvPr/>
            </p:nvPicPr>
            <p:blipFill rotWithShape="1">
              <a:blip r:embed="rId3">
                <a:alphaModFix/>
              </a:blip>
              <a:srcRect b="32868"/>
              <a:stretch/>
            </p:blipFill>
            <p:spPr>
              <a:xfrm>
                <a:off x="3622911" y="5572126"/>
                <a:ext cx="896203" cy="601639"/>
              </a:xfrm>
              <a:prstGeom prst="rect">
                <a:avLst/>
              </a:prstGeom>
              <a:noFill/>
              <a:ln>
                <a:noFill/>
              </a:ln>
            </p:spPr>
          </p:pic>
          <p:pic>
            <p:nvPicPr>
              <p:cNvPr id="354" name="Google Shape;354;p75" descr="C:\Users\Pius\AppData\Local\Microsoft\Windows\Temporary Internet Files\Content.IE5\7PJLD87R\MC900441454[1].png"/>
              <p:cNvPicPr preferRelativeResize="0"/>
              <p:nvPr/>
            </p:nvPicPr>
            <p:blipFill rotWithShape="1">
              <a:blip r:embed="rId3">
                <a:alphaModFix/>
              </a:blip>
              <a:srcRect b="32868"/>
              <a:stretch/>
            </p:blipFill>
            <p:spPr>
              <a:xfrm>
                <a:off x="8243813" y="5715001"/>
                <a:ext cx="896203" cy="601639"/>
              </a:xfrm>
              <a:prstGeom prst="rect">
                <a:avLst/>
              </a:prstGeom>
              <a:noFill/>
              <a:ln>
                <a:noFill/>
              </a:ln>
            </p:spPr>
          </p:pic>
          <p:pic>
            <p:nvPicPr>
              <p:cNvPr id="355" name="Google Shape;355;p75" descr="C:\Users\Pius\AppData\Local\Microsoft\Windows\Temporary Internet Files\Content.IE5\7PJLD87R\MC900441454[1].png"/>
              <p:cNvPicPr preferRelativeResize="0"/>
              <p:nvPr/>
            </p:nvPicPr>
            <p:blipFill rotWithShape="1">
              <a:blip r:embed="rId3">
                <a:alphaModFix/>
              </a:blip>
              <a:srcRect b="32868"/>
              <a:stretch/>
            </p:blipFill>
            <p:spPr>
              <a:xfrm>
                <a:off x="2812005" y="5610271"/>
                <a:ext cx="896203" cy="601639"/>
              </a:xfrm>
              <a:prstGeom prst="rect">
                <a:avLst/>
              </a:prstGeom>
              <a:noFill/>
              <a:ln>
                <a:noFill/>
              </a:ln>
            </p:spPr>
          </p:pic>
          <p:pic>
            <p:nvPicPr>
              <p:cNvPr id="356" name="Google Shape;356;p75" descr="C:\Users\Pius\AppData\Local\Microsoft\Windows\Temporary Internet Files\Content.IE5\7PJLD87R\MC900441454[1].png"/>
              <p:cNvPicPr preferRelativeResize="0"/>
              <p:nvPr/>
            </p:nvPicPr>
            <p:blipFill rotWithShape="1">
              <a:blip r:embed="rId3">
                <a:alphaModFix/>
              </a:blip>
              <a:srcRect b="32868"/>
              <a:stretch/>
            </p:blipFill>
            <p:spPr>
              <a:xfrm>
                <a:off x="7687101" y="5874554"/>
                <a:ext cx="896203" cy="601639"/>
              </a:xfrm>
              <a:prstGeom prst="rect">
                <a:avLst/>
              </a:prstGeom>
              <a:noFill/>
              <a:ln>
                <a:noFill/>
              </a:ln>
            </p:spPr>
          </p:pic>
          <p:pic>
            <p:nvPicPr>
              <p:cNvPr id="357" name="Google Shape;357;p75" descr="C:\Users\Pius\AppData\Local\Microsoft\Windows\Temporary Internet Files\Content.IE5\7PJLD87R\MC900441454[1].png"/>
              <p:cNvPicPr preferRelativeResize="0"/>
              <p:nvPr/>
            </p:nvPicPr>
            <p:blipFill rotWithShape="1">
              <a:blip r:embed="rId3">
                <a:alphaModFix/>
              </a:blip>
              <a:srcRect b="32868"/>
              <a:stretch/>
            </p:blipFill>
            <p:spPr>
              <a:xfrm>
                <a:off x="3475625" y="2210650"/>
                <a:ext cx="896203" cy="601639"/>
              </a:xfrm>
              <a:prstGeom prst="rect">
                <a:avLst/>
              </a:prstGeom>
              <a:noFill/>
              <a:ln>
                <a:noFill/>
              </a:ln>
            </p:spPr>
          </p:pic>
          <p:pic>
            <p:nvPicPr>
              <p:cNvPr id="358" name="Google Shape;358;p75" descr="C:\Users\Pius\AppData\Local\Microsoft\Windows\Temporary Internet Files\Content.IE5\7PJLD87R\MC900441454[1].png"/>
              <p:cNvPicPr preferRelativeResize="0"/>
              <p:nvPr/>
            </p:nvPicPr>
            <p:blipFill rotWithShape="1">
              <a:blip r:embed="rId3">
                <a:alphaModFix/>
              </a:blip>
              <a:srcRect b="32868"/>
              <a:stretch/>
            </p:blipFill>
            <p:spPr>
              <a:xfrm>
                <a:off x="8382001" y="4923311"/>
                <a:ext cx="896203" cy="601639"/>
              </a:xfrm>
              <a:prstGeom prst="rect">
                <a:avLst/>
              </a:prstGeom>
              <a:noFill/>
              <a:ln>
                <a:noFill/>
              </a:ln>
            </p:spPr>
          </p:pic>
          <p:cxnSp>
            <p:nvCxnSpPr>
              <p:cNvPr id="359" name="Google Shape;359;p75"/>
              <p:cNvCxnSpPr/>
              <p:nvPr/>
            </p:nvCxnSpPr>
            <p:spPr>
              <a:xfrm>
                <a:off x="6503079" y="5275334"/>
                <a:ext cx="993522" cy="371830"/>
              </a:xfrm>
              <a:prstGeom prst="straightConnector1">
                <a:avLst/>
              </a:prstGeom>
              <a:solidFill>
                <a:schemeClr val="accent1"/>
              </a:solidFill>
              <a:ln w="9525" cap="flat" cmpd="sng">
                <a:solidFill>
                  <a:schemeClr val="dk1"/>
                </a:solidFill>
                <a:prstDash val="solid"/>
                <a:round/>
                <a:headEnd type="none" w="sm" len="sm"/>
                <a:tailEnd type="none" w="sm" len="sm"/>
              </a:ln>
            </p:spPr>
          </p:cxnSp>
          <p:pic>
            <p:nvPicPr>
              <p:cNvPr id="360" name="Google Shape;360;p75" descr="C:\Users\Pius\AppData\Local\Microsoft\Windows\Temporary Internet Files\Content.IE5\7PJLD87R\MC900441454[1].png"/>
              <p:cNvPicPr preferRelativeResize="0"/>
              <p:nvPr/>
            </p:nvPicPr>
            <p:blipFill rotWithShape="1">
              <a:blip r:embed="rId3">
                <a:alphaModFix/>
              </a:blip>
              <a:srcRect b="32868"/>
              <a:stretch/>
            </p:blipFill>
            <p:spPr>
              <a:xfrm>
                <a:off x="7162801" y="5874554"/>
                <a:ext cx="896203" cy="601639"/>
              </a:xfrm>
              <a:prstGeom prst="rect">
                <a:avLst/>
              </a:prstGeom>
              <a:noFill/>
              <a:ln>
                <a:noFill/>
              </a:ln>
            </p:spPr>
          </p:pic>
          <p:pic>
            <p:nvPicPr>
              <p:cNvPr id="361" name="Google Shape;361;p75" descr="C:\Users\Pius\AppData\Local\Microsoft\Windows\Temporary Internet Files\Content.IE5\7PJLD87R\MC900441454[1].png"/>
              <p:cNvPicPr preferRelativeResize="0"/>
              <p:nvPr/>
            </p:nvPicPr>
            <p:blipFill rotWithShape="1">
              <a:blip r:embed="rId3">
                <a:alphaModFix/>
              </a:blip>
              <a:srcRect b="32868"/>
              <a:stretch/>
            </p:blipFill>
            <p:spPr>
              <a:xfrm>
                <a:off x="7306102" y="4970487"/>
                <a:ext cx="896203" cy="601639"/>
              </a:xfrm>
              <a:prstGeom prst="rect">
                <a:avLst/>
              </a:prstGeom>
              <a:noFill/>
              <a:ln>
                <a:noFill/>
              </a:ln>
            </p:spPr>
          </p:pic>
          <p:pic>
            <p:nvPicPr>
              <p:cNvPr id="362" name="Google Shape;362;p75" descr="C:\Users\Pius\AppData\Local\Microsoft\Windows\Temporary Internet Files\Content.IE5\7PJLD87R\MC900441454[1].png"/>
              <p:cNvPicPr preferRelativeResize="0"/>
              <p:nvPr/>
            </p:nvPicPr>
            <p:blipFill rotWithShape="1">
              <a:blip r:embed="rId3">
                <a:alphaModFix/>
              </a:blip>
              <a:srcRect b="32868"/>
              <a:stretch/>
            </p:blipFill>
            <p:spPr>
              <a:xfrm>
                <a:off x="7268002" y="5469814"/>
                <a:ext cx="896203" cy="601639"/>
              </a:xfrm>
              <a:prstGeom prst="rect">
                <a:avLst/>
              </a:prstGeom>
              <a:noFill/>
              <a:ln>
                <a:noFill/>
              </a:ln>
            </p:spPr>
          </p:pic>
          <p:pic>
            <p:nvPicPr>
              <p:cNvPr id="363" name="Google Shape;363;p75" descr="C:\Users\Pius\AppData\Local\Microsoft\Windows\Temporary Internet Files\Content.IE5\7PJLD87R\MC900441454[1].png"/>
              <p:cNvPicPr preferRelativeResize="0"/>
              <p:nvPr/>
            </p:nvPicPr>
            <p:blipFill rotWithShape="1">
              <a:blip r:embed="rId3">
                <a:alphaModFix/>
              </a:blip>
              <a:srcRect b="32868"/>
              <a:stretch/>
            </p:blipFill>
            <p:spPr>
              <a:xfrm>
                <a:off x="8265802" y="5334804"/>
                <a:ext cx="896203" cy="601639"/>
              </a:xfrm>
              <a:prstGeom prst="rect">
                <a:avLst/>
              </a:prstGeom>
              <a:noFill/>
              <a:ln>
                <a:noFill/>
              </a:ln>
            </p:spPr>
          </p:pic>
          <p:pic>
            <p:nvPicPr>
              <p:cNvPr id="364" name="Google Shape;364;p75" descr="C:\Users\Pius\AppData\Local\Microsoft\Windows\Temporary Internet Files\Content.IE5\7PJLD87R\MC900441454[1].png"/>
              <p:cNvPicPr preferRelativeResize="0"/>
              <p:nvPr/>
            </p:nvPicPr>
            <p:blipFill rotWithShape="1">
              <a:blip r:embed="rId3">
                <a:alphaModFix/>
              </a:blip>
              <a:srcRect b="32868"/>
              <a:stretch/>
            </p:blipFill>
            <p:spPr>
              <a:xfrm>
                <a:off x="7307804" y="2840816"/>
                <a:ext cx="896203" cy="601639"/>
              </a:xfrm>
              <a:prstGeom prst="rect">
                <a:avLst/>
              </a:prstGeom>
              <a:noFill/>
              <a:ln>
                <a:noFill/>
              </a:ln>
            </p:spPr>
          </p:pic>
          <p:pic>
            <p:nvPicPr>
              <p:cNvPr id="365" name="Google Shape;365;p75" descr="C:\Users\Pius\AppData\Local\Microsoft\Windows\Temporary Internet Files\Content.IE5\7PJLD87R\MC900441454[1].png"/>
              <p:cNvPicPr preferRelativeResize="0"/>
              <p:nvPr/>
            </p:nvPicPr>
            <p:blipFill rotWithShape="1">
              <a:blip r:embed="rId3">
                <a:alphaModFix/>
              </a:blip>
              <a:srcRect b="32868"/>
              <a:stretch/>
            </p:blipFill>
            <p:spPr>
              <a:xfrm>
                <a:off x="7817701" y="2673346"/>
                <a:ext cx="896203" cy="601639"/>
              </a:xfrm>
              <a:prstGeom prst="rect">
                <a:avLst/>
              </a:prstGeom>
              <a:noFill/>
              <a:ln>
                <a:noFill/>
              </a:ln>
            </p:spPr>
          </p:pic>
          <p:pic>
            <p:nvPicPr>
              <p:cNvPr id="366" name="Google Shape;366;p75" descr="C:\Users\Pius\AppData\Local\Microsoft\Windows\Temporary Internet Files\Content.IE5\7PJLD87R\MC900441454[1].png"/>
              <p:cNvPicPr preferRelativeResize="0"/>
              <p:nvPr/>
            </p:nvPicPr>
            <p:blipFill rotWithShape="1">
              <a:blip r:embed="rId3">
                <a:alphaModFix/>
              </a:blip>
              <a:srcRect b="32868"/>
              <a:stretch/>
            </p:blipFill>
            <p:spPr>
              <a:xfrm>
                <a:off x="7906406" y="2180420"/>
                <a:ext cx="896203" cy="601639"/>
              </a:xfrm>
              <a:prstGeom prst="rect">
                <a:avLst/>
              </a:prstGeom>
              <a:noFill/>
              <a:ln>
                <a:noFill/>
              </a:ln>
            </p:spPr>
          </p:pic>
          <p:cxnSp>
            <p:nvCxnSpPr>
              <p:cNvPr id="367" name="Google Shape;367;p75"/>
              <p:cNvCxnSpPr/>
              <p:nvPr/>
            </p:nvCxnSpPr>
            <p:spPr>
              <a:xfrm>
                <a:off x="8265803" y="3274985"/>
                <a:ext cx="874213" cy="377023"/>
              </a:xfrm>
              <a:prstGeom prst="straightConnector1">
                <a:avLst/>
              </a:prstGeom>
              <a:solidFill>
                <a:schemeClr val="accent1"/>
              </a:solidFill>
              <a:ln w="9525" cap="flat" cmpd="sng">
                <a:solidFill>
                  <a:schemeClr val="dk1"/>
                </a:solidFill>
                <a:prstDash val="solid"/>
                <a:round/>
                <a:headEnd type="none" w="sm" len="sm"/>
                <a:tailEnd type="none" w="sm" len="sm"/>
              </a:ln>
            </p:spPr>
          </p:cxnSp>
          <p:pic>
            <p:nvPicPr>
              <p:cNvPr id="368" name="Google Shape;368;p75" descr="C:\Users\Pius\AppData\Local\Microsoft\Windows\Temporary Internet Files\Content.IE5\7PJLD87R\MC900441454[1].png"/>
              <p:cNvPicPr preferRelativeResize="0"/>
              <p:nvPr/>
            </p:nvPicPr>
            <p:blipFill rotWithShape="1">
              <a:blip r:embed="rId3">
                <a:alphaModFix/>
              </a:blip>
              <a:srcRect b="32868"/>
              <a:stretch/>
            </p:blipFill>
            <p:spPr>
              <a:xfrm>
                <a:off x="9162005" y="3897290"/>
                <a:ext cx="896203" cy="601639"/>
              </a:xfrm>
              <a:prstGeom prst="rect">
                <a:avLst/>
              </a:prstGeom>
              <a:noFill/>
              <a:ln>
                <a:noFill/>
              </a:ln>
            </p:spPr>
          </p:pic>
          <p:pic>
            <p:nvPicPr>
              <p:cNvPr id="369" name="Google Shape;369;p75" descr="C:\Users\Pius\AppData\Local\Microsoft\Windows\Temporary Internet Files\Content.IE5\7PJLD87R\MC900441454[1].png"/>
              <p:cNvPicPr preferRelativeResize="0"/>
              <p:nvPr/>
            </p:nvPicPr>
            <p:blipFill rotWithShape="1">
              <a:blip r:embed="rId3">
                <a:alphaModFix/>
              </a:blip>
              <a:srcRect b="32868"/>
              <a:stretch/>
            </p:blipFill>
            <p:spPr>
              <a:xfrm>
                <a:off x="8742517" y="3585381"/>
                <a:ext cx="896203" cy="601639"/>
              </a:xfrm>
              <a:prstGeom prst="rect">
                <a:avLst/>
              </a:prstGeom>
              <a:noFill/>
              <a:ln>
                <a:noFill/>
              </a:ln>
            </p:spPr>
          </p:pic>
          <p:pic>
            <p:nvPicPr>
              <p:cNvPr id="370" name="Google Shape;370;p75" descr="C:\Users\Pius\AppData\Local\Microsoft\Windows\Temporary Internet Files\Content.IE5\7PJLD87R\MC900441454[1].png"/>
              <p:cNvPicPr preferRelativeResize="0"/>
              <p:nvPr/>
            </p:nvPicPr>
            <p:blipFill rotWithShape="1">
              <a:blip r:embed="rId3">
                <a:alphaModFix/>
              </a:blip>
              <a:srcRect b="32868"/>
              <a:stretch/>
            </p:blipFill>
            <p:spPr>
              <a:xfrm>
                <a:off x="9060210" y="3295651"/>
                <a:ext cx="896203" cy="601639"/>
              </a:xfrm>
              <a:prstGeom prst="rect">
                <a:avLst/>
              </a:prstGeom>
              <a:noFill/>
              <a:ln>
                <a:noFill/>
              </a:ln>
            </p:spPr>
          </p:pic>
          <p:pic>
            <p:nvPicPr>
              <p:cNvPr id="371" name="Google Shape;371;p75" descr="C:\Users\Pius\AppData\Local\Microsoft\Windows\Temporary Internet Files\Content.IE5\7PJLD87R\MC900441454[1].png"/>
              <p:cNvPicPr preferRelativeResize="0"/>
              <p:nvPr/>
            </p:nvPicPr>
            <p:blipFill rotWithShape="1">
              <a:blip r:embed="rId3">
                <a:alphaModFix/>
              </a:blip>
              <a:srcRect b="32868"/>
              <a:stretch/>
            </p:blipFill>
            <p:spPr>
              <a:xfrm>
                <a:off x="2278605" y="2225718"/>
                <a:ext cx="896203" cy="601639"/>
              </a:xfrm>
              <a:prstGeom prst="rect">
                <a:avLst/>
              </a:prstGeom>
              <a:noFill/>
              <a:ln>
                <a:noFill/>
              </a:ln>
            </p:spPr>
          </p:pic>
          <p:pic>
            <p:nvPicPr>
              <p:cNvPr id="372" name="Google Shape;372;p75" descr="C:\Users\Pius\AppData\Local\Microsoft\Windows\Temporary Internet Files\Content.IE5\7PJLD87R\MC900441454[1].png"/>
              <p:cNvPicPr preferRelativeResize="0"/>
              <p:nvPr/>
            </p:nvPicPr>
            <p:blipFill rotWithShape="1">
              <a:blip r:embed="rId3">
                <a:alphaModFix/>
              </a:blip>
              <a:srcRect b="32868"/>
              <a:stretch/>
            </p:blipFill>
            <p:spPr>
              <a:xfrm>
                <a:off x="2521225" y="3107609"/>
                <a:ext cx="896203" cy="601639"/>
              </a:xfrm>
              <a:prstGeom prst="rect">
                <a:avLst/>
              </a:prstGeom>
              <a:noFill/>
              <a:ln>
                <a:noFill/>
              </a:ln>
            </p:spPr>
          </p:pic>
          <p:pic>
            <p:nvPicPr>
              <p:cNvPr id="373" name="Google Shape;373;p75" descr="C:\Users\Pius\AppData\Local\Microsoft\Windows\Temporary Internet Files\Content.IE5\7PJLD87R\MC900441454[1].png"/>
              <p:cNvPicPr preferRelativeResize="0"/>
              <p:nvPr/>
            </p:nvPicPr>
            <p:blipFill rotWithShape="1">
              <a:blip r:embed="rId3">
                <a:alphaModFix/>
              </a:blip>
              <a:srcRect b="32868"/>
              <a:stretch/>
            </p:blipFill>
            <p:spPr>
              <a:xfrm>
                <a:off x="7726906" y="1705014"/>
                <a:ext cx="896203" cy="601639"/>
              </a:xfrm>
              <a:prstGeom prst="rect">
                <a:avLst/>
              </a:prstGeom>
              <a:noFill/>
              <a:ln>
                <a:noFill/>
              </a:ln>
            </p:spPr>
          </p:pic>
          <p:pic>
            <p:nvPicPr>
              <p:cNvPr id="374" name="Google Shape;374;p75" descr="C:\Users\Pius\AppData\Local\Microsoft\Windows\Temporary Internet Files\Content.IE5\7PJLD87R\MC900441454[1].png"/>
              <p:cNvPicPr preferRelativeResize="0"/>
              <p:nvPr/>
            </p:nvPicPr>
            <p:blipFill rotWithShape="1">
              <a:blip r:embed="rId3">
                <a:alphaModFix/>
              </a:blip>
              <a:srcRect b="32868"/>
              <a:stretch/>
            </p:blipFill>
            <p:spPr>
              <a:xfrm>
                <a:off x="8243812" y="1712980"/>
                <a:ext cx="896203" cy="601639"/>
              </a:xfrm>
              <a:prstGeom prst="rect">
                <a:avLst/>
              </a:prstGeom>
              <a:noFill/>
              <a:ln>
                <a:noFill/>
              </a:ln>
            </p:spPr>
          </p:pic>
          <p:pic>
            <p:nvPicPr>
              <p:cNvPr id="375" name="Google Shape;375;p75" descr="C:\Users\Pius\AppData\Local\Microsoft\Windows\Temporary Internet Files\Content.IE5\7PJLD87R\MC900441454[1].png"/>
              <p:cNvPicPr preferRelativeResize="0"/>
              <p:nvPr/>
            </p:nvPicPr>
            <p:blipFill rotWithShape="1">
              <a:blip r:embed="rId3">
                <a:alphaModFix/>
              </a:blip>
              <a:srcRect b="32868"/>
              <a:stretch/>
            </p:blipFill>
            <p:spPr>
              <a:xfrm>
                <a:off x="6600399" y="1725668"/>
                <a:ext cx="896203" cy="601639"/>
              </a:xfrm>
              <a:prstGeom prst="rect">
                <a:avLst/>
              </a:prstGeom>
              <a:noFill/>
              <a:ln>
                <a:noFill/>
              </a:ln>
            </p:spPr>
          </p:pic>
          <p:sp>
            <p:nvSpPr>
              <p:cNvPr id="376" name="Google Shape;376;p75"/>
              <p:cNvSpPr txBox="1"/>
              <p:nvPr/>
            </p:nvSpPr>
            <p:spPr>
              <a:xfrm>
                <a:off x="1483335" y="306391"/>
                <a:ext cx="9618284" cy="6448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690304"/>
                    </a:solidFill>
                    <a:latin typeface="Arial"/>
                    <a:ea typeface="Arial"/>
                    <a:cs typeface="Arial"/>
                    <a:sym typeface="Arial"/>
                  </a:rPr>
                  <a:t>Organize group and individual sticky notes on large sheet of paper or wall.</a:t>
                </a:r>
                <a:endParaRPr sz="1400" b="0" i="0" u="none" strike="noStrike" cap="none">
                  <a:solidFill>
                    <a:srgbClr val="000000"/>
                  </a:solidFill>
                  <a:latin typeface="Arial"/>
                  <a:ea typeface="Arial"/>
                  <a:cs typeface="Arial"/>
                  <a:sym typeface="Arial"/>
                </a:endParaRPr>
              </a:p>
            </p:txBody>
          </p:sp>
        </p:grpSp>
        <p:cxnSp>
          <p:nvCxnSpPr>
            <p:cNvPr id="377" name="Google Shape;377;p75"/>
            <p:cNvCxnSpPr/>
            <p:nvPr/>
          </p:nvCxnSpPr>
          <p:spPr>
            <a:xfrm rot="10800000" flipH="1">
              <a:off x="5352972" y="2674756"/>
              <a:ext cx="427655" cy="77227"/>
            </a:xfrm>
            <a:prstGeom prst="straightConnector1">
              <a:avLst/>
            </a:prstGeom>
            <a:noFill/>
            <a:ln w="9525" cap="flat" cmpd="sng">
              <a:solidFill>
                <a:schemeClr val="dk1"/>
              </a:solidFill>
              <a:prstDash val="solid"/>
              <a:round/>
              <a:headEnd type="none" w="sm" len="sm"/>
              <a:tailEnd type="none" w="sm" len="sm"/>
            </a:ln>
          </p:spPr>
        </p:cxnSp>
        <p:cxnSp>
          <p:nvCxnSpPr>
            <p:cNvPr id="378" name="Google Shape;378;p75"/>
            <p:cNvCxnSpPr/>
            <p:nvPr/>
          </p:nvCxnSpPr>
          <p:spPr>
            <a:xfrm>
              <a:off x="4569496" y="3483495"/>
              <a:ext cx="161966" cy="197569"/>
            </a:xfrm>
            <a:prstGeom prst="straightConnector1">
              <a:avLst/>
            </a:prstGeom>
            <a:noFill/>
            <a:ln w="9525" cap="flat" cmpd="sng">
              <a:solidFill>
                <a:schemeClr val="dk1"/>
              </a:solidFill>
              <a:prstDash val="solid"/>
              <a:round/>
              <a:headEnd type="none" w="sm" len="sm"/>
              <a:tailEnd type="none" w="sm" len="sm"/>
            </a:ln>
          </p:spPr>
        </p:cxnSp>
      </p:grpSp>
      <p:sp>
        <p:nvSpPr>
          <p:cNvPr id="379" name="Google Shape;379;p75"/>
          <p:cNvSpPr txBox="1"/>
          <p:nvPr/>
        </p:nvSpPr>
        <p:spPr>
          <a:xfrm>
            <a:off x="2218621" y="969704"/>
            <a:ext cx="1410422"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Category 1</a:t>
            </a:r>
            <a:endParaRPr sz="1400" b="0" i="0" u="none" strike="noStrike" cap="none">
              <a:solidFill>
                <a:srgbClr val="000000"/>
              </a:solidFill>
              <a:latin typeface="Arial"/>
              <a:ea typeface="Arial"/>
              <a:cs typeface="Arial"/>
              <a:sym typeface="Arial"/>
            </a:endParaRPr>
          </a:p>
        </p:txBody>
      </p:sp>
      <p:sp>
        <p:nvSpPr>
          <p:cNvPr id="380" name="Google Shape;380;p75"/>
          <p:cNvSpPr txBox="1"/>
          <p:nvPr/>
        </p:nvSpPr>
        <p:spPr>
          <a:xfrm>
            <a:off x="2387451" y="2627029"/>
            <a:ext cx="1410422"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Category 3</a:t>
            </a:r>
            <a:endParaRPr sz="1400" b="0" i="0" u="none" strike="noStrike" cap="none">
              <a:solidFill>
                <a:srgbClr val="000000"/>
              </a:solidFill>
              <a:latin typeface="Arial"/>
              <a:ea typeface="Arial"/>
              <a:cs typeface="Arial"/>
              <a:sym typeface="Arial"/>
            </a:endParaRPr>
          </a:p>
        </p:txBody>
      </p:sp>
      <p:sp>
        <p:nvSpPr>
          <p:cNvPr id="381" name="Google Shape;381;p75"/>
          <p:cNvSpPr txBox="1"/>
          <p:nvPr/>
        </p:nvSpPr>
        <p:spPr>
          <a:xfrm>
            <a:off x="5590362" y="965851"/>
            <a:ext cx="1410422"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Category 2</a:t>
            </a:r>
            <a:endParaRPr sz="1400" b="0" i="0" u="none" strike="noStrike" cap="none">
              <a:solidFill>
                <a:srgbClr val="000000"/>
              </a:solidFill>
              <a:latin typeface="Arial"/>
              <a:ea typeface="Arial"/>
              <a:cs typeface="Arial"/>
              <a:sym typeface="Arial"/>
            </a:endParaRPr>
          </a:p>
        </p:txBody>
      </p:sp>
      <p:sp>
        <p:nvSpPr>
          <p:cNvPr id="382" name="Google Shape;382;p75"/>
          <p:cNvSpPr txBox="1"/>
          <p:nvPr/>
        </p:nvSpPr>
        <p:spPr>
          <a:xfrm>
            <a:off x="5890648" y="2778877"/>
            <a:ext cx="1410422"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Category 4</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62"/>
          <p:cNvSpPr txBox="1">
            <a:spLocks noGrp="1"/>
          </p:cNvSpPr>
          <p:nvPr>
            <p:ph type="title" idx="4294967295"/>
          </p:nvPr>
        </p:nvSpPr>
        <p:spPr>
          <a:xfrm>
            <a:off x="579438" y="1403350"/>
            <a:ext cx="3698875" cy="252413"/>
          </a:xfrm>
          <a:prstGeom prst="rect">
            <a:avLst/>
          </a:prstGeom>
          <a:no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7F7F7F"/>
              </a:buClr>
              <a:buSzPts val="1800"/>
              <a:buFont typeface="Noto Sans Symbols"/>
              <a:buNone/>
              <a:tabLst/>
              <a:defRPr/>
            </a:pPr>
            <a:r>
              <a:rPr kumimoji="0" lang="en-US" sz="1600" b="1" i="0" u="none" strike="noStrike" kern="0" cap="none" spc="0" normalizeH="0" baseline="0" noProof="0" dirty="0">
                <a:ln>
                  <a:noFill/>
                </a:ln>
                <a:solidFill>
                  <a:srgbClr val="BFBFBF"/>
                </a:solidFill>
                <a:effectLst/>
                <a:uLnTx/>
                <a:uFillTx/>
                <a:latin typeface="Arial"/>
                <a:ea typeface="Arial"/>
                <a:cs typeface="Arial"/>
                <a:sym typeface="Arial"/>
              </a:rPr>
              <a:t>Students will learn:</a:t>
            </a:r>
            <a:endParaRPr kumimoji="0" lang="en-US" sz="1400" b="1" i="0" u="none" strike="noStrike" kern="0" cap="none" spc="0" normalizeH="0" baseline="0" noProof="0" dirty="0">
              <a:ln>
                <a:noFill/>
              </a:ln>
              <a:solidFill>
                <a:srgbClr val="A6A6A6"/>
              </a:solidFill>
              <a:effectLst/>
              <a:uLnTx/>
              <a:uFillTx/>
              <a:latin typeface="Arial"/>
              <a:ea typeface="Arial"/>
              <a:cs typeface="Arial"/>
              <a:sym typeface="Arial"/>
            </a:endParaRPr>
          </a:p>
        </p:txBody>
      </p:sp>
      <p:sp>
        <p:nvSpPr>
          <p:cNvPr id="161" name="Google Shape;161;p62"/>
          <p:cNvSpPr txBox="1"/>
          <p:nvPr/>
        </p:nvSpPr>
        <p:spPr>
          <a:xfrm>
            <a:off x="614918" y="1971586"/>
            <a:ext cx="8359981" cy="1523454"/>
          </a:xfrm>
          <a:prstGeom prst="rect">
            <a:avLst/>
          </a:prstGeom>
          <a:noFill/>
          <a:ln>
            <a:noFill/>
          </a:ln>
        </p:spPr>
        <p:txBody>
          <a:bodyPr spcFirstLastPara="1" wrap="square" lIns="91425" tIns="45700" rIns="91425" bIns="45700" anchor="t" anchorCtr="0">
            <a:spAutoFit/>
          </a:bodyPr>
          <a:lstStyle/>
          <a:p>
            <a:pPr marL="257175" marR="0" lvl="0" indent="-257175" algn="l" rtl="0">
              <a:lnSpc>
                <a:spcPct val="100000"/>
              </a:lnSpc>
              <a:spcBef>
                <a:spcPts val="0"/>
              </a:spcBef>
              <a:spcAft>
                <a:spcPts val="0"/>
              </a:spcAft>
              <a:buClr>
                <a:srgbClr val="BFBFBF"/>
              </a:buClr>
              <a:buSzPts val="1950"/>
              <a:buFont typeface="Arial"/>
              <a:buAutoNum type="arabicPeriod"/>
            </a:pPr>
            <a:r>
              <a:rPr lang="en-US" sz="1950" b="1" i="0" u="none" strike="noStrike" cap="none">
                <a:solidFill>
                  <a:schemeClr val="lt1"/>
                </a:solidFill>
                <a:latin typeface="Arial"/>
                <a:ea typeface="Arial"/>
                <a:cs typeface="Arial"/>
                <a:sym typeface="Arial"/>
              </a:rPr>
              <a:t>Physical science is just one dimension of climate change</a:t>
            </a:r>
            <a:endParaRPr sz="1400" b="0" i="0" u="none" strike="noStrike" cap="none">
              <a:solidFill>
                <a:srgbClr val="000000"/>
              </a:solidFill>
              <a:latin typeface="Arial"/>
              <a:ea typeface="Arial"/>
              <a:cs typeface="Arial"/>
              <a:sym typeface="Arial"/>
            </a:endParaRPr>
          </a:p>
          <a:p>
            <a:pPr marL="257175" marR="0" lvl="0" indent="-257175" algn="l" rtl="0">
              <a:lnSpc>
                <a:spcPct val="100000"/>
              </a:lnSpc>
              <a:spcBef>
                <a:spcPts val="900"/>
              </a:spcBef>
              <a:spcAft>
                <a:spcPts val="0"/>
              </a:spcAft>
              <a:buClr>
                <a:srgbClr val="BFBFBF"/>
              </a:buClr>
              <a:buSzPts val="1950"/>
              <a:buFont typeface="Arial"/>
              <a:buAutoNum type="arabicPeriod"/>
            </a:pPr>
            <a:r>
              <a:rPr lang="en-US" sz="1950" b="1" i="0" u="none" strike="noStrike" cap="none">
                <a:solidFill>
                  <a:schemeClr val="lt1"/>
                </a:solidFill>
                <a:latin typeface="Arial"/>
                <a:ea typeface="Arial"/>
                <a:cs typeface="Arial"/>
                <a:sym typeface="Arial"/>
              </a:rPr>
              <a:t>Pros and Cons of Climate Engineering relative to global warming </a:t>
            </a:r>
            <a:endParaRPr sz="1400" b="0" i="0" u="none" strike="noStrike" cap="none">
              <a:solidFill>
                <a:srgbClr val="000000"/>
              </a:solidFill>
              <a:latin typeface="Arial"/>
              <a:ea typeface="Arial"/>
              <a:cs typeface="Arial"/>
              <a:sym typeface="Arial"/>
            </a:endParaRPr>
          </a:p>
          <a:p>
            <a:pPr marL="257175" marR="0" lvl="0" indent="-257175" algn="l" rtl="0">
              <a:lnSpc>
                <a:spcPct val="100000"/>
              </a:lnSpc>
              <a:spcBef>
                <a:spcPts val="900"/>
              </a:spcBef>
              <a:spcAft>
                <a:spcPts val="0"/>
              </a:spcAft>
              <a:buClr>
                <a:srgbClr val="BFBFBF"/>
              </a:buClr>
              <a:buSzPts val="1950"/>
              <a:buFont typeface="Arial"/>
              <a:buAutoNum type="arabicPeriod"/>
            </a:pPr>
            <a:r>
              <a:rPr lang="en-US" sz="1950" b="1" i="0" u="none" strike="noStrike" cap="none">
                <a:solidFill>
                  <a:schemeClr val="lt1"/>
                </a:solidFill>
                <a:latin typeface="Arial"/>
                <a:ea typeface="Arial"/>
                <a:cs typeface="Arial"/>
                <a:sym typeface="Arial"/>
              </a:rPr>
              <a:t>Variety of knowledge and skills are needed </a:t>
            </a:r>
            <a:endParaRPr/>
          </a:p>
          <a:p>
            <a:pPr marL="0" marR="0" lvl="0" indent="0" algn="l" rtl="0">
              <a:lnSpc>
                <a:spcPct val="100000"/>
              </a:lnSpc>
              <a:spcBef>
                <a:spcPts val="0"/>
              </a:spcBef>
              <a:spcAft>
                <a:spcPts val="0"/>
              </a:spcAft>
              <a:buNone/>
            </a:pPr>
            <a:r>
              <a:rPr lang="en-US" sz="1950" b="1" i="0" u="none" strike="noStrike" cap="none">
                <a:solidFill>
                  <a:schemeClr val="lt1"/>
                </a:solidFill>
                <a:latin typeface="Arial"/>
                <a:ea typeface="Arial"/>
                <a:cs typeface="Arial"/>
                <a:sym typeface="Arial"/>
              </a:rPr>
              <a:t>    </a:t>
            </a:r>
            <a:r>
              <a:rPr lang="en-US" sz="1800" b="1" i="0" u="none" strike="noStrike" cap="none">
                <a:solidFill>
                  <a:schemeClr val="lt1"/>
                </a:solidFill>
                <a:latin typeface="Arial"/>
                <a:ea typeface="Arial"/>
                <a:cs typeface="Arial"/>
                <a:sym typeface="Arial"/>
              </a:rPr>
              <a:t>(climate science and engineering are important, but not exclusive)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76"/>
          <p:cNvSpPr txBox="1">
            <a:spLocks noGrp="1"/>
          </p:cNvSpPr>
          <p:nvPr>
            <p:ph type="title" idx="4294967295"/>
          </p:nvPr>
        </p:nvSpPr>
        <p:spPr>
          <a:xfrm>
            <a:off x="66174" y="66174"/>
            <a:ext cx="3880184" cy="369332"/>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dirty="0">
                <a:ln>
                  <a:noFill/>
                </a:ln>
                <a:solidFill>
                  <a:schemeClr val="dk1"/>
                </a:solidFill>
                <a:effectLst/>
                <a:uLnTx/>
                <a:uFillTx/>
                <a:latin typeface="Arial"/>
                <a:ea typeface="Arial"/>
                <a:cs typeface="Arial"/>
                <a:sym typeface="Arial"/>
              </a:rPr>
              <a:t>Mind Map (2)</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nvGrpSpPr>
          <p:cNvPr id="388" name="Google Shape;388;p76">
            <a:extLst>
              <a:ext uri="{C183D7F6-B498-43B3-948B-1728B52AA6E4}">
                <adec:decorative xmlns:adec="http://schemas.microsoft.com/office/drawing/2017/decorative" val="1"/>
              </a:ext>
            </a:extLst>
          </p:cNvPr>
          <p:cNvGrpSpPr/>
          <p:nvPr/>
        </p:nvGrpSpPr>
        <p:grpSpPr>
          <a:xfrm>
            <a:off x="992124" y="437294"/>
            <a:ext cx="7831837" cy="3533908"/>
            <a:chOff x="897833" y="959904"/>
            <a:chExt cx="7831837" cy="3533908"/>
          </a:xfrm>
        </p:grpSpPr>
        <p:grpSp>
          <p:nvGrpSpPr>
            <p:cNvPr id="389" name="Google Shape;389;p76"/>
            <p:cNvGrpSpPr/>
            <p:nvPr/>
          </p:nvGrpSpPr>
          <p:grpSpPr>
            <a:xfrm>
              <a:off x="897833" y="959904"/>
              <a:ext cx="7831837" cy="3533908"/>
              <a:chOff x="1483335" y="306391"/>
              <a:chExt cx="9618284" cy="6169802"/>
            </a:xfrm>
          </p:grpSpPr>
          <p:sp>
            <p:nvSpPr>
              <p:cNvPr id="390" name="Google Shape;390;p76"/>
              <p:cNvSpPr/>
              <p:nvPr/>
            </p:nvSpPr>
            <p:spPr>
              <a:xfrm>
                <a:off x="5119079" y="3480183"/>
                <a:ext cx="1844404" cy="1183018"/>
              </a:xfrm>
              <a:prstGeom prst="roundRect">
                <a:avLst>
                  <a:gd name="adj" fmla="val 16667"/>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Verdana"/>
                    <a:ea typeface="Verdana"/>
                    <a:cs typeface="Verdana"/>
                    <a:sym typeface="Verdana"/>
                  </a:rPr>
                  <a:t>Design a Solution for Global Warming</a:t>
                </a:r>
                <a:endParaRPr sz="1400" b="0" i="0" u="none" strike="noStrike" cap="none">
                  <a:solidFill>
                    <a:srgbClr val="000000"/>
                  </a:solidFill>
                  <a:latin typeface="Arial"/>
                  <a:ea typeface="Arial"/>
                  <a:cs typeface="Arial"/>
                  <a:sym typeface="Arial"/>
                </a:endParaRPr>
              </a:p>
            </p:txBody>
          </p:sp>
          <p:cxnSp>
            <p:nvCxnSpPr>
              <p:cNvPr id="391" name="Google Shape;391;p76"/>
              <p:cNvCxnSpPr/>
              <p:nvPr/>
            </p:nvCxnSpPr>
            <p:spPr>
              <a:xfrm rot="10800000">
                <a:off x="4343403" y="3038434"/>
                <a:ext cx="761997" cy="457197"/>
              </a:xfrm>
              <a:prstGeom prst="straightConnector1">
                <a:avLst/>
              </a:prstGeom>
              <a:solidFill>
                <a:schemeClr val="accent1"/>
              </a:solidFill>
              <a:ln w="9525" cap="flat" cmpd="sng">
                <a:solidFill>
                  <a:schemeClr val="dk1"/>
                </a:solidFill>
                <a:prstDash val="solid"/>
                <a:round/>
                <a:headEnd type="none" w="sm" len="sm"/>
                <a:tailEnd type="none" w="sm" len="sm"/>
              </a:ln>
            </p:spPr>
          </p:cxnSp>
          <p:cxnSp>
            <p:nvCxnSpPr>
              <p:cNvPr id="392" name="Google Shape;392;p76"/>
              <p:cNvCxnSpPr/>
              <p:nvPr/>
            </p:nvCxnSpPr>
            <p:spPr>
              <a:xfrm flipH="1">
                <a:off x="4724402" y="5275334"/>
                <a:ext cx="1233388" cy="499233"/>
              </a:xfrm>
              <a:prstGeom prst="straightConnector1">
                <a:avLst/>
              </a:prstGeom>
              <a:solidFill>
                <a:schemeClr val="accent1"/>
              </a:solidFill>
              <a:ln w="9525" cap="flat" cmpd="sng">
                <a:solidFill>
                  <a:schemeClr val="dk1"/>
                </a:solidFill>
                <a:prstDash val="solid"/>
                <a:round/>
                <a:headEnd type="none" w="sm" len="sm"/>
                <a:tailEnd type="none" w="sm" len="sm"/>
              </a:ln>
            </p:spPr>
          </p:cxnSp>
          <p:pic>
            <p:nvPicPr>
              <p:cNvPr id="393" name="Google Shape;393;p76" descr="C:\Users\Pius\AppData\Local\Microsoft\Windows\Temporary Internet Files\Content.IE5\7PJLD87R\MC900441454[1].png"/>
              <p:cNvPicPr preferRelativeResize="0"/>
              <p:nvPr/>
            </p:nvPicPr>
            <p:blipFill rotWithShape="1">
              <a:blip r:embed="rId3">
                <a:alphaModFix/>
              </a:blip>
              <a:srcRect b="32868"/>
              <a:stretch/>
            </p:blipFill>
            <p:spPr>
              <a:xfrm>
                <a:off x="3020321" y="2871813"/>
                <a:ext cx="896203" cy="601639"/>
              </a:xfrm>
              <a:prstGeom prst="rect">
                <a:avLst/>
              </a:prstGeom>
              <a:noFill/>
              <a:ln>
                <a:noFill/>
              </a:ln>
            </p:spPr>
          </p:pic>
          <p:pic>
            <p:nvPicPr>
              <p:cNvPr id="394" name="Google Shape;394;p76" descr="C:\Users\Pius\AppData\Local\Microsoft\Windows\Temporary Internet Files\Content.IE5\7PJLD87R\MC900441454[1].png"/>
              <p:cNvPicPr preferRelativeResize="0"/>
              <p:nvPr/>
            </p:nvPicPr>
            <p:blipFill rotWithShape="1">
              <a:blip r:embed="rId3">
                <a:alphaModFix/>
              </a:blip>
              <a:srcRect b="32868"/>
              <a:stretch/>
            </p:blipFill>
            <p:spPr>
              <a:xfrm>
                <a:off x="3281907" y="1694694"/>
                <a:ext cx="896203" cy="601639"/>
              </a:xfrm>
              <a:prstGeom prst="rect">
                <a:avLst/>
              </a:prstGeom>
              <a:noFill/>
              <a:ln>
                <a:noFill/>
              </a:ln>
            </p:spPr>
          </p:pic>
          <p:pic>
            <p:nvPicPr>
              <p:cNvPr id="395" name="Google Shape;395;p76" descr="C:\Users\Pius\AppData\Local\Microsoft\Windows\Temporary Internet Files\Content.IE5\7PJLD87R\MC900441454[1].png"/>
              <p:cNvPicPr preferRelativeResize="0"/>
              <p:nvPr/>
            </p:nvPicPr>
            <p:blipFill rotWithShape="1">
              <a:blip r:embed="rId3">
                <a:alphaModFix/>
              </a:blip>
              <a:srcRect b="32868"/>
              <a:stretch/>
            </p:blipFill>
            <p:spPr>
              <a:xfrm>
                <a:off x="3960122" y="2004230"/>
                <a:ext cx="896203" cy="601639"/>
              </a:xfrm>
              <a:prstGeom prst="rect">
                <a:avLst/>
              </a:prstGeom>
              <a:noFill/>
              <a:ln>
                <a:noFill/>
              </a:ln>
            </p:spPr>
          </p:pic>
          <p:pic>
            <p:nvPicPr>
              <p:cNvPr id="396" name="Google Shape;396;p76" descr="C:\Users\Pius\AppData\Local\Microsoft\Windows\Temporary Internet Files\Content.IE5\7PJLD87R\MC900441454[1].png"/>
              <p:cNvPicPr preferRelativeResize="0"/>
              <p:nvPr/>
            </p:nvPicPr>
            <p:blipFill rotWithShape="1">
              <a:blip r:embed="rId3">
                <a:alphaModFix/>
              </a:blip>
              <a:srcRect b="32868"/>
              <a:stretch/>
            </p:blipFill>
            <p:spPr>
              <a:xfrm>
                <a:off x="4071012" y="2584451"/>
                <a:ext cx="896203" cy="601639"/>
              </a:xfrm>
              <a:prstGeom prst="rect">
                <a:avLst/>
              </a:prstGeom>
              <a:noFill/>
              <a:ln>
                <a:noFill/>
              </a:ln>
            </p:spPr>
          </p:pic>
          <p:pic>
            <p:nvPicPr>
              <p:cNvPr id="397" name="Google Shape;397;p76" descr="C:\Users\Pius\AppData\Local\Microsoft\Windows\Temporary Internet Files\Content.IE5\7PJLD87R\MC900441454[1].png"/>
              <p:cNvPicPr preferRelativeResize="0"/>
              <p:nvPr/>
            </p:nvPicPr>
            <p:blipFill rotWithShape="1">
              <a:blip r:embed="rId3">
                <a:alphaModFix/>
              </a:blip>
              <a:srcRect b="32868"/>
              <a:stretch/>
            </p:blipFill>
            <p:spPr>
              <a:xfrm>
                <a:off x="3566613" y="2729831"/>
                <a:ext cx="896203" cy="601639"/>
              </a:xfrm>
              <a:prstGeom prst="rect">
                <a:avLst/>
              </a:prstGeom>
              <a:noFill/>
              <a:ln>
                <a:noFill/>
              </a:ln>
            </p:spPr>
          </p:pic>
          <p:pic>
            <p:nvPicPr>
              <p:cNvPr id="398" name="Google Shape;398;p76" descr="C:\Users\Pius\AppData\Local\Microsoft\Windows\Temporary Internet Files\Content.IE5\7PJLD87R\MC900441454[1].png"/>
              <p:cNvPicPr preferRelativeResize="0"/>
              <p:nvPr/>
            </p:nvPicPr>
            <p:blipFill rotWithShape="1">
              <a:blip r:embed="rId3">
                <a:alphaModFix/>
              </a:blip>
              <a:srcRect b="32868"/>
              <a:stretch/>
            </p:blipFill>
            <p:spPr>
              <a:xfrm>
                <a:off x="2726707" y="1892301"/>
                <a:ext cx="896203" cy="601639"/>
              </a:xfrm>
              <a:prstGeom prst="rect">
                <a:avLst/>
              </a:prstGeom>
              <a:noFill/>
              <a:ln>
                <a:noFill/>
              </a:ln>
            </p:spPr>
          </p:pic>
          <p:pic>
            <p:nvPicPr>
              <p:cNvPr id="399" name="Google Shape;399;p76" descr="C:\Users\Pius\AppData\Local\Microsoft\Windows\Temporary Internet Files\Content.IE5\7PJLD87R\MC900441454[1].png"/>
              <p:cNvPicPr preferRelativeResize="0"/>
              <p:nvPr/>
            </p:nvPicPr>
            <p:blipFill rotWithShape="1">
              <a:blip r:embed="rId3">
                <a:alphaModFix/>
              </a:blip>
              <a:srcRect b="32868"/>
              <a:stretch/>
            </p:blipFill>
            <p:spPr>
              <a:xfrm>
                <a:off x="3657601" y="5037162"/>
                <a:ext cx="896203" cy="601639"/>
              </a:xfrm>
              <a:prstGeom prst="rect">
                <a:avLst/>
              </a:prstGeom>
              <a:noFill/>
              <a:ln>
                <a:noFill/>
              </a:ln>
            </p:spPr>
          </p:pic>
          <p:pic>
            <p:nvPicPr>
              <p:cNvPr id="400" name="Google Shape;400;p76" descr="C:\Users\Pius\AppData\Local\Microsoft\Windows\Temporary Internet Files\Content.IE5\7PJLD87R\MC900441454[1].png"/>
              <p:cNvPicPr preferRelativeResize="0"/>
              <p:nvPr/>
            </p:nvPicPr>
            <p:blipFill rotWithShape="1">
              <a:blip r:embed="rId3">
                <a:alphaModFix/>
              </a:blip>
              <a:srcRect b="32868"/>
              <a:stretch/>
            </p:blipFill>
            <p:spPr>
              <a:xfrm>
                <a:off x="6600398" y="2589192"/>
                <a:ext cx="896203" cy="601639"/>
              </a:xfrm>
              <a:prstGeom prst="rect">
                <a:avLst/>
              </a:prstGeom>
              <a:noFill/>
              <a:ln>
                <a:noFill/>
              </a:ln>
            </p:spPr>
          </p:pic>
          <p:pic>
            <p:nvPicPr>
              <p:cNvPr id="401" name="Google Shape;401;p76" descr="C:\Users\Pius\AppData\Local\Microsoft\Windows\Temporary Internet Files\Content.IE5\7PJLD87R\MC900441454[1].png"/>
              <p:cNvPicPr preferRelativeResize="0"/>
              <p:nvPr/>
            </p:nvPicPr>
            <p:blipFill rotWithShape="1">
              <a:blip r:embed="rId3">
                <a:alphaModFix/>
              </a:blip>
              <a:srcRect b="32868"/>
              <a:stretch/>
            </p:blipFill>
            <p:spPr>
              <a:xfrm>
                <a:off x="2572219" y="2609043"/>
                <a:ext cx="896203" cy="601639"/>
              </a:xfrm>
              <a:prstGeom prst="rect">
                <a:avLst/>
              </a:prstGeom>
              <a:noFill/>
              <a:ln>
                <a:noFill/>
              </a:ln>
            </p:spPr>
          </p:pic>
          <p:pic>
            <p:nvPicPr>
              <p:cNvPr id="402" name="Google Shape;402;p76" descr="C:\Users\Pius\AppData\Local\Microsoft\Windows\Temporary Internet Files\Content.IE5\7PJLD87R\MC900441454[1].png"/>
              <p:cNvPicPr preferRelativeResize="0"/>
              <p:nvPr/>
            </p:nvPicPr>
            <p:blipFill rotWithShape="1">
              <a:blip r:embed="rId3">
                <a:alphaModFix/>
              </a:blip>
              <a:srcRect b="32868"/>
              <a:stretch/>
            </p:blipFill>
            <p:spPr>
              <a:xfrm>
                <a:off x="6600399" y="2198666"/>
                <a:ext cx="896203" cy="601639"/>
              </a:xfrm>
              <a:prstGeom prst="rect">
                <a:avLst/>
              </a:prstGeom>
              <a:noFill/>
              <a:ln>
                <a:noFill/>
              </a:ln>
            </p:spPr>
          </p:pic>
          <p:pic>
            <p:nvPicPr>
              <p:cNvPr id="403" name="Google Shape;403;p76" descr="C:\Users\Pius\AppData\Local\Microsoft\Windows\Temporary Internet Files\Content.IE5\7PJLD87R\MC900441454[1].png"/>
              <p:cNvPicPr preferRelativeResize="0"/>
              <p:nvPr/>
            </p:nvPicPr>
            <p:blipFill rotWithShape="1">
              <a:blip r:embed="rId3">
                <a:alphaModFix/>
              </a:blip>
              <a:srcRect b="32868"/>
              <a:stretch/>
            </p:blipFill>
            <p:spPr>
              <a:xfrm>
                <a:off x="7162801" y="2284392"/>
                <a:ext cx="896203" cy="601639"/>
              </a:xfrm>
              <a:prstGeom prst="rect">
                <a:avLst/>
              </a:prstGeom>
              <a:noFill/>
              <a:ln>
                <a:noFill/>
              </a:ln>
            </p:spPr>
          </p:pic>
          <p:pic>
            <p:nvPicPr>
              <p:cNvPr id="404" name="Google Shape;404;p76" descr="C:\Users\Pius\AppData\Local\Microsoft\Windows\Temporary Internet Files\Content.IE5\7PJLD87R\MC900441454[1].png"/>
              <p:cNvPicPr preferRelativeResize="0"/>
              <p:nvPr/>
            </p:nvPicPr>
            <p:blipFill rotWithShape="1">
              <a:blip r:embed="rId3">
                <a:alphaModFix/>
              </a:blip>
              <a:srcRect b="32868"/>
              <a:stretch/>
            </p:blipFill>
            <p:spPr>
              <a:xfrm>
                <a:off x="5783998" y="5008136"/>
                <a:ext cx="896203" cy="568016"/>
              </a:xfrm>
              <a:prstGeom prst="rect">
                <a:avLst/>
              </a:prstGeom>
              <a:noFill/>
              <a:ln>
                <a:noFill/>
              </a:ln>
            </p:spPr>
          </p:pic>
          <p:pic>
            <p:nvPicPr>
              <p:cNvPr id="405" name="Google Shape;405;p76" descr="C:\Users\Pius\AppData\Local\Microsoft\Windows\Temporary Internet Files\Content.IE5\7PJLD87R\MC900441454[1].png"/>
              <p:cNvPicPr preferRelativeResize="0"/>
              <p:nvPr/>
            </p:nvPicPr>
            <p:blipFill rotWithShape="1">
              <a:blip r:embed="rId3">
                <a:alphaModFix/>
              </a:blip>
              <a:srcRect b="32868"/>
              <a:stretch/>
            </p:blipFill>
            <p:spPr>
              <a:xfrm>
                <a:off x="3505201" y="4572001"/>
                <a:ext cx="896203" cy="601639"/>
              </a:xfrm>
              <a:prstGeom prst="rect">
                <a:avLst/>
              </a:prstGeom>
              <a:noFill/>
              <a:ln>
                <a:noFill/>
              </a:ln>
            </p:spPr>
          </p:pic>
          <p:pic>
            <p:nvPicPr>
              <p:cNvPr id="406" name="Google Shape;406;p76" descr="C:\Users\Pius\AppData\Local\Microsoft\Windows\Temporary Internet Files\Content.IE5\7PJLD87R\MC900441454[1].png"/>
              <p:cNvPicPr preferRelativeResize="0"/>
              <p:nvPr/>
            </p:nvPicPr>
            <p:blipFill rotWithShape="1">
              <a:blip r:embed="rId3">
                <a:alphaModFix/>
              </a:blip>
              <a:srcRect b="32868"/>
              <a:stretch/>
            </p:blipFill>
            <p:spPr>
              <a:xfrm>
                <a:off x="4276106" y="5440123"/>
                <a:ext cx="896203" cy="601639"/>
              </a:xfrm>
              <a:prstGeom prst="rect">
                <a:avLst/>
              </a:prstGeom>
              <a:noFill/>
              <a:ln>
                <a:noFill/>
              </a:ln>
            </p:spPr>
          </p:pic>
          <p:pic>
            <p:nvPicPr>
              <p:cNvPr id="407" name="Google Shape;407;p76" descr="C:\Users\Pius\AppData\Local\Microsoft\Windows\Temporary Internet Files\Content.IE5\7PJLD87R\MC900441454[1].png"/>
              <p:cNvPicPr preferRelativeResize="0"/>
              <p:nvPr/>
            </p:nvPicPr>
            <p:blipFill rotWithShape="1">
              <a:blip r:embed="rId3">
                <a:alphaModFix/>
              </a:blip>
              <a:srcRect b="32868"/>
              <a:stretch/>
            </p:blipFill>
            <p:spPr>
              <a:xfrm>
                <a:off x="4209198" y="4884762"/>
                <a:ext cx="896203" cy="601639"/>
              </a:xfrm>
              <a:prstGeom prst="rect">
                <a:avLst/>
              </a:prstGeom>
              <a:noFill/>
              <a:ln>
                <a:noFill/>
              </a:ln>
            </p:spPr>
          </p:pic>
          <p:pic>
            <p:nvPicPr>
              <p:cNvPr id="408" name="Google Shape;408;p76" descr="C:\Users\Pius\AppData\Local\Microsoft\Windows\Temporary Internet Files\Content.IE5\7PJLD87R\MC900441454[1].png"/>
              <p:cNvPicPr preferRelativeResize="0"/>
              <p:nvPr/>
            </p:nvPicPr>
            <p:blipFill rotWithShape="1">
              <a:blip r:embed="rId3">
                <a:alphaModFix/>
              </a:blip>
              <a:srcRect b="32868"/>
              <a:stretch/>
            </p:blipFill>
            <p:spPr>
              <a:xfrm>
                <a:off x="2895601" y="4808562"/>
                <a:ext cx="896203" cy="601639"/>
              </a:xfrm>
              <a:prstGeom prst="rect">
                <a:avLst/>
              </a:prstGeom>
              <a:noFill/>
              <a:ln>
                <a:noFill/>
              </a:ln>
            </p:spPr>
          </p:pic>
          <p:pic>
            <p:nvPicPr>
              <p:cNvPr id="409" name="Google Shape;409;p76" descr="C:\Users\Pius\AppData\Local\Microsoft\Windows\Temporary Internet Files\Content.IE5\7PJLD87R\MC900441454[1].png"/>
              <p:cNvPicPr preferRelativeResize="0"/>
              <p:nvPr/>
            </p:nvPicPr>
            <p:blipFill rotWithShape="1">
              <a:blip r:embed="rId3">
                <a:alphaModFix/>
              </a:blip>
              <a:srcRect b="32868"/>
              <a:stretch/>
            </p:blipFill>
            <p:spPr>
              <a:xfrm>
                <a:off x="3622911" y="5572126"/>
                <a:ext cx="896203" cy="601639"/>
              </a:xfrm>
              <a:prstGeom prst="rect">
                <a:avLst/>
              </a:prstGeom>
              <a:noFill/>
              <a:ln>
                <a:noFill/>
              </a:ln>
            </p:spPr>
          </p:pic>
          <p:pic>
            <p:nvPicPr>
              <p:cNvPr id="410" name="Google Shape;410;p76" descr="C:\Users\Pius\AppData\Local\Microsoft\Windows\Temporary Internet Files\Content.IE5\7PJLD87R\MC900441454[1].png"/>
              <p:cNvPicPr preferRelativeResize="0"/>
              <p:nvPr/>
            </p:nvPicPr>
            <p:blipFill rotWithShape="1">
              <a:blip r:embed="rId3">
                <a:alphaModFix/>
              </a:blip>
              <a:srcRect b="32868"/>
              <a:stretch/>
            </p:blipFill>
            <p:spPr>
              <a:xfrm>
                <a:off x="8243813" y="5715001"/>
                <a:ext cx="896203" cy="601639"/>
              </a:xfrm>
              <a:prstGeom prst="rect">
                <a:avLst/>
              </a:prstGeom>
              <a:noFill/>
              <a:ln>
                <a:noFill/>
              </a:ln>
            </p:spPr>
          </p:pic>
          <p:pic>
            <p:nvPicPr>
              <p:cNvPr id="411" name="Google Shape;411;p76" descr="C:\Users\Pius\AppData\Local\Microsoft\Windows\Temporary Internet Files\Content.IE5\7PJLD87R\MC900441454[1].png"/>
              <p:cNvPicPr preferRelativeResize="0"/>
              <p:nvPr/>
            </p:nvPicPr>
            <p:blipFill rotWithShape="1">
              <a:blip r:embed="rId3">
                <a:alphaModFix/>
              </a:blip>
              <a:srcRect b="32868"/>
              <a:stretch/>
            </p:blipFill>
            <p:spPr>
              <a:xfrm>
                <a:off x="2812005" y="5610271"/>
                <a:ext cx="896203" cy="601639"/>
              </a:xfrm>
              <a:prstGeom prst="rect">
                <a:avLst/>
              </a:prstGeom>
              <a:noFill/>
              <a:ln>
                <a:noFill/>
              </a:ln>
            </p:spPr>
          </p:pic>
          <p:pic>
            <p:nvPicPr>
              <p:cNvPr id="412" name="Google Shape;412;p76" descr="C:\Users\Pius\AppData\Local\Microsoft\Windows\Temporary Internet Files\Content.IE5\7PJLD87R\MC900441454[1].png"/>
              <p:cNvPicPr preferRelativeResize="0"/>
              <p:nvPr/>
            </p:nvPicPr>
            <p:blipFill rotWithShape="1">
              <a:blip r:embed="rId3">
                <a:alphaModFix/>
              </a:blip>
              <a:srcRect b="32868"/>
              <a:stretch/>
            </p:blipFill>
            <p:spPr>
              <a:xfrm>
                <a:off x="7687101" y="5874554"/>
                <a:ext cx="896203" cy="601639"/>
              </a:xfrm>
              <a:prstGeom prst="rect">
                <a:avLst/>
              </a:prstGeom>
              <a:noFill/>
              <a:ln>
                <a:noFill/>
              </a:ln>
            </p:spPr>
          </p:pic>
          <p:pic>
            <p:nvPicPr>
              <p:cNvPr id="413" name="Google Shape;413;p76" descr="C:\Users\Pius\AppData\Local\Microsoft\Windows\Temporary Internet Files\Content.IE5\7PJLD87R\MC900441454[1].png"/>
              <p:cNvPicPr preferRelativeResize="0"/>
              <p:nvPr/>
            </p:nvPicPr>
            <p:blipFill rotWithShape="1">
              <a:blip r:embed="rId3">
                <a:alphaModFix/>
              </a:blip>
              <a:srcRect b="32868"/>
              <a:stretch/>
            </p:blipFill>
            <p:spPr>
              <a:xfrm>
                <a:off x="3475625" y="2210650"/>
                <a:ext cx="896203" cy="601639"/>
              </a:xfrm>
              <a:prstGeom prst="rect">
                <a:avLst/>
              </a:prstGeom>
              <a:noFill/>
              <a:ln>
                <a:noFill/>
              </a:ln>
            </p:spPr>
          </p:pic>
          <p:pic>
            <p:nvPicPr>
              <p:cNvPr id="414" name="Google Shape;414;p76" descr="C:\Users\Pius\AppData\Local\Microsoft\Windows\Temporary Internet Files\Content.IE5\7PJLD87R\MC900441454[1].png"/>
              <p:cNvPicPr preferRelativeResize="0"/>
              <p:nvPr/>
            </p:nvPicPr>
            <p:blipFill rotWithShape="1">
              <a:blip r:embed="rId3">
                <a:alphaModFix/>
              </a:blip>
              <a:srcRect b="32868"/>
              <a:stretch/>
            </p:blipFill>
            <p:spPr>
              <a:xfrm>
                <a:off x="8382001" y="4923311"/>
                <a:ext cx="896203" cy="601639"/>
              </a:xfrm>
              <a:prstGeom prst="rect">
                <a:avLst/>
              </a:prstGeom>
              <a:noFill/>
              <a:ln>
                <a:noFill/>
              </a:ln>
            </p:spPr>
          </p:pic>
          <p:cxnSp>
            <p:nvCxnSpPr>
              <p:cNvPr id="415" name="Google Shape;415;p76"/>
              <p:cNvCxnSpPr/>
              <p:nvPr/>
            </p:nvCxnSpPr>
            <p:spPr>
              <a:xfrm>
                <a:off x="6503079" y="5275334"/>
                <a:ext cx="993522" cy="371830"/>
              </a:xfrm>
              <a:prstGeom prst="straightConnector1">
                <a:avLst/>
              </a:prstGeom>
              <a:solidFill>
                <a:schemeClr val="accent1"/>
              </a:solidFill>
              <a:ln w="9525" cap="flat" cmpd="sng">
                <a:solidFill>
                  <a:schemeClr val="dk1"/>
                </a:solidFill>
                <a:prstDash val="solid"/>
                <a:round/>
                <a:headEnd type="none" w="sm" len="sm"/>
                <a:tailEnd type="none" w="sm" len="sm"/>
              </a:ln>
            </p:spPr>
          </p:cxnSp>
          <p:pic>
            <p:nvPicPr>
              <p:cNvPr id="416" name="Google Shape;416;p76" descr="C:\Users\Pius\AppData\Local\Microsoft\Windows\Temporary Internet Files\Content.IE5\7PJLD87R\MC900441454[1].png"/>
              <p:cNvPicPr preferRelativeResize="0"/>
              <p:nvPr/>
            </p:nvPicPr>
            <p:blipFill rotWithShape="1">
              <a:blip r:embed="rId3">
                <a:alphaModFix/>
              </a:blip>
              <a:srcRect b="32868"/>
              <a:stretch/>
            </p:blipFill>
            <p:spPr>
              <a:xfrm>
                <a:off x="7162801" y="5874554"/>
                <a:ext cx="896203" cy="601639"/>
              </a:xfrm>
              <a:prstGeom prst="rect">
                <a:avLst/>
              </a:prstGeom>
              <a:noFill/>
              <a:ln>
                <a:noFill/>
              </a:ln>
            </p:spPr>
          </p:pic>
          <p:pic>
            <p:nvPicPr>
              <p:cNvPr id="417" name="Google Shape;417;p76" descr="C:\Users\Pius\AppData\Local\Microsoft\Windows\Temporary Internet Files\Content.IE5\7PJLD87R\MC900441454[1].png"/>
              <p:cNvPicPr preferRelativeResize="0"/>
              <p:nvPr/>
            </p:nvPicPr>
            <p:blipFill rotWithShape="1">
              <a:blip r:embed="rId3">
                <a:alphaModFix/>
              </a:blip>
              <a:srcRect b="32868"/>
              <a:stretch/>
            </p:blipFill>
            <p:spPr>
              <a:xfrm>
                <a:off x="7306102" y="4970487"/>
                <a:ext cx="896203" cy="601639"/>
              </a:xfrm>
              <a:prstGeom prst="rect">
                <a:avLst/>
              </a:prstGeom>
              <a:noFill/>
              <a:ln>
                <a:noFill/>
              </a:ln>
            </p:spPr>
          </p:pic>
          <p:pic>
            <p:nvPicPr>
              <p:cNvPr id="418" name="Google Shape;418;p76" descr="C:\Users\Pius\AppData\Local\Microsoft\Windows\Temporary Internet Files\Content.IE5\7PJLD87R\MC900441454[1].png"/>
              <p:cNvPicPr preferRelativeResize="0"/>
              <p:nvPr/>
            </p:nvPicPr>
            <p:blipFill rotWithShape="1">
              <a:blip r:embed="rId3">
                <a:alphaModFix/>
              </a:blip>
              <a:srcRect b="32868"/>
              <a:stretch/>
            </p:blipFill>
            <p:spPr>
              <a:xfrm>
                <a:off x="7268002" y="5469814"/>
                <a:ext cx="896203" cy="601639"/>
              </a:xfrm>
              <a:prstGeom prst="rect">
                <a:avLst/>
              </a:prstGeom>
              <a:noFill/>
              <a:ln>
                <a:noFill/>
              </a:ln>
            </p:spPr>
          </p:pic>
          <p:pic>
            <p:nvPicPr>
              <p:cNvPr id="419" name="Google Shape;419;p76" descr="C:\Users\Pius\AppData\Local\Microsoft\Windows\Temporary Internet Files\Content.IE5\7PJLD87R\MC900441454[1].png"/>
              <p:cNvPicPr preferRelativeResize="0"/>
              <p:nvPr/>
            </p:nvPicPr>
            <p:blipFill rotWithShape="1">
              <a:blip r:embed="rId3">
                <a:alphaModFix/>
              </a:blip>
              <a:srcRect b="32868"/>
              <a:stretch/>
            </p:blipFill>
            <p:spPr>
              <a:xfrm>
                <a:off x="8265802" y="5334804"/>
                <a:ext cx="896203" cy="601639"/>
              </a:xfrm>
              <a:prstGeom prst="rect">
                <a:avLst/>
              </a:prstGeom>
              <a:noFill/>
              <a:ln>
                <a:noFill/>
              </a:ln>
            </p:spPr>
          </p:pic>
          <p:pic>
            <p:nvPicPr>
              <p:cNvPr id="420" name="Google Shape;420;p76" descr="C:\Users\Pius\AppData\Local\Microsoft\Windows\Temporary Internet Files\Content.IE5\7PJLD87R\MC900441454[1].png"/>
              <p:cNvPicPr preferRelativeResize="0"/>
              <p:nvPr/>
            </p:nvPicPr>
            <p:blipFill rotWithShape="1">
              <a:blip r:embed="rId3">
                <a:alphaModFix/>
              </a:blip>
              <a:srcRect b="32868"/>
              <a:stretch/>
            </p:blipFill>
            <p:spPr>
              <a:xfrm>
                <a:off x="7307804" y="2840816"/>
                <a:ext cx="896203" cy="601639"/>
              </a:xfrm>
              <a:prstGeom prst="rect">
                <a:avLst/>
              </a:prstGeom>
              <a:noFill/>
              <a:ln>
                <a:noFill/>
              </a:ln>
            </p:spPr>
          </p:pic>
          <p:pic>
            <p:nvPicPr>
              <p:cNvPr id="421" name="Google Shape;421;p76" descr="C:\Users\Pius\AppData\Local\Microsoft\Windows\Temporary Internet Files\Content.IE5\7PJLD87R\MC900441454[1].png"/>
              <p:cNvPicPr preferRelativeResize="0"/>
              <p:nvPr/>
            </p:nvPicPr>
            <p:blipFill rotWithShape="1">
              <a:blip r:embed="rId3">
                <a:alphaModFix/>
              </a:blip>
              <a:srcRect b="32868"/>
              <a:stretch/>
            </p:blipFill>
            <p:spPr>
              <a:xfrm>
                <a:off x="7817701" y="2673346"/>
                <a:ext cx="896203" cy="601639"/>
              </a:xfrm>
              <a:prstGeom prst="rect">
                <a:avLst/>
              </a:prstGeom>
              <a:noFill/>
              <a:ln>
                <a:noFill/>
              </a:ln>
            </p:spPr>
          </p:pic>
          <p:pic>
            <p:nvPicPr>
              <p:cNvPr id="422" name="Google Shape;422;p76" descr="C:\Users\Pius\AppData\Local\Microsoft\Windows\Temporary Internet Files\Content.IE5\7PJLD87R\MC900441454[1].png"/>
              <p:cNvPicPr preferRelativeResize="0"/>
              <p:nvPr/>
            </p:nvPicPr>
            <p:blipFill rotWithShape="1">
              <a:blip r:embed="rId3">
                <a:alphaModFix/>
              </a:blip>
              <a:srcRect b="32868"/>
              <a:stretch/>
            </p:blipFill>
            <p:spPr>
              <a:xfrm>
                <a:off x="7906406" y="2180420"/>
                <a:ext cx="896203" cy="601639"/>
              </a:xfrm>
              <a:prstGeom prst="rect">
                <a:avLst/>
              </a:prstGeom>
              <a:noFill/>
              <a:ln>
                <a:noFill/>
              </a:ln>
            </p:spPr>
          </p:pic>
          <p:cxnSp>
            <p:nvCxnSpPr>
              <p:cNvPr id="423" name="Google Shape;423;p76"/>
              <p:cNvCxnSpPr/>
              <p:nvPr/>
            </p:nvCxnSpPr>
            <p:spPr>
              <a:xfrm>
                <a:off x="8265803" y="3274985"/>
                <a:ext cx="874213" cy="377023"/>
              </a:xfrm>
              <a:prstGeom prst="straightConnector1">
                <a:avLst/>
              </a:prstGeom>
              <a:solidFill>
                <a:schemeClr val="accent1"/>
              </a:solidFill>
              <a:ln w="9525" cap="flat" cmpd="sng">
                <a:solidFill>
                  <a:schemeClr val="dk1"/>
                </a:solidFill>
                <a:prstDash val="solid"/>
                <a:round/>
                <a:headEnd type="none" w="sm" len="sm"/>
                <a:tailEnd type="none" w="sm" len="sm"/>
              </a:ln>
            </p:spPr>
          </p:cxnSp>
          <p:pic>
            <p:nvPicPr>
              <p:cNvPr id="424" name="Google Shape;424;p76" descr="C:\Users\Pius\AppData\Local\Microsoft\Windows\Temporary Internet Files\Content.IE5\7PJLD87R\MC900441454[1].png"/>
              <p:cNvPicPr preferRelativeResize="0"/>
              <p:nvPr/>
            </p:nvPicPr>
            <p:blipFill rotWithShape="1">
              <a:blip r:embed="rId3">
                <a:alphaModFix/>
              </a:blip>
              <a:srcRect b="32868"/>
              <a:stretch/>
            </p:blipFill>
            <p:spPr>
              <a:xfrm>
                <a:off x="9162005" y="3897290"/>
                <a:ext cx="896203" cy="601639"/>
              </a:xfrm>
              <a:prstGeom prst="rect">
                <a:avLst/>
              </a:prstGeom>
              <a:noFill/>
              <a:ln>
                <a:noFill/>
              </a:ln>
            </p:spPr>
          </p:pic>
          <p:pic>
            <p:nvPicPr>
              <p:cNvPr id="425" name="Google Shape;425;p76" descr="C:\Users\Pius\AppData\Local\Microsoft\Windows\Temporary Internet Files\Content.IE5\7PJLD87R\MC900441454[1].png"/>
              <p:cNvPicPr preferRelativeResize="0"/>
              <p:nvPr/>
            </p:nvPicPr>
            <p:blipFill rotWithShape="1">
              <a:blip r:embed="rId3">
                <a:alphaModFix/>
              </a:blip>
              <a:srcRect b="32868"/>
              <a:stretch/>
            </p:blipFill>
            <p:spPr>
              <a:xfrm>
                <a:off x="8742517" y="3585381"/>
                <a:ext cx="896203" cy="601639"/>
              </a:xfrm>
              <a:prstGeom prst="rect">
                <a:avLst/>
              </a:prstGeom>
              <a:noFill/>
              <a:ln>
                <a:noFill/>
              </a:ln>
            </p:spPr>
          </p:pic>
          <p:pic>
            <p:nvPicPr>
              <p:cNvPr id="426" name="Google Shape;426;p76" descr="C:\Users\Pius\AppData\Local\Microsoft\Windows\Temporary Internet Files\Content.IE5\7PJLD87R\MC900441454[1].png"/>
              <p:cNvPicPr preferRelativeResize="0"/>
              <p:nvPr/>
            </p:nvPicPr>
            <p:blipFill rotWithShape="1">
              <a:blip r:embed="rId3">
                <a:alphaModFix/>
              </a:blip>
              <a:srcRect b="32868"/>
              <a:stretch/>
            </p:blipFill>
            <p:spPr>
              <a:xfrm>
                <a:off x="9060210" y="3295651"/>
                <a:ext cx="896203" cy="601639"/>
              </a:xfrm>
              <a:prstGeom prst="rect">
                <a:avLst/>
              </a:prstGeom>
              <a:noFill/>
              <a:ln>
                <a:noFill/>
              </a:ln>
            </p:spPr>
          </p:pic>
          <p:pic>
            <p:nvPicPr>
              <p:cNvPr id="427" name="Google Shape;427;p76" descr="C:\Users\Pius\AppData\Local\Microsoft\Windows\Temporary Internet Files\Content.IE5\7PJLD87R\MC900441454[1].png"/>
              <p:cNvPicPr preferRelativeResize="0"/>
              <p:nvPr/>
            </p:nvPicPr>
            <p:blipFill rotWithShape="1">
              <a:blip r:embed="rId3">
                <a:alphaModFix/>
              </a:blip>
              <a:srcRect b="32868"/>
              <a:stretch/>
            </p:blipFill>
            <p:spPr>
              <a:xfrm>
                <a:off x="2278605" y="2225718"/>
                <a:ext cx="896203" cy="601639"/>
              </a:xfrm>
              <a:prstGeom prst="rect">
                <a:avLst/>
              </a:prstGeom>
              <a:noFill/>
              <a:ln>
                <a:noFill/>
              </a:ln>
            </p:spPr>
          </p:pic>
          <p:pic>
            <p:nvPicPr>
              <p:cNvPr id="428" name="Google Shape;428;p76" descr="C:\Users\Pius\AppData\Local\Microsoft\Windows\Temporary Internet Files\Content.IE5\7PJLD87R\MC900441454[1].png"/>
              <p:cNvPicPr preferRelativeResize="0"/>
              <p:nvPr/>
            </p:nvPicPr>
            <p:blipFill rotWithShape="1">
              <a:blip r:embed="rId3">
                <a:alphaModFix/>
              </a:blip>
              <a:srcRect b="32868"/>
              <a:stretch/>
            </p:blipFill>
            <p:spPr>
              <a:xfrm>
                <a:off x="2521225" y="3107609"/>
                <a:ext cx="896203" cy="601639"/>
              </a:xfrm>
              <a:prstGeom prst="rect">
                <a:avLst/>
              </a:prstGeom>
              <a:noFill/>
              <a:ln>
                <a:noFill/>
              </a:ln>
            </p:spPr>
          </p:pic>
          <p:pic>
            <p:nvPicPr>
              <p:cNvPr id="429" name="Google Shape;429;p76" descr="C:\Users\Pius\AppData\Local\Microsoft\Windows\Temporary Internet Files\Content.IE5\7PJLD87R\MC900441454[1].png"/>
              <p:cNvPicPr preferRelativeResize="0"/>
              <p:nvPr/>
            </p:nvPicPr>
            <p:blipFill rotWithShape="1">
              <a:blip r:embed="rId3">
                <a:alphaModFix/>
              </a:blip>
              <a:srcRect b="32868"/>
              <a:stretch/>
            </p:blipFill>
            <p:spPr>
              <a:xfrm>
                <a:off x="7726906" y="1705014"/>
                <a:ext cx="896203" cy="601639"/>
              </a:xfrm>
              <a:prstGeom prst="rect">
                <a:avLst/>
              </a:prstGeom>
              <a:noFill/>
              <a:ln>
                <a:noFill/>
              </a:ln>
            </p:spPr>
          </p:pic>
          <p:pic>
            <p:nvPicPr>
              <p:cNvPr id="430" name="Google Shape;430;p76" descr="C:\Users\Pius\AppData\Local\Microsoft\Windows\Temporary Internet Files\Content.IE5\7PJLD87R\MC900441454[1].png"/>
              <p:cNvPicPr preferRelativeResize="0"/>
              <p:nvPr/>
            </p:nvPicPr>
            <p:blipFill rotWithShape="1">
              <a:blip r:embed="rId3">
                <a:alphaModFix/>
              </a:blip>
              <a:srcRect b="32868"/>
              <a:stretch/>
            </p:blipFill>
            <p:spPr>
              <a:xfrm>
                <a:off x="8243812" y="1712980"/>
                <a:ext cx="896203" cy="601639"/>
              </a:xfrm>
              <a:prstGeom prst="rect">
                <a:avLst/>
              </a:prstGeom>
              <a:noFill/>
              <a:ln>
                <a:noFill/>
              </a:ln>
            </p:spPr>
          </p:pic>
          <p:pic>
            <p:nvPicPr>
              <p:cNvPr id="431" name="Google Shape;431;p76" descr="C:\Users\Pius\AppData\Local\Microsoft\Windows\Temporary Internet Files\Content.IE5\7PJLD87R\MC900441454[1].png"/>
              <p:cNvPicPr preferRelativeResize="0"/>
              <p:nvPr/>
            </p:nvPicPr>
            <p:blipFill rotWithShape="1">
              <a:blip r:embed="rId3">
                <a:alphaModFix/>
              </a:blip>
              <a:srcRect b="32868"/>
              <a:stretch/>
            </p:blipFill>
            <p:spPr>
              <a:xfrm>
                <a:off x="6600399" y="1725668"/>
                <a:ext cx="896203" cy="601639"/>
              </a:xfrm>
              <a:prstGeom prst="rect">
                <a:avLst/>
              </a:prstGeom>
              <a:noFill/>
              <a:ln>
                <a:noFill/>
              </a:ln>
            </p:spPr>
          </p:pic>
          <p:sp>
            <p:nvSpPr>
              <p:cNvPr id="432" name="Google Shape;432;p76"/>
              <p:cNvSpPr txBox="1"/>
              <p:nvPr/>
            </p:nvSpPr>
            <p:spPr>
              <a:xfrm>
                <a:off x="1483335" y="306391"/>
                <a:ext cx="9618284" cy="6448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690304"/>
                    </a:solidFill>
                    <a:latin typeface="Arial"/>
                    <a:ea typeface="Arial"/>
                    <a:cs typeface="Arial"/>
                    <a:sym typeface="Arial"/>
                  </a:rPr>
                  <a:t>Organize group and individual sticky notes on large sheet of paper or wall.</a:t>
                </a:r>
                <a:endParaRPr sz="1400" b="0" i="0" u="none" strike="noStrike" cap="none">
                  <a:solidFill>
                    <a:srgbClr val="000000"/>
                  </a:solidFill>
                  <a:latin typeface="Arial"/>
                  <a:ea typeface="Arial"/>
                  <a:cs typeface="Arial"/>
                  <a:sym typeface="Arial"/>
                </a:endParaRPr>
              </a:p>
            </p:txBody>
          </p:sp>
        </p:grpSp>
        <p:cxnSp>
          <p:nvCxnSpPr>
            <p:cNvPr id="433" name="Google Shape;433;p76"/>
            <p:cNvCxnSpPr/>
            <p:nvPr/>
          </p:nvCxnSpPr>
          <p:spPr>
            <a:xfrm rot="10800000" flipH="1">
              <a:off x="5352972" y="2674756"/>
              <a:ext cx="427655" cy="77227"/>
            </a:xfrm>
            <a:prstGeom prst="straightConnector1">
              <a:avLst/>
            </a:prstGeom>
            <a:noFill/>
            <a:ln w="9525" cap="flat" cmpd="sng">
              <a:solidFill>
                <a:schemeClr val="dk1"/>
              </a:solidFill>
              <a:prstDash val="solid"/>
              <a:round/>
              <a:headEnd type="none" w="sm" len="sm"/>
              <a:tailEnd type="none" w="sm" len="sm"/>
            </a:ln>
          </p:spPr>
        </p:cxnSp>
        <p:cxnSp>
          <p:nvCxnSpPr>
            <p:cNvPr id="434" name="Google Shape;434;p76"/>
            <p:cNvCxnSpPr/>
            <p:nvPr/>
          </p:nvCxnSpPr>
          <p:spPr>
            <a:xfrm>
              <a:off x="4569496" y="3483495"/>
              <a:ext cx="161966" cy="197569"/>
            </a:xfrm>
            <a:prstGeom prst="straightConnector1">
              <a:avLst/>
            </a:prstGeom>
            <a:noFill/>
            <a:ln w="9525" cap="flat" cmpd="sng">
              <a:solidFill>
                <a:schemeClr val="dk1"/>
              </a:solidFill>
              <a:prstDash val="solid"/>
              <a:round/>
              <a:headEnd type="none" w="sm" len="sm"/>
              <a:tailEnd type="none" w="sm" len="sm"/>
            </a:ln>
          </p:spPr>
        </p:cxnSp>
      </p:grpSp>
      <p:sp>
        <p:nvSpPr>
          <p:cNvPr id="439" name="Google Shape;439;p76"/>
          <p:cNvSpPr txBox="1"/>
          <p:nvPr/>
        </p:nvSpPr>
        <p:spPr>
          <a:xfrm>
            <a:off x="462306" y="2331019"/>
            <a:ext cx="1766607"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C00000"/>
                </a:solidFill>
                <a:latin typeface="Arial"/>
                <a:ea typeface="Arial"/>
                <a:cs typeface="Arial"/>
                <a:sym typeface="Arial"/>
              </a:rPr>
              <a:t>Example Categories</a:t>
            </a:r>
            <a:endParaRPr sz="1400" b="0" i="0" u="none" strike="noStrike" cap="none">
              <a:solidFill>
                <a:srgbClr val="C00000"/>
              </a:solidFill>
              <a:latin typeface="Arial"/>
              <a:ea typeface="Arial"/>
              <a:cs typeface="Arial"/>
              <a:sym typeface="Arial"/>
            </a:endParaRPr>
          </a:p>
        </p:txBody>
      </p:sp>
      <p:sp>
        <p:nvSpPr>
          <p:cNvPr id="435" name="Google Shape;435;p76"/>
          <p:cNvSpPr txBox="1"/>
          <p:nvPr/>
        </p:nvSpPr>
        <p:spPr>
          <a:xfrm>
            <a:off x="1988527" y="965191"/>
            <a:ext cx="1766607"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Carbon Uptake</a:t>
            </a:r>
            <a:endParaRPr sz="1400" b="0" i="0" u="none" strike="noStrike" cap="none">
              <a:solidFill>
                <a:srgbClr val="000000"/>
              </a:solidFill>
              <a:latin typeface="Arial"/>
              <a:ea typeface="Arial"/>
              <a:cs typeface="Arial"/>
              <a:sym typeface="Arial"/>
            </a:endParaRPr>
          </a:p>
        </p:txBody>
      </p:sp>
      <p:sp>
        <p:nvSpPr>
          <p:cNvPr id="436" name="Google Shape;436;p76"/>
          <p:cNvSpPr txBox="1"/>
          <p:nvPr/>
        </p:nvSpPr>
        <p:spPr>
          <a:xfrm>
            <a:off x="2042282" y="2603553"/>
            <a:ext cx="2170289"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Sunlight Reduction</a:t>
            </a:r>
            <a:endParaRPr sz="1400" b="0" i="0" u="none" strike="noStrike" cap="none">
              <a:solidFill>
                <a:srgbClr val="000000"/>
              </a:solidFill>
              <a:latin typeface="Arial"/>
              <a:ea typeface="Arial"/>
              <a:cs typeface="Arial"/>
              <a:sym typeface="Arial"/>
            </a:endParaRPr>
          </a:p>
        </p:txBody>
      </p:sp>
      <p:sp>
        <p:nvSpPr>
          <p:cNvPr id="437" name="Google Shape;437;p76"/>
          <p:cNvSpPr txBox="1"/>
          <p:nvPr/>
        </p:nvSpPr>
        <p:spPr>
          <a:xfrm>
            <a:off x="5223753" y="925038"/>
            <a:ext cx="199259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Emission Reduction</a:t>
            </a:r>
            <a:endParaRPr sz="1400" b="0" i="0" u="none" strike="noStrike" cap="none">
              <a:solidFill>
                <a:srgbClr val="000000"/>
              </a:solidFill>
              <a:latin typeface="Arial"/>
              <a:ea typeface="Arial"/>
              <a:cs typeface="Arial"/>
              <a:sym typeface="Arial"/>
            </a:endParaRPr>
          </a:p>
        </p:txBody>
      </p:sp>
      <p:sp>
        <p:nvSpPr>
          <p:cNvPr id="438" name="Google Shape;438;p76"/>
          <p:cNvSpPr txBox="1"/>
          <p:nvPr/>
        </p:nvSpPr>
        <p:spPr>
          <a:xfrm>
            <a:off x="5890648" y="2778877"/>
            <a:ext cx="1410422"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Miscellaneous</a:t>
            </a:r>
            <a:endParaRPr sz="1400" b="0" i="0" u="none" strike="noStrike" cap="none">
              <a:solidFill>
                <a:srgbClr val="000000"/>
              </a:solidFill>
              <a:latin typeface="Arial"/>
              <a:ea typeface="Arial"/>
              <a:cs typeface="Arial"/>
              <a:sym typeface="Arial"/>
            </a:endParaRPr>
          </a:p>
        </p:txBody>
      </p:sp>
      <p:sp>
        <p:nvSpPr>
          <p:cNvPr id="440" name="Google Shape;440;p76"/>
          <p:cNvSpPr txBox="1"/>
          <p:nvPr/>
        </p:nvSpPr>
        <p:spPr>
          <a:xfrm>
            <a:off x="2735220" y="4835723"/>
            <a:ext cx="4766186"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chemeClr val="lt1"/>
                </a:solidFill>
                <a:latin typeface="Arial"/>
                <a:ea typeface="Arial"/>
                <a:cs typeface="Arial"/>
                <a:sym typeface="Arial"/>
              </a:rPr>
              <a:t>*Catherine </a:t>
            </a: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p77"/>
          <p:cNvSpPr txBox="1">
            <a:spLocks noGrp="1"/>
          </p:cNvSpPr>
          <p:nvPr>
            <p:ph type="title" idx="4294967295"/>
          </p:nvPr>
        </p:nvSpPr>
        <p:spPr>
          <a:xfrm>
            <a:off x="66174" y="66174"/>
            <a:ext cx="3880184" cy="369332"/>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dirty="0">
                <a:ln>
                  <a:noFill/>
                </a:ln>
                <a:solidFill>
                  <a:schemeClr val="dk1"/>
                </a:solidFill>
                <a:effectLst/>
                <a:uLnTx/>
                <a:uFillTx/>
                <a:latin typeface="Arial"/>
                <a:ea typeface="Arial"/>
                <a:cs typeface="Arial"/>
                <a:sym typeface="Arial"/>
              </a:rPr>
              <a:t>Concept Sketching</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446" name="Google Shape;446;p77" descr="Screen Clipping"/>
          <p:cNvPicPr preferRelativeResize="0"/>
          <p:nvPr/>
        </p:nvPicPr>
        <p:blipFill rotWithShape="1">
          <a:blip r:embed="rId3">
            <a:alphaModFix/>
          </a:blip>
          <a:srcRect/>
          <a:stretch/>
        </p:blipFill>
        <p:spPr>
          <a:xfrm>
            <a:off x="1929938" y="719475"/>
            <a:ext cx="5284125" cy="35247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3" name="Google Shape;453;p78"/>
          <p:cNvSpPr txBox="1">
            <a:spLocks noGrp="1"/>
          </p:cNvSpPr>
          <p:nvPr>
            <p:ph type="title" idx="4294967295"/>
          </p:nvPr>
        </p:nvSpPr>
        <p:spPr>
          <a:xfrm>
            <a:off x="66174" y="66175"/>
            <a:ext cx="2521162" cy="369332"/>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dirty="0">
                <a:ln>
                  <a:noFill/>
                </a:ln>
                <a:solidFill>
                  <a:srgbClr val="000000"/>
                </a:solidFill>
                <a:effectLst/>
                <a:uLnTx/>
                <a:uFillTx/>
                <a:latin typeface="Arial"/>
                <a:ea typeface="Arial"/>
                <a:cs typeface="Arial"/>
                <a:sym typeface="Arial"/>
              </a:rPr>
              <a:t>Concept Sketching (2)</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451" name="Google Shape;451;p78">
            <a:extLst>
              <a:ext uri="{C183D7F6-B498-43B3-948B-1728B52AA6E4}">
                <adec:decorative xmlns:adec="http://schemas.microsoft.com/office/drawing/2017/decorative" val="1"/>
              </a:ext>
            </a:extLst>
          </p:cNvPr>
          <p:cNvPicPr preferRelativeResize="0"/>
          <p:nvPr/>
        </p:nvPicPr>
        <p:blipFill rotWithShape="1">
          <a:blip r:embed="rId3">
            <a:alphaModFix/>
          </a:blip>
          <a:srcRect l="12762" r="8969" b="23653"/>
          <a:stretch/>
        </p:blipFill>
        <p:spPr>
          <a:xfrm>
            <a:off x="820378" y="698748"/>
            <a:ext cx="7156655" cy="3926758"/>
          </a:xfrm>
          <a:prstGeom prst="rect">
            <a:avLst/>
          </a:prstGeom>
          <a:noFill/>
          <a:ln>
            <a:noFill/>
          </a:ln>
        </p:spPr>
      </p:pic>
      <p:sp>
        <p:nvSpPr>
          <p:cNvPr id="452" name="Google Shape;452;p78"/>
          <p:cNvSpPr txBox="1">
            <a:spLocks/>
          </p:cNvSpPr>
          <p:nvPr/>
        </p:nvSpPr>
        <p:spPr>
          <a:xfrm>
            <a:off x="7129003" y="60838"/>
            <a:ext cx="1913602" cy="50783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700"/>
              <a:buFont typeface="Arial"/>
              <a:buNone/>
              <a:tabLst/>
              <a:defRPr/>
            </a:pPr>
            <a:r>
              <a:rPr kumimoji="0" lang="en-US" sz="2700" b="0" i="0" u="none" strike="noStrike" kern="0" cap="none" spc="0" normalizeH="0" baseline="0" noProof="0" dirty="0">
                <a:ln>
                  <a:noFill/>
                </a:ln>
                <a:solidFill>
                  <a:srgbClr val="36B85C"/>
                </a:solidFill>
                <a:effectLst/>
                <a:uLnTx/>
                <a:uFillTx/>
                <a:latin typeface="Arial"/>
                <a:ea typeface="Arial"/>
                <a:cs typeface="Arial"/>
                <a:sym typeface="Arial"/>
              </a:rPr>
              <a:t>Student 1</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60" name="Google Shape;460;p79"/>
          <p:cNvSpPr txBox="1">
            <a:spLocks noGrp="1"/>
          </p:cNvSpPr>
          <p:nvPr>
            <p:ph type="title" idx="4294967295"/>
          </p:nvPr>
        </p:nvSpPr>
        <p:spPr>
          <a:xfrm>
            <a:off x="66174" y="66175"/>
            <a:ext cx="2739371" cy="369332"/>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dirty="0">
                <a:ln>
                  <a:noFill/>
                </a:ln>
                <a:solidFill>
                  <a:srgbClr val="000000"/>
                </a:solidFill>
                <a:effectLst/>
                <a:uLnTx/>
                <a:uFillTx/>
                <a:latin typeface="Arial"/>
                <a:ea typeface="Arial"/>
                <a:cs typeface="Arial"/>
                <a:sym typeface="Arial"/>
              </a:rPr>
              <a:t>Concept Sketching (3)</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458" name="Google Shape;458;p79">
            <a:extLst>
              <a:ext uri="{C183D7F6-B498-43B3-948B-1728B52AA6E4}">
                <adec:decorative xmlns:adec="http://schemas.microsoft.com/office/drawing/2017/decorative" val="1"/>
              </a:ext>
            </a:extLst>
          </p:cNvPr>
          <p:cNvPicPr preferRelativeResize="0"/>
          <p:nvPr/>
        </p:nvPicPr>
        <p:blipFill rotWithShape="1">
          <a:blip r:embed="rId3">
            <a:alphaModFix/>
          </a:blip>
          <a:srcRect l="15121" r="3891" b="22724"/>
          <a:stretch/>
        </p:blipFill>
        <p:spPr>
          <a:xfrm>
            <a:off x="1033308" y="698748"/>
            <a:ext cx="7405534" cy="3974647"/>
          </a:xfrm>
          <a:prstGeom prst="rect">
            <a:avLst/>
          </a:prstGeom>
          <a:noFill/>
          <a:ln>
            <a:noFill/>
          </a:ln>
        </p:spPr>
      </p:pic>
      <p:sp>
        <p:nvSpPr>
          <p:cNvPr id="459" name="Google Shape;459;p79"/>
          <p:cNvSpPr txBox="1"/>
          <p:nvPr/>
        </p:nvSpPr>
        <p:spPr>
          <a:xfrm>
            <a:off x="7129003" y="60837"/>
            <a:ext cx="1913602"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700"/>
              <a:buFont typeface="Arial"/>
              <a:buNone/>
            </a:pPr>
            <a:r>
              <a:rPr lang="en-US" sz="2700" b="0" i="0" u="none" strike="noStrike" cap="none">
                <a:solidFill>
                  <a:srgbClr val="36B85C"/>
                </a:solidFill>
                <a:latin typeface="Arial"/>
                <a:ea typeface="Arial"/>
                <a:cs typeface="Arial"/>
                <a:sym typeface="Arial"/>
              </a:rPr>
              <a:t>Student 1</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700"/>
              <a:buFont typeface="Arial"/>
              <a:buNone/>
            </a:pPr>
            <a:r>
              <a:rPr lang="en-US" sz="2700" b="0" i="0" u="none" strike="noStrike" cap="none">
                <a:solidFill>
                  <a:srgbClr val="000000"/>
                </a:solidFill>
                <a:latin typeface="Arial"/>
                <a:ea typeface="Arial"/>
                <a:cs typeface="Arial"/>
                <a:sym typeface="Arial"/>
              </a:rPr>
              <a:t>Student 2</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7" name="Google Shape;467;p80"/>
          <p:cNvSpPr txBox="1">
            <a:spLocks noGrp="1"/>
          </p:cNvSpPr>
          <p:nvPr>
            <p:ph type="title" idx="4294967295"/>
          </p:nvPr>
        </p:nvSpPr>
        <p:spPr>
          <a:xfrm>
            <a:off x="66174" y="66175"/>
            <a:ext cx="2718590" cy="369332"/>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dirty="0">
                <a:ln>
                  <a:noFill/>
                </a:ln>
                <a:solidFill>
                  <a:srgbClr val="000000"/>
                </a:solidFill>
                <a:effectLst/>
                <a:uLnTx/>
                <a:uFillTx/>
                <a:latin typeface="Arial"/>
                <a:ea typeface="Arial"/>
                <a:cs typeface="Arial"/>
                <a:sym typeface="Arial"/>
              </a:rPr>
              <a:t>Concept Sketching (4)</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465" name="Google Shape;465;p80">
            <a:extLst>
              <a:ext uri="{C183D7F6-B498-43B3-948B-1728B52AA6E4}">
                <adec:decorative xmlns:adec="http://schemas.microsoft.com/office/drawing/2017/decorative" val="1"/>
              </a:ext>
            </a:extLst>
          </p:cNvPr>
          <p:cNvPicPr preferRelativeResize="0"/>
          <p:nvPr/>
        </p:nvPicPr>
        <p:blipFill rotWithShape="1">
          <a:blip r:embed="rId3">
            <a:alphaModFix/>
          </a:blip>
          <a:srcRect l="12923" r="2641" b="22724"/>
          <a:stretch/>
        </p:blipFill>
        <p:spPr>
          <a:xfrm>
            <a:off x="836971" y="698748"/>
            <a:ext cx="7720781" cy="3974647"/>
          </a:xfrm>
          <a:prstGeom prst="rect">
            <a:avLst/>
          </a:prstGeom>
          <a:noFill/>
          <a:ln>
            <a:noFill/>
          </a:ln>
        </p:spPr>
      </p:pic>
      <p:sp>
        <p:nvSpPr>
          <p:cNvPr id="466" name="Google Shape;466;p80"/>
          <p:cNvSpPr txBox="1"/>
          <p:nvPr/>
        </p:nvSpPr>
        <p:spPr>
          <a:xfrm>
            <a:off x="7129003" y="60837"/>
            <a:ext cx="1913602" cy="133882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700"/>
              <a:buFont typeface="Arial"/>
              <a:buNone/>
            </a:pPr>
            <a:r>
              <a:rPr lang="en-US" sz="2700" b="0" i="0" u="none" strike="noStrike" cap="none">
                <a:solidFill>
                  <a:srgbClr val="36B85C"/>
                </a:solidFill>
                <a:latin typeface="Arial"/>
                <a:ea typeface="Arial"/>
                <a:cs typeface="Arial"/>
                <a:sym typeface="Arial"/>
              </a:rPr>
              <a:t>Student 1</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700"/>
              <a:buFont typeface="Arial"/>
              <a:buNone/>
            </a:pPr>
            <a:r>
              <a:rPr lang="en-US" sz="2700" b="0" i="0" u="none" strike="noStrike" cap="none">
                <a:solidFill>
                  <a:srgbClr val="000000"/>
                </a:solidFill>
                <a:latin typeface="Arial"/>
                <a:ea typeface="Arial"/>
                <a:cs typeface="Arial"/>
                <a:sym typeface="Arial"/>
              </a:rPr>
              <a:t>Student 2</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700"/>
              <a:buFont typeface="Arial"/>
              <a:buNone/>
            </a:pPr>
            <a:r>
              <a:rPr lang="en-US" sz="2700" b="0" i="0" u="none" strike="noStrike" cap="none">
                <a:solidFill>
                  <a:srgbClr val="0303FF"/>
                </a:solidFill>
                <a:latin typeface="Arial"/>
                <a:ea typeface="Arial"/>
                <a:cs typeface="Arial"/>
                <a:sym typeface="Arial"/>
              </a:rPr>
              <a:t>Student 3</a:t>
            </a:r>
            <a:endParaRPr sz="1400" b="0" i="0" u="none" strike="noStrike" cap="none">
              <a:solidFill>
                <a:srgbClr val="000000"/>
              </a:solidFill>
              <a:latin typeface="Arial"/>
              <a:ea typeface="Arial"/>
              <a:cs typeface="Arial"/>
              <a:sym typeface="Arial"/>
            </a:endParaRPr>
          </a:p>
        </p:txBody>
      </p:sp>
      <p:sp>
        <p:nvSpPr>
          <p:cNvPr id="468" name="Google Shape;468;p80"/>
          <p:cNvSpPr txBox="1"/>
          <p:nvPr/>
        </p:nvSpPr>
        <p:spPr>
          <a:xfrm>
            <a:off x="2735220" y="4835723"/>
            <a:ext cx="4766186"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chemeClr val="lt1"/>
                </a:solidFill>
                <a:latin typeface="Arial"/>
                <a:ea typeface="Arial"/>
                <a:cs typeface="Arial"/>
                <a:sym typeface="Arial"/>
              </a:rPr>
              <a:t>*Catherine </a:t>
            </a: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81"/>
          <p:cNvSpPr txBox="1">
            <a:spLocks noGrp="1"/>
          </p:cNvSpPr>
          <p:nvPr>
            <p:ph type="title"/>
          </p:nvPr>
        </p:nvSpPr>
        <p:spPr>
          <a:xfrm>
            <a:off x="526131" y="1585133"/>
            <a:ext cx="8205506" cy="2722928"/>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FFFFFF"/>
              </a:buClr>
              <a:buSzPts val="2000"/>
              <a:buFont typeface="Arial"/>
              <a:buNone/>
            </a:pPr>
            <a:r>
              <a:rPr lang="en-US" sz="2000"/>
              <a:t>This lesson introduced and developed ideas for engineering solutions to global warming and climate change while utilizing “</a:t>
            </a:r>
            <a:r>
              <a:rPr lang="en-US" sz="2000">
                <a:solidFill>
                  <a:srgbClr val="FFC000"/>
                </a:solidFill>
              </a:rPr>
              <a:t>A</a:t>
            </a:r>
            <a:r>
              <a:rPr lang="en-US" sz="2000"/>
              <a:t>ctivity </a:t>
            </a:r>
            <a:r>
              <a:rPr lang="en-US" sz="2000">
                <a:solidFill>
                  <a:srgbClr val="FFC000"/>
                </a:solidFill>
              </a:rPr>
              <a:t>B</a:t>
            </a:r>
            <a:r>
              <a:rPr lang="en-US" sz="2000"/>
              <a:t>efore </a:t>
            </a:r>
            <a:r>
              <a:rPr lang="en-US" sz="2000">
                <a:solidFill>
                  <a:srgbClr val="FFC000"/>
                </a:solidFill>
              </a:rPr>
              <a:t>C</a:t>
            </a:r>
            <a:r>
              <a:rPr lang="en-US" sz="2000"/>
              <a:t>ontent”</a:t>
            </a:r>
            <a:br>
              <a:rPr lang="en-US" sz="2000"/>
            </a:br>
            <a:br>
              <a:rPr lang="en-US" sz="2000"/>
            </a:br>
            <a:r>
              <a:rPr lang="en-US" sz="2000"/>
              <a:t>The activity surfaces student learning and participation</a:t>
            </a:r>
            <a:br>
              <a:rPr lang="en-US" sz="2000"/>
            </a:br>
            <a:br>
              <a:rPr lang="en-US" sz="2000"/>
            </a:br>
            <a:r>
              <a:rPr lang="en-US" sz="2000"/>
              <a:t>Their designs will be further developed in Lesson 3 and presented in Lesson 5</a:t>
            </a:r>
            <a:endParaRPr/>
          </a:p>
        </p:txBody>
      </p:sp>
      <p:sp>
        <p:nvSpPr>
          <p:cNvPr id="474" name="Google Shape;474;p81"/>
          <p:cNvSpPr txBox="1">
            <a:spLocks noGrp="1"/>
          </p:cNvSpPr>
          <p:nvPr>
            <p:ph type="body" idx="1"/>
          </p:nvPr>
        </p:nvSpPr>
        <p:spPr>
          <a:xfrm>
            <a:off x="526131" y="1399196"/>
            <a:ext cx="3700462" cy="252412"/>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Summary</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p82"/>
          <p:cNvSpPr txBox="1">
            <a:spLocks noGrp="1"/>
          </p:cNvSpPr>
          <p:nvPr>
            <p:ph type="title" idx="4294967295"/>
          </p:nvPr>
        </p:nvSpPr>
        <p:spPr>
          <a:xfrm>
            <a:off x="752175" y="960581"/>
            <a:ext cx="7639650" cy="2215961"/>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3600"/>
              <a:buFont typeface="Arial"/>
              <a:buNone/>
              <a:tabLst/>
              <a:defRPr/>
            </a:pPr>
            <a:r>
              <a:rPr kumimoji="0" lang="en-US" sz="2800" b="0" i="0" u="none" strike="noStrike" kern="0" cap="none" spc="0" normalizeH="0" baseline="0" noProof="0" dirty="0">
                <a:ln>
                  <a:noFill/>
                </a:ln>
                <a:solidFill>
                  <a:srgbClr val="000000"/>
                </a:solidFill>
                <a:effectLst/>
                <a:uLnTx/>
                <a:uFillTx/>
                <a:latin typeface="Arial"/>
                <a:ea typeface="Arial"/>
                <a:cs typeface="Arial"/>
                <a:sym typeface="Arial"/>
              </a:rPr>
              <a:t>Climate Engineering Introduction</a:t>
            </a:r>
            <a:br>
              <a:rPr kumimoji="0" lang="en-US" sz="3600" b="0" i="0" u="none" strike="noStrike" kern="0" cap="none" spc="0" normalizeH="0" baseline="0" noProof="0" dirty="0">
                <a:ln>
                  <a:noFill/>
                </a:ln>
                <a:solidFill>
                  <a:srgbClr val="000000"/>
                </a:solidFill>
                <a:effectLst/>
                <a:uLnTx/>
                <a:uFillTx/>
                <a:latin typeface="Arial"/>
                <a:ea typeface="Arial"/>
                <a:cs typeface="Arial"/>
                <a:sym typeface="Arial"/>
              </a:rPr>
            </a:br>
            <a:r>
              <a:rPr kumimoji="0" lang="en-US" sz="2000" b="0" i="0" u="sng" strike="noStrike" kern="0" cap="none" spc="0" normalizeH="0" baseline="0" noProof="0" dirty="0">
                <a:ln>
                  <a:noFill/>
                </a:ln>
                <a:solidFill>
                  <a:srgbClr val="000000"/>
                </a:solidFill>
                <a:effectLst/>
                <a:uLnTx/>
                <a:uFillTx/>
                <a:latin typeface="Arial"/>
                <a:ea typeface="Arial"/>
                <a:cs typeface="Arial"/>
                <a:sym typeface="Arial"/>
                <a:hlinkClick r:id="rId3">
                  <a:extLst>
                    <a:ext uri="{A12FA001-AC4F-418D-AE19-62706E023703}">
                      <ahyp:hlinkClr xmlns:ahyp="http://schemas.microsoft.com/office/drawing/2018/hyperlinkcolor" val="tx"/>
                    </a:ext>
                  </a:extLst>
                </a:hlinkClick>
              </a:rPr>
              <a:t>https://go.iu.edu/4RqA</a:t>
            </a:r>
            <a:endParaRPr kumimoji="0" lang="en-US" sz="16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3600"/>
              <a:buFont typeface="Arial"/>
              <a:buNone/>
              <a:tabLst/>
              <a:defRPr/>
            </a:pPr>
            <a:endParaRPr kumimoji="0" lang="en-US" sz="36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3600"/>
              <a:buFont typeface="Arial"/>
              <a:buNone/>
              <a:tabLst/>
              <a:defRPr/>
            </a:pPr>
            <a:r>
              <a:rPr kumimoji="0" lang="en-US" sz="2400" b="0" i="0" u="none" strike="noStrike" kern="0" cap="none" spc="0" normalizeH="0" baseline="0" noProof="0" dirty="0">
                <a:ln>
                  <a:noFill/>
                </a:ln>
                <a:solidFill>
                  <a:srgbClr val="000000"/>
                </a:solidFill>
                <a:effectLst/>
                <a:uLnTx/>
                <a:uFillTx/>
                <a:latin typeface="Arial"/>
                <a:ea typeface="Arial"/>
                <a:cs typeface="Arial"/>
                <a:sym typeface="Arial"/>
              </a:rPr>
              <a:t>Q &amp; A to Follow</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3600"/>
              <a:buFont typeface="Arial"/>
              <a:buNone/>
              <a:tabLst/>
              <a:defRPr/>
            </a:pPr>
            <a:r>
              <a:rPr kumimoji="0" lang="en-US" sz="2400" b="0" i="0" u="none" strike="noStrike" kern="0" cap="none" spc="0" normalizeH="0" baseline="0" noProof="0" dirty="0">
                <a:ln>
                  <a:noFill/>
                </a:ln>
                <a:solidFill>
                  <a:srgbClr val="000000"/>
                </a:solidFill>
                <a:effectLst/>
                <a:uLnTx/>
                <a:uFillTx/>
                <a:latin typeface="Arial"/>
                <a:ea typeface="Arial"/>
                <a:cs typeface="Arial"/>
                <a:sym typeface="Arial"/>
              </a:rPr>
              <a:t>Feedback Forms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83"/>
          <p:cNvSpPr txBox="1">
            <a:spLocks noGrp="1"/>
          </p:cNvSpPr>
          <p:nvPr>
            <p:ph type="title" idx="4294967295"/>
          </p:nvPr>
        </p:nvSpPr>
        <p:spPr>
          <a:xfrm>
            <a:off x="982800" y="101148"/>
            <a:ext cx="7178400" cy="1096424"/>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2000" b="1" i="0" u="none" strike="noStrike" kern="0" cap="none" spc="0" normalizeH="0" baseline="0" noProof="0" dirty="0">
                <a:ln>
                  <a:noFill/>
                </a:ln>
                <a:solidFill>
                  <a:schemeClr val="dk1"/>
                </a:solidFill>
                <a:effectLst/>
                <a:uLnTx/>
                <a:uFillTx/>
                <a:latin typeface="Arial"/>
                <a:ea typeface="Arial"/>
                <a:cs typeface="Arial"/>
                <a:sym typeface="Arial"/>
              </a:rPr>
              <a:t>Agenda (1)</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7000"/>
              </a:lnSpc>
              <a:spcBef>
                <a:spcPts val="1200"/>
              </a:spcBef>
              <a:spcAft>
                <a:spcPts val="0"/>
              </a:spcAft>
              <a:buClr>
                <a:srgbClr val="000000"/>
              </a:buClr>
              <a:buSzPts val="1400"/>
              <a:buFont typeface="Arial"/>
              <a:buNone/>
              <a:tabLst/>
              <a:defRPr/>
            </a:pPr>
            <a:r>
              <a:rPr kumimoji="0" lang="en-US" sz="1400" b="1" i="0" u="none" strike="noStrike" kern="0" cap="none" spc="0" normalizeH="0" baseline="0" noProof="0" dirty="0">
                <a:ln>
                  <a:noFill/>
                </a:ln>
                <a:solidFill>
                  <a:srgbClr val="690304"/>
                </a:solidFill>
                <a:effectLst/>
                <a:uLnTx/>
                <a:uFillTx/>
                <a:latin typeface="Arial"/>
                <a:ea typeface="Arial"/>
                <a:cs typeface="Arial"/>
                <a:sym typeface="Arial"/>
              </a:rPr>
              <a:t>Project Website: https://go.iu.edu/4BPh</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7000"/>
              </a:lnSpc>
              <a:spcBef>
                <a:spcPts val="300"/>
              </a:spcBef>
              <a:spcAft>
                <a:spcPts val="0"/>
              </a:spcAft>
              <a:buClr>
                <a:srgbClr val="000000"/>
              </a:buClr>
              <a:buSzPts val="1100"/>
              <a:buFont typeface="Arial"/>
              <a:buNone/>
              <a:tabLst/>
              <a:defRPr/>
            </a:pPr>
            <a:r>
              <a:rPr kumimoji="0" lang="en-US" sz="1100" b="1" i="0" u="none" strike="noStrike" kern="0" cap="none" spc="0" normalizeH="0" baseline="0" noProof="0" dirty="0">
                <a:ln>
                  <a:noFill/>
                </a:ln>
                <a:solidFill>
                  <a:srgbClr val="690304"/>
                </a:solidFill>
                <a:effectLst/>
                <a:uLnTx/>
                <a:uFillTx/>
                <a:latin typeface="Arial"/>
                <a:ea typeface="Arial"/>
                <a:cs typeface="Arial"/>
                <a:sym typeface="Arial"/>
              </a:rPr>
              <a:t>(listed at the top of the first page in your binders)</a:t>
            </a:r>
            <a:endParaRPr kumimoji="0" lang="en-US" sz="1050" b="0" i="0" u="none" strike="noStrike" kern="0" cap="none" spc="0" normalizeH="0" baseline="0" noProof="0" dirty="0">
              <a:ln>
                <a:noFill/>
              </a:ln>
              <a:solidFill>
                <a:srgbClr val="690304"/>
              </a:solidFill>
              <a:effectLst/>
              <a:uLnTx/>
              <a:uFillTx/>
              <a:latin typeface="Calibri"/>
              <a:ea typeface="Calibri"/>
              <a:cs typeface="Calibri"/>
              <a:sym typeface="Calibri"/>
            </a:endParaRPr>
          </a:p>
        </p:txBody>
      </p:sp>
      <p:sp>
        <p:nvSpPr>
          <p:cNvPr id="487" name="Google Shape;487;p83"/>
          <p:cNvSpPr txBox="1"/>
          <p:nvPr/>
        </p:nvSpPr>
        <p:spPr>
          <a:xfrm>
            <a:off x="432621" y="1275381"/>
            <a:ext cx="8873612" cy="331372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600" b="0" i="0" u="none" strike="sngStrike" cap="none">
                <a:solidFill>
                  <a:schemeClr val="dk1"/>
                </a:solidFill>
                <a:latin typeface="Arial"/>
                <a:ea typeface="Arial"/>
                <a:cs typeface="Arial"/>
                <a:sym typeface="Arial"/>
              </a:rPr>
              <a:t>What Climate Engineering looks like (Lesson 1 activity)</a:t>
            </a:r>
            <a:endParaRPr/>
          </a:p>
          <a:p>
            <a:pPr marL="0" marR="0" lvl="0" indent="0" algn="l" rtl="0">
              <a:lnSpc>
                <a:spcPct val="100000"/>
              </a:lnSpc>
              <a:spcBef>
                <a:spcPts val="800"/>
              </a:spcBef>
              <a:spcAft>
                <a:spcPts val="0"/>
              </a:spcAft>
              <a:buClr>
                <a:srgbClr val="000000"/>
              </a:buClr>
              <a:buSzPts val="1800"/>
              <a:buFont typeface="Arial"/>
              <a:buNone/>
            </a:pPr>
            <a:r>
              <a:rPr lang="en-US" sz="1600" b="0" i="0" u="none" strike="sngStrike" cap="none">
                <a:solidFill>
                  <a:schemeClr val="dk1"/>
                </a:solidFill>
                <a:latin typeface="Arial"/>
                <a:ea typeface="Arial"/>
                <a:cs typeface="Arial"/>
                <a:sym typeface="Arial"/>
              </a:rPr>
              <a:t>Intro to Climate Engineering and Research + Q and A (video and discussion)</a:t>
            </a:r>
            <a:endParaRPr/>
          </a:p>
          <a:p>
            <a:pPr marL="0" marR="0" lvl="0" indent="0" algn="l" rtl="0">
              <a:lnSpc>
                <a:spcPct val="100000"/>
              </a:lnSpc>
              <a:spcBef>
                <a:spcPts val="800"/>
              </a:spcBef>
              <a:spcAft>
                <a:spcPts val="0"/>
              </a:spcAft>
              <a:buClr>
                <a:srgbClr val="000000"/>
              </a:buClr>
              <a:buSzPts val="1800"/>
              <a:buFont typeface="Arial"/>
              <a:buNone/>
            </a:pPr>
            <a:r>
              <a:rPr lang="en-US" sz="1600" b="0" i="1" u="none" strike="noStrike" cap="none">
                <a:solidFill>
                  <a:schemeClr val="dk1"/>
                </a:solidFill>
                <a:latin typeface="Arial"/>
                <a:ea typeface="Arial"/>
                <a:cs typeface="Arial"/>
                <a:sym typeface="Arial"/>
              </a:rPr>
              <a:t>Morning Break</a:t>
            </a:r>
            <a:endParaRPr sz="1600" b="0" i="1" u="none" strike="noStrike" cap="none">
              <a:solidFill>
                <a:schemeClr val="dk1"/>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800"/>
              <a:buFont typeface="Arial"/>
              <a:buNone/>
            </a:pPr>
            <a:r>
              <a:rPr lang="en-US" sz="1600" b="0" i="0" u="none" strike="noStrike" cap="none">
                <a:solidFill>
                  <a:schemeClr val="dk1"/>
                </a:solidFill>
                <a:latin typeface="Arial"/>
                <a:ea typeface="Arial"/>
                <a:cs typeface="Arial"/>
                <a:sym typeface="Arial"/>
              </a:rPr>
              <a:t>How Marine Cloud Brightening works (Lesson 2)</a:t>
            </a:r>
            <a:endParaRPr/>
          </a:p>
          <a:p>
            <a:pPr marL="0" marR="0" lvl="0" indent="0" algn="l" rtl="0">
              <a:lnSpc>
                <a:spcPct val="100000"/>
              </a:lnSpc>
              <a:spcBef>
                <a:spcPts val="800"/>
              </a:spcBef>
              <a:spcAft>
                <a:spcPts val="0"/>
              </a:spcAft>
              <a:buClr>
                <a:srgbClr val="000000"/>
              </a:buClr>
              <a:buSzPts val="1800"/>
              <a:buFont typeface="Arial"/>
              <a:buNone/>
            </a:pPr>
            <a:r>
              <a:rPr lang="en-US" sz="1600" b="0" i="0" u="none" strike="noStrike" cap="none">
                <a:solidFill>
                  <a:schemeClr val="dk1"/>
                </a:solidFill>
                <a:latin typeface="Arial"/>
                <a:ea typeface="Arial"/>
                <a:cs typeface="Arial"/>
                <a:sym typeface="Arial"/>
              </a:rPr>
              <a:t>Development and Presentations of student designs (Lessons 3 &amp; 5)</a:t>
            </a:r>
            <a:endParaRPr/>
          </a:p>
          <a:p>
            <a:pPr marL="0" marR="0" lvl="0" indent="0" algn="l" rtl="0">
              <a:lnSpc>
                <a:spcPct val="100000"/>
              </a:lnSpc>
              <a:spcBef>
                <a:spcPts val="800"/>
              </a:spcBef>
              <a:spcAft>
                <a:spcPts val="0"/>
              </a:spcAft>
              <a:buClr>
                <a:srgbClr val="000000"/>
              </a:buClr>
              <a:buSzPts val="1800"/>
              <a:buFont typeface="Arial"/>
              <a:buNone/>
            </a:pPr>
            <a:r>
              <a:rPr lang="en-US" sz="1600" b="0" i="1" u="none" strike="noStrike" cap="none">
                <a:solidFill>
                  <a:schemeClr val="dk1"/>
                </a:solidFill>
                <a:latin typeface="Arial"/>
                <a:ea typeface="Arial"/>
                <a:cs typeface="Arial"/>
                <a:sym typeface="Arial"/>
              </a:rPr>
              <a:t>Lunch Break</a:t>
            </a:r>
            <a:endParaRPr/>
          </a:p>
          <a:p>
            <a:pPr marL="0" marR="0" lvl="0" indent="0" algn="l" rtl="0">
              <a:lnSpc>
                <a:spcPct val="100000"/>
              </a:lnSpc>
              <a:spcBef>
                <a:spcPts val="800"/>
              </a:spcBef>
              <a:spcAft>
                <a:spcPts val="0"/>
              </a:spcAft>
              <a:buClr>
                <a:srgbClr val="000000"/>
              </a:buClr>
              <a:buSzPts val="1800"/>
              <a:buFont typeface="Arial"/>
              <a:buNone/>
            </a:pPr>
            <a:r>
              <a:rPr lang="en-US" sz="1600" b="0" i="0" u="none" strike="noStrike" cap="none">
                <a:solidFill>
                  <a:schemeClr val="dk1"/>
                </a:solidFill>
                <a:latin typeface="Arial"/>
                <a:ea typeface="Arial"/>
                <a:cs typeface="Arial"/>
                <a:sym typeface="Arial"/>
              </a:rPr>
              <a:t>Social, Ethical, Economic, Political dimensions of Climate Engineering (Lesson 4 Model UN)</a:t>
            </a:r>
            <a:endParaRPr/>
          </a:p>
          <a:p>
            <a:pPr marL="0" marR="0" lvl="0" indent="0" algn="l" rtl="0">
              <a:lnSpc>
                <a:spcPct val="100000"/>
              </a:lnSpc>
              <a:spcBef>
                <a:spcPts val="800"/>
              </a:spcBef>
              <a:spcAft>
                <a:spcPts val="0"/>
              </a:spcAft>
              <a:buClr>
                <a:srgbClr val="000000"/>
              </a:buClr>
              <a:buSzPts val="1800"/>
              <a:buFont typeface="Arial"/>
              <a:buNone/>
            </a:pPr>
            <a:r>
              <a:rPr lang="en-US" sz="1600" b="0" i="0" u="none" strike="noStrike" cap="none">
                <a:solidFill>
                  <a:schemeClr val="dk1"/>
                </a:solidFill>
                <a:latin typeface="Arial"/>
                <a:ea typeface="Arial"/>
                <a:cs typeface="Arial"/>
                <a:sym typeface="Arial"/>
              </a:rPr>
              <a:t>Classroom Implementation Strategies</a:t>
            </a:r>
            <a:endParaRPr/>
          </a:p>
          <a:p>
            <a:pPr marL="0" marR="0" lvl="0" indent="0" algn="l" rtl="0">
              <a:lnSpc>
                <a:spcPct val="100000"/>
              </a:lnSpc>
              <a:spcBef>
                <a:spcPts val="800"/>
              </a:spcBef>
              <a:spcAft>
                <a:spcPts val="0"/>
              </a:spcAft>
              <a:buClr>
                <a:srgbClr val="000000"/>
              </a:buClr>
              <a:buSzPts val="18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84"/>
          <p:cNvSpPr txBox="1">
            <a:spLocks noGrp="1"/>
          </p:cNvSpPr>
          <p:nvPr>
            <p:ph type="title"/>
          </p:nvPr>
        </p:nvSpPr>
        <p:spPr>
          <a:xfrm>
            <a:off x="506694" y="2274521"/>
            <a:ext cx="6802482" cy="1435329"/>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FFFFFF"/>
              </a:buClr>
              <a:buSzPts val="4000"/>
              <a:buFont typeface="Arial"/>
              <a:buNone/>
            </a:pPr>
            <a:r>
              <a:rPr lang="en-US"/>
              <a:t>Design an Experiment to Brighten Clouds</a:t>
            </a:r>
            <a:endParaRPr/>
          </a:p>
        </p:txBody>
      </p:sp>
      <p:sp>
        <p:nvSpPr>
          <p:cNvPr id="493" name="Google Shape;493;p84"/>
          <p:cNvSpPr txBox="1">
            <a:spLocks noGrp="1"/>
          </p:cNvSpPr>
          <p:nvPr>
            <p:ph type="body" idx="1"/>
          </p:nvPr>
        </p:nvSpPr>
        <p:spPr>
          <a:xfrm>
            <a:off x="526131" y="2032786"/>
            <a:ext cx="3700462" cy="252412"/>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Lesson 2 Objective</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pic>
        <p:nvPicPr>
          <p:cNvPr id="498" name="Google Shape;498;p85">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5664322" y="758189"/>
            <a:ext cx="2857378" cy="3627121"/>
          </a:xfrm>
          <a:prstGeom prst="rect">
            <a:avLst/>
          </a:prstGeom>
          <a:noFill/>
          <a:ln>
            <a:noFill/>
          </a:ln>
        </p:spPr>
      </p:pic>
      <p:pic>
        <p:nvPicPr>
          <p:cNvPr id="499" name="Google Shape;499;p85">
            <a:extLst>
              <a:ext uri="{C183D7F6-B498-43B3-948B-1728B52AA6E4}">
                <adec:decorative xmlns:adec="http://schemas.microsoft.com/office/drawing/2017/decorative" val="1"/>
              </a:ext>
            </a:extLst>
          </p:cNvPr>
          <p:cNvPicPr preferRelativeResize="0"/>
          <p:nvPr/>
        </p:nvPicPr>
        <p:blipFill rotWithShape="1">
          <a:blip r:embed="rId4">
            <a:alphaModFix/>
          </a:blip>
          <a:srcRect l="10124" t="9778" r="8394" b="8589"/>
          <a:stretch/>
        </p:blipFill>
        <p:spPr>
          <a:xfrm>
            <a:off x="622300" y="798832"/>
            <a:ext cx="3620537" cy="3627120"/>
          </a:xfrm>
          <a:prstGeom prst="rect">
            <a:avLst/>
          </a:prstGeom>
          <a:noFill/>
          <a:ln>
            <a:noFill/>
          </a:ln>
        </p:spPr>
      </p:pic>
      <p:sp>
        <p:nvSpPr>
          <p:cNvPr id="500" name="Google Shape;500;p85"/>
          <p:cNvSpPr txBox="1"/>
          <p:nvPr/>
        </p:nvSpPr>
        <p:spPr>
          <a:xfrm>
            <a:off x="66173" y="34199"/>
            <a:ext cx="570369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Arial"/>
                <a:ea typeface="Arial"/>
                <a:cs typeface="Arial"/>
                <a:sym typeface="Arial"/>
              </a:rPr>
              <a:t>67% of the Earth’s surface is covered by clouds</a:t>
            </a:r>
            <a:endParaRPr sz="1400" b="0" i="0" u="none" strike="noStrike" cap="none" dirty="0">
              <a:solidFill>
                <a:srgbClr val="000000"/>
              </a:solidFill>
              <a:latin typeface="Arial"/>
              <a:ea typeface="Arial"/>
              <a:cs typeface="Arial"/>
              <a:sym typeface="Arial"/>
            </a:endParaRPr>
          </a:p>
        </p:txBody>
      </p:sp>
      <p:sp>
        <p:nvSpPr>
          <p:cNvPr id="501" name="Google Shape;501;p85"/>
          <p:cNvSpPr txBox="1"/>
          <p:nvPr/>
        </p:nvSpPr>
        <p:spPr>
          <a:xfrm>
            <a:off x="1019591" y="4508201"/>
            <a:ext cx="1765520"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Arial"/>
                <a:ea typeface="Arial"/>
                <a:cs typeface="Arial"/>
                <a:sym typeface="Arial"/>
              </a:rPr>
              <a:t>Image Credit: NASA</a:t>
            </a:r>
            <a:endParaRPr sz="1400" b="0" i="0" u="none" strike="noStrike" cap="none">
              <a:solidFill>
                <a:srgbClr val="000000"/>
              </a:solidFill>
              <a:latin typeface="Arial"/>
              <a:ea typeface="Arial"/>
              <a:cs typeface="Arial"/>
              <a:sym typeface="Arial"/>
            </a:endParaRPr>
          </a:p>
        </p:txBody>
      </p:sp>
      <p:sp>
        <p:nvSpPr>
          <p:cNvPr id="502" name="Google Shape;502;p85"/>
          <p:cNvSpPr txBox="1">
            <a:spLocks noGrp="1"/>
          </p:cNvSpPr>
          <p:nvPr>
            <p:ph type="title" idx="4294967295"/>
          </p:nvPr>
        </p:nvSpPr>
        <p:spPr>
          <a:xfrm>
            <a:off x="1388437" y="1673179"/>
            <a:ext cx="6367126" cy="1077218"/>
          </a:xfrm>
          <a:prstGeom prst="rect">
            <a:avLst/>
          </a:prstGeom>
          <a:solidFill>
            <a:schemeClr val="lt1"/>
          </a:solid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en-US" sz="3200" b="0" i="0" u="none" strike="noStrike" kern="0" cap="none" spc="0" normalizeH="0" baseline="0" noProof="0" dirty="0">
                <a:ln>
                  <a:noFill/>
                </a:ln>
                <a:solidFill>
                  <a:schemeClr val="dk1"/>
                </a:solidFill>
                <a:effectLst/>
                <a:uLnTx/>
                <a:uFillTx/>
                <a:latin typeface="Arial"/>
                <a:ea typeface="Arial"/>
                <a:cs typeface="Arial"/>
                <a:sym typeface="Arial"/>
              </a:rPr>
              <a:t>Research Question:</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en-US" sz="3200" b="0" i="0" u="none" strike="noStrike" kern="0" cap="none" spc="0" normalizeH="0" baseline="0" noProof="0" dirty="0">
                <a:ln>
                  <a:noFill/>
                </a:ln>
                <a:solidFill>
                  <a:schemeClr val="dk1"/>
                </a:solidFill>
                <a:effectLst/>
                <a:uLnTx/>
                <a:uFillTx/>
                <a:latin typeface="Arial"/>
                <a:ea typeface="Arial"/>
                <a:cs typeface="Arial"/>
                <a:sym typeface="Arial"/>
              </a:rPr>
              <a:t>Can we engineer brighter clouds?</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503" name="Google Shape;503;p85">
            <a:extLst>
              <a:ext uri="{C183D7F6-B498-43B3-948B-1728B52AA6E4}">
                <adec:decorative xmlns:adec="http://schemas.microsoft.com/office/drawing/2017/decorative" val="1"/>
              </a:ext>
            </a:extLst>
          </p:cNvPr>
          <p:cNvSpPr/>
          <p:nvPr/>
        </p:nvSpPr>
        <p:spPr>
          <a:xfrm>
            <a:off x="5657973" y="3340100"/>
            <a:ext cx="2857378" cy="455507"/>
          </a:xfrm>
          <a:prstGeom prst="rect">
            <a:avLst/>
          </a:prstGeom>
          <a:solidFill>
            <a:srgbClr val="FFFF00">
              <a:alpha val="50588"/>
            </a:srgbClr>
          </a:solidFill>
          <a:ln w="25400" cap="flat" cmpd="sng">
            <a:solidFill>
              <a:srgbClr val="5D487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0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15"/>
          <p:cNvSpPr txBox="1">
            <a:spLocks noGrp="1"/>
          </p:cNvSpPr>
          <p:nvPr>
            <p:ph type="title" idx="4294967295"/>
          </p:nvPr>
        </p:nvSpPr>
        <p:spPr>
          <a:xfrm>
            <a:off x="506413" y="214313"/>
            <a:ext cx="3700462" cy="252412"/>
          </a:xfrm>
          <a:prstGeom prst="rect">
            <a:avLst/>
          </a:prstGeom>
          <a:no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7F7F7F"/>
              </a:buClr>
              <a:buSzPts val="1400"/>
              <a:buFont typeface="Noto Sans Symbols"/>
              <a:buNone/>
              <a:tabLst/>
              <a:defRPr/>
            </a:pPr>
            <a:r>
              <a:rPr kumimoji="0" lang="en-US" sz="1600" b="1" i="0" u="none" strike="noStrike" kern="0" cap="none" spc="0" normalizeH="0" baseline="0" noProof="0" dirty="0">
                <a:ln>
                  <a:noFill/>
                </a:ln>
                <a:solidFill>
                  <a:srgbClr val="D8D8D8"/>
                </a:solidFill>
                <a:effectLst/>
                <a:uLnTx/>
                <a:uFillTx/>
                <a:latin typeface="Arial"/>
                <a:ea typeface="Arial"/>
                <a:cs typeface="Arial"/>
                <a:sym typeface="Arial"/>
              </a:rPr>
              <a:t>Project  Highlights and Plans</a:t>
            </a:r>
          </a:p>
        </p:txBody>
      </p:sp>
      <p:sp>
        <p:nvSpPr>
          <p:cNvPr id="167" name="Google Shape;167;p15"/>
          <p:cNvSpPr txBox="1"/>
          <p:nvPr/>
        </p:nvSpPr>
        <p:spPr>
          <a:xfrm>
            <a:off x="250720" y="727589"/>
            <a:ext cx="9060426" cy="4539704"/>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lt1"/>
              </a:buClr>
              <a:buSzPts val="1870"/>
              <a:buFont typeface="Arial"/>
              <a:buChar char="•"/>
            </a:pPr>
            <a:r>
              <a:rPr lang="en-US" sz="1700" b="0" i="0" u="none" strike="noStrike" cap="none">
                <a:solidFill>
                  <a:schemeClr val="lt1"/>
                </a:solidFill>
                <a:latin typeface="Arial"/>
                <a:ea typeface="Arial"/>
                <a:cs typeface="Arial"/>
                <a:sym typeface="Arial"/>
              </a:rPr>
              <a:t>Five “complete” Climate Engineering lessons (aligned to standards, materials, activities)</a:t>
            </a:r>
            <a:endParaRPr/>
          </a:p>
          <a:p>
            <a:pPr marL="822960" marR="0" lvl="0" indent="-285750" algn="l" rtl="0">
              <a:lnSpc>
                <a:spcPct val="100000"/>
              </a:lnSpc>
              <a:spcBef>
                <a:spcPts val="0"/>
              </a:spcBef>
              <a:spcAft>
                <a:spcPts val="0"/>
              </a:spcAft>
              <a:buClr>
                <a:schemeClr val="lt1"/>
              </a:buClr>
              <a:buSzPts val="1870"/>
              <a:buFont typeface="Noto Sans Symbols"/>
              <a:buChar char="⮚"/>
            </a:pPr>
            <a:r>
              <a:rPr lang="en-US" sz="1700" b="0" i="0" u="none" strike="noStrike" cap="none">
                <a:solidFill>
                  <a:schemeClr val="lt1"/>
                </a:solidFill>
                <a:latin typeface="Arial"/>
                <a:ea typeface="Arial"/>
                <a:cs typeface="Arial"/>
                <a:sym typeface="Arial"/>
              </a:rPr>
              <a:t>Climate Change and Engineering</a:t>
            </a:r>
            <a:endParaRPr/>
          </a:p>
          <a:p>
            <a:pPr marL="822960" marR="0" lvl="0" indent="-285750" algn="l" rtl="0">
              <a:lnSpc>
                <a:spcPct val="100000"/>
              </a:lnSpc>
              <a:spcBef>
                <a:spcPts val="0"/>
              </a:spcBef>
              <a:spcAft>
                <a:spcPts val="0"/>
              </a:spcAft>
              <a:buClr>
                <a:schemeClr val="lt1"/>
              </a:buClr>
              <a:buSzPts val="1870"/>
              <a:buFont typeface="Noto Sans Symbols"/>
              <a:buChar char="⮚"/>
            </a:pPr>
            <a:r>
              <a:rPr lang="en-US" sz="1700" b="0" i="0" u="none" strike="noStrike" cap="none">
                <a:solidFill>
                  <a:schemeClr val="lt1"/>
                </a:solidFill>
                <a:latin typeface="Arial"/>
                <a:ea typeface="Arial"/>
                <a:cs typeface="Arial"/>
                <a:sym typeface="Arial"/>
              </a:rPr>
              <a:t>Social Sciences and Communication/Argumentation</a:t>
            </a:r>
            <a:endParaRPr/>
          </a:p>
          <a:p>
            <a:pPr marL="285750" marR="0" lvl="0" indent="-167005" algn="l" rtl="0">
              <a:lnSpc>
                <a:spcPct val="100000"/>
              </a:lnSpc>
              <a:spcBef>
                <a:spcPts val="0"/>
              </a:spcBef>
              <a:spcAft>
                <a:spcPts val="0"/>
              </a:spcAft>
              <a:buClr>
                <a:schemeClr val="lt1"/>
              </a:buClr>
              <a:buSzPts val="1870"/>
              <a:buFont typeface="Arial"/>
              <a:buNone/>
            </a:pPr>
            <a:endParaRPr sz="1700" b="0" i="0" u="none" strike="noStrike" cap="none">
              <a:solidFill>
                <a:schemeClr val="lt1"/>
              </a:solidFill>
              <a:latin typeface="Arial"/>
              <a:ea typeface="Arial"/>
              <a:cs typeface="Arial"/>
              <a:sym typeface="Arial"/>
            </a:endParaRPr>
          </a:p>
          <a:p>
            <a:pPr marL="285750" marR="0" lvl="0" indent="-285750" algn="l" rtl="0">
              <a:lnSpc>
                <a:spcPct val="100000"/>
              </a:lnSpc>
              <a:spcBef>
                <a:spcPts val="0"/>
              </a:spcBef>
              <a:spcAft>
                <a:spcPts val="0"/>
              </a:spcAft>
              <a:buClr>
                <a:schemeClr val="lt1"/>
              </a:buClr>
              <a:buSzPts val="1870"/>
              <a:buFont typeface="Arial"/>
              <a:buChar char="•"/>
            </a:pPr>
            <a:r>
              <a:rPr lang="en-US" sz="1700" b="0" i="0" u="none" strike="noStrike" cap="none">
                <a:solidFill>
                  <a:schemeClr val="lt1"/>
                </a:solidFill>
                <a:latin typeface="Arial"/>
                <a:ea typeface="Arial"/>
                <a:cs typeface="Arial"/>
                <a:sym typeface="Arial"/>
              </a:rPr>
              <a:t>Three Fall and Two Summer Science Workshops</a:t>
            </a:r>
            <a:endParaRPr/>
          </a:p>
          <a:p>
            <a:pPr marL="822960" marR="0" lvl="1" indent="-285750" algn="l" rtl="0">
              <a:lnSpc>
                <a:spcPct val="100000"/>
              </a:lnSpc>
              <a:spcBef>
                <a:spcPts val="0"/>
              </a:spcBef>
              <a:spcAft>
                <a:spcPts val="0"/>
              </a:spcAft>
              <a:buClr>
                <a:schemeClr val="lt1"/>
              </a:buClr>
              <a:buSzPts val="1870"/>
              <a:buFont typeface="Noto Sans Symbols"/>
              <a:buChar char="⮚"/>
            </a:pPr>
            <a:r>
              <a:rPr lang="en-US" sz="1700" b="0" i="0" u="none" strike="noStrike" cap="none">
                <a:solidFill>
                  <a:schemeClr val="lt1"/>
                </a:solidFill>
                <a:latin typeface="Arial"/>
                <a:ea typeface="Arial"/>
                <a:cs typeface="Arial"/>
                <a:sym typeface="Arial"/>
              </a:rPr>
              <a:t>Implemented by MCCSC and Kokomo HS Teachers  … others?</a:t>
            </a:r>
            <a:endParaRPr/>
          </a:p>
          <a:p>
            <a:pPr marL="285750" marR="0" lvl="0" indent="-167005" algn="l" rtl="0">
              <a:lnSpc>
                <a:spcPct val="100000"/>
              </a:lnSpc>
              <a:spcBef>
                <a:spcPts val="0"/>
              </a:spcBef>
              <a:spcAft>
                <a:spcPts val="0"/>
              </a:spcAft>
              <a:buClr>
                <a:schemeClr val="lt1"/>
              </a:buClr>
              <a:buSzPts val="1870"/>
              <a:buFont typeface="Arial"/>
              <a:buNone/>
            </a:pPr>
            <a:endParaRPr sz="1700" b="0" i="0" u="none" strike="noStrike" cap="none">
              <a:solidFill>
                <a:schemeClr val="lt1"/>
              </a:solidFill>
              <a:latin typeface="Arial"/>
              <a:ea typeface="Arial"/>
              <a:cs typeface="Arial"/>
              <a:sym typeface="Arial"/>
            </a:endParaRPr>
          </a:p>
          <a:p>
            <a:pPr marL="285750" marR="0" lvl="0" indent="-285750" algn="l" rtl="0">
              <a:lnSpc>
                <a:spcPct val="100000"/>
              </a:lnSpc>
              <a:spcBef>
                <a:spcPts val="0"/>
              </a:spcBef>
              <a:spcAft>
                <a:spcPts val="0"/>
              </a:spcAft>
              <a:buClr>
                <a:schemeClr val="lt1"/>
              </a:buClr>
              <a:buSzPts val="1870"/>
              <a:buFont typeface="Arial"/>
              <a:buChar char="•"/>
            </a:pPr>
            <a:r>
              <a:rPr lang="en-US" sz="1700" b="0" i="0" u="none" strike="noStrike" cap="none">
                <a:solidFill>
                  <a:schemeClr val="lt1"/>
                </a:solidFill>
                <a:latin typeface="Arial"/>
                <a:ea typeface="Arial"/>
                <a:cs typeface="Arial"/>
                <a:sym typeface="Arial"/>
              </a:rPr>
              <a:t>Presentations at IU ERI, HASTI, ‘23 AGU Fall Meeting, ‘24 GRC on Geoengineering</a:t>
            </a:r>
            <a:endParaRPr/>
          </a:p>
          <a:p>
            <a:pPr marL="285750" marR="0" lvl="0" indent="-167005" algn="l" rtl="0">
              <a:lnSpc>
                <a:spcPct val="100000"/>
              </a:lnSpc>
              <a:spcBef>
                <a:spcPts val="0"/>
              </a:spcBef>
              <a:spcAft>
                <a:spcPts val="0"/>
              </a:spcAft>
              <a:buClr>
                <a:schemeClr val="lt1"/>
              </a:buClr>
              <a:buSzPts val="1870"/>
              <a:buFont typeface="Arial"/>
              <a:buNone/>
            </a:pPr>
            <a:endParaRPr sz="1700" b="0" i="0" u="none" strike="noStrike" cap="none">
              <a:solidFill>
                <a:schemeClr val="lt1"/>
              </a:solidFill>
              <a:latin typeface="Arial"/>
              <a:ea typeface="Arial"/>
              <a:cs typeface="Arial"/>
              <a:sym typeface="Arial"/>
            </a:endParaRPr>
          </a:p>
          <a:p>
            <a:pPr marL="285750" marR="0" lvl="0" indent="-285750" algn="l" rtl="0">
              <a:lnSpc>
                <a:spcPct val="100000"/>
              </a:lnSpc>
              <a:spcBef>
                <a:spcPts val="0"/>
              </a:spcBef>
              <a:spcAft>
                <a:spcPts val="0"/>
              </a:spcAft>
              <a:buClr>
                <a:schemeClr val="lt1"/>
              </a:buClr>
              <a:buSzPts val="1870"/>
              <a:buFont typeface="Arial"/>
              <a:buChar char="•"/>
            </a:pPr>
            <a:r>
              <a:rPr lang="en-US" sz="1700" b="0" i="0" u="none" strike="noStrike" cap="none">
                <a:solidFill>
                  <a:schemeClr val="lt1"/>
                </a:solidFill>
                <a:latin typeface="Arial"/>
                <a:ea typeface="Arial"/>
                <a:cs typeface="Arial"/>
                <a:sym typeface="Arial"/>
              </a:rPr>
              <a:t>NSF Discovery Research preK-12 Grant. Proposal submitted Nov ‘23.</a:t>
            </a:r>
            <a:endParaRPr/>
          </a:p>
          <a:p>
            <a:pPr marL="822960" marR="0" lvl="1" indent="-285750" algn="l" rtl="0">
              <a:lnSpc>
                <a:spcPct val="100000"/>
              </a:lnSpc>
              <a:spcBef>
                <a:spcPts val="0"/>
              </a:spcBef>
              <a:spcAft>
                <a:spcPts val="0"/>
              </a:spcAft>
              <a:buClr>
                <a:schemeClr val="lt1"/>
              </a:buClr>
              <a:buSzPts val="1870"/>
              <a:buFont typeface="Noto Sans Symbols"/>
              <a:buChar char="⮚"/>
            </a:pPr>
            <a:r>
              <a:rPr lang="en-US" sz="1700" b="0" i="0" u="none" strike="noStrike" cap="none">
                <a:solidFill>
                  <a:schemeClr val="lt1"/>
                </a:solidFill>
                <a:latin typeface="Arial"/>
                <a:ea typeface="Arial"/>
                <a:cs typeface="Arial"/>
                <a:sym typeface="Arial"/>
              </a:rPr>
              <a:t>Focus on Teacher Learning (Content Knowledge, Classroom Implementation, …)</a:t>
            </a:r>
            <a:endParaRPr/>
          </a:p>
          <a:p>
            <a:pPr marL="822960" marR="0" lvl="1" indent="-285750" algn="l" rtl="0">
              <a:lnSpc>
                <a:spcPct val="100000"/>
              </a:lnSpc>
              <a:spcBef>
                <a:spcPts val="0"/>
              </a:spcBef>
              <a:spcAft>
                <a:spcPts val="0"/>
              </a:spcAft>
              <a:buClr>
                <a:schemeClr val="lt1"/>
              </a:buClr>
              <a:buSzPts val="1870"/>
              <a:buFont typeface="Noto Sans Symbols"/>
              <a:buChar char="⮚"/>
            </a:pPr>
            <a:r>
              <a:rPr lang="en-US" sz="1700" b="0" i="0" u="none" strike="noStrike" cap="none">
                <a:solidFill>
                  <a:schemeClr val="lt1"/>
                </a:solidFill>
                <a:latin typeface="Arial"/>
                <a:ea typeface="Arial"/>
                <a:cs typeface="Arial"/>
                <a:sym typeface="Arial"/>
              </a:rPr>
              <a:t>Create new Climate Engineering lessons (adaptable, diverse subjects, …)</a:t>
            </a:r>
            <a:endParaRPr/>
          </a:p>
          <a:p>
            <a:pPr marL="822960" marR="0" lvl="3" indent="-285750" algn="l" rtl="0">
              <a:lnSpc>
                <a:spcPct val="100000"/>
              </a:lnSpc>
              <a:spcBef>
                <a:spcPts val="0"/>
              </a:spcBef>
              <a:spcAft>
                <a:spcPts val="0"/>
              </a:spcAft>
              <a:buClr>
                <a:schemeClr val="lt1"/>
              </a:buClr>
              <a:buSzPts val="1870"/>
              <a:buFont typeface="Noto Sans Symbols"/>
              <a:buChar char="⮚"/>
            </a:pPr>
            <a:r>
              <a:rPr lang="en-US" sz="1700" b="0" i="0" u="none" strike="noStrike" cap="none">
                <a:solidFill>
                  <a:schemeClr val="lt1"/>
                </a:solidFill>
                <a:latin typeface="Arial"/>
                <a:ea typeface="Arial"/>
                <a:cs typeface="Arial"/>
                <a:sym typeface="Arial"/>
              </a:rPr>
              <a:t>4-yr project, 3 teacher cohorts (~50 Indiana teachers)</a:t>
            </a:r>
            <a:endParaRPr/>
          </a:p>
          <a:p>
            <a:pPr marL="285750" marR="0" lvl="0" indent="-167005" algn="l" rtl="0">
              <a:lnSpc>
                <a:spcPct val="100000"/>
              </a:lnSpc>
              <a:spcBef>
                <a:spcPts val="0"/>
              </a:spcBef>
              <a:spcAft>
                <a:spcPts val="0"/>
              </a:spcAft>
              <a:buClr>
                <a:schemeClr val="lt1"/>
              </a:buClr>
              <a:buSzPts val="1870"/>
              <a:buFont typeface="Arial"/>
              <a:buNone/>
            </a:pPr>
            <a:endParaRPr sz="1700" b="0" i="0" u="none" strike="noStrike" cap="none">
              <a:solidFill>
                <a:schemeClr val="lt1"/>
              </a:solidFill>
              <a:latin typeface="Arial"/>
              <a:ea typeface="Arial"/>
              <a:cs typeface="Arial"/>
              <a:sym typeface="Arial"/>
            </a:endParaRPr>
          </a:p>
          <a:p>
            <a:pPr marL="285750" marR="0" lvl="0" indent="-285750" algn="l" rtl="0">
              <a:lnSpc>
                <a:spcPct val="100000"/>
              </a:lnSpc>
              <a:spcBef>
                <a:spcPts val="0"/>
              </a:spcBef>
              <a:spcAft>
                <a:spcPts val="0"/>
              </a:spcAft>
              <a:buClr>
                <a:schemeClr val="lt1"/>
              </a:buClr>
              <a:buSzPts val="1870"/>
              <a:buFont typeface="Arial"/>
              <a:buChar char="•"/>
            </a:pPr>
            <a:r>
              <a:rPr lang="en-US" sz="1700" b="0" i="0" u="none" strike="noStrike" cap="none">
                <a:solidFill>
                  <a:schemeClr val="lt1"/>
                </a:solidFill>
                <a:latin typeface="Arial"/>
                <a:ea typeface="Arial"/>
                <a:cs typeface="Arial"/>
                <a:sym typeface="Arial"/>
              </a:rPr>
              <a:t>Next: Publications, more classrooms, widen distribution, add and improve lessons</a:t>
            </a:r>
            <a:endParaRPr/>
          </a:p>
          <a:p>
            <a:pPr marL="0" marR="0" lvl="0" indent="0" algn="l" rtl="0">
              <a:lnSpc>
                <a:spcPct val="100000"/>
              </a:lnSpc>
              <a:spcBef>
                <a:spcPts val="0"/>
              </a:spcBef>
              <a:spcAft>
                <a:spcPts val="0"/>
              </a:spcAft>
              <a:buNone/>
            </a:pPr>
            <a:endParaRPr sz="17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None/>
            </a:pPr>
            <a:endParaRPr sz="1700" b="0" i="0" u="none" strike="noStrike" cap="none">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7">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67">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67">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67">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67">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67">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67">
                                            <p:txEl>
                                              <p:pRg st="13" end="1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67">
                                            <p:txEl>
                                              <p:pRg st="14" end="14"/>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67">
                                            <p:txEl>
                                              <p:pRg st="15" end="15"/>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67">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grpSp>
        <p:nvGrpSpPr>
          <p:cNvPr id="508" name="Google Shape;508;p86">
            <a:extLst>
              <a:ext uri="{C183D7F6-B498-43B3-948B-1728B52AA6E4}">
                <adec:decorative xmlns:adec="http://schemas.microsoft.com/office/drawing/2017/decorative" val="1"/>
              </a:ext>
            </a:extLst>
          </p:cNvPr>
          <p:cNvGrpSpPr/>
          <p:nvPr/>
        </p:nvGrpSpPr>
        <p:grpSpPr>
          <a:xfrm>
            <a:off x="714439" y="487371"/>
            <a:ext cx="4907673" cy="4065868"/>
            <a:chOff x="986381" y="643466"/>
            <a:chExt cx="6719400" cy="5566833"/>
          </a:xfrm>
        </p:grpSpPr>
        <p:pic>
          <p:nvPicPr>
            <p:cNvPr id="509" name="Google Shape;509;p86"/>
            <p:cNvPicPr preferRelativeResize="0"/>
            <p:nvPr/>
          </p:nvPicPr>
          <p:blipFill rotWithShape="1">
            <a:blip r:embed="rId3">
              <a:alphaModFix/>
            </a:blip>
            <a:srcRect/>
            <a:stretch/>
          </p:blipFill>
          <p:spPr>
            <a:xfrm>
              <a:off x="986381" y="643466"/>
              <a:ext cx="6362095" cy="5566833"/>
            </a:xfrm>
            <a:prstGeom prst="rect">
              <a:avLst/>
            </a:prstGeom>
            <a:noFill/>
            <a:ln>
              <a:noFill/>
            </a:ln>
          </p:spPr>
        </p:pic>
        <p:sp>
          <p:nvSpPr>
            <p:cNvPr id="510" name="Google Shape;510;p86"/>
            <p:cNvSpPr txBox="1"/>
            <p:nvPr/>
          </p:nvSpPr>
          <p:spPr>
            <a:xfrm>
              <a:off x="6398248" y="1119739"/>
              <a:ext cx="1307533" cy="4635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F2FC12"/>
                  </a:solidFill>
                  <a:latin typeface="Arial"/>
                  <a:ea typeface="Arial"/>
                  <a:cs typeface="Arial"/>
                  <a:sym typeface="Arial"/>
                </a:rPr>
                <a:t>Vapor</a:t>
              </a:r>
              <a:endParaRPr sz="1400" b="0" i="0" u="none" strike="noStrike" cap="none">
                <a:solidFill>
                  <a:srgbClr val="000000"/>
                </a:solidFill>
                <a:latin typeface="Arial"/>
                <a:ea typeface="Arial"/>
                <a:cs typeface="Arial"/>
                <a:sym typeface="Arial"/>
              </a:endParaRPr>
            </a:p>
          </p:txBody>
        </p:sp>
      </p:grpSp>
      <p:sp>
        <p:nvSpPr>
          <p:cNvPr id="511" name="Google Shape;511;p86"/>
          <p:cNvSpPr txBox="1">
            <a:spLocks noGrp="1"/>
          </p:cNvSpPr>
          <p:nvPr>
            <p:ph type="title" idx="4294967295"/>
          </p:nvPr>
        </p:nvSpPr>
        <p:spPr>
          <a:xfrm>
            <a:off x="66174" y="66174"/>
            <a:ext cx="3880184" cy="369332"/>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dirty="0">
                <a:ln>
                  <a:noFill/>
                </a:ln>
                <a:solidFill>
                  <a:schemeClr val="dk1"/>
                </a:solidFill>
                <a:effectLst/>
                <a:uLnTx/>
                <a:uFillTx/>
                <a:latin typeface="Arial"/>
                <a:ea typeface="Arial"/>
                <a:cs typeface="Arial"/>
                <a:sym typeface="Arial"/>
              </a:rPr>
              <a:t>Components of a Cloud</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512" name="Google Shape;512;p86"/>
          <p:cNvSpPr txBox="1"/>
          <p:nvPr/>
        </p:nvSpPr>
        <p:spPr>
          <a:xfrm>
            <a:off x="5635828" y="1013342"/>
            <a:ext cx="3389300" cy="286232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690304"/>
                </a:solidFill>
                <a:latin typeface="Arial"/>
                <a:ea typeface="Arial"/>
                <a:cs typeface="Arial"/>
                <a:sym typeface="Arial"/>
              </a:rPr>
              <a:t>Clouds are made from water vapor condensing on very small aerosol particles, called cloud condensing nuclei, or CCN.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690304"/>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690304"/>
                </a:solidFill>
                <a:latin typeface="Arial"/>
                <a:ea typeface="Arial"/>
                <a:cs typeface="Arial"/>
                <a:sym typeface="Arial"/>
              </a:rPr>
              <a:t>Definition</a:t>
            </a:r>
            <a:r>
              <a:rPr lang="en-US" sz="2000" b="0" i="0" u="none" strike="noStrike" cap="none">
                <a:solidFill>
                  <a:srgbClr val="690304"/>
                </a:solidFill>
                <a:latin typeface="Arial"/>
                <a:ea typeface="Arial"/>
                <a:cs typeface="Arial"/>
                <a:sym typeface="Arial"/>
              </a:rPr>
              <a:t>: An aerosol is a very small particle suspended in air</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8" name="Google Shape;518;p87"/>
          <p:cNvSpPr txBox="1">
            <a:spLocks noGrp="1"/>
          </p:cNvSpPr>
          <p:nvPr>
            <p:ph type="title" idx="4294967295"/>
          </p:nvPr>
        </p:nvSpPr>
        <p:spPr>
          <a:xfrm>
            <a:off x="66174" y="34200"/>
            <a:ext cx="5703691" cy="369332"/>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dirty="0">
                <a:ln>
                  <a:noFill/>
                </a:ln>
                <a:solidFill>
                  <a:srgbClr val="000000"/>
                </a:solidFill>
                <a:effectLst/>
                <a:uLnTx/>
                <a:uFillTx/>
                <a:latin typeface="Arial"/>
                <a:ea typeface="Arial"/>
                <a:cs typeface="Arial"/>
                <a:sym typeface="Arial"/>
              </a:rPr>
              <a:t>Experimental Design &amp; Methods</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517" name="Google Shape;517;p87" descr="cloud in a bottle setup"/>
          <p:cNvPicPr preferRelativeResize="0"/>
          <p:nvPr/>
        </p:nvPicPr>
        <p:blipFill rotWithShape="1">
          <a:blip r:embed="rId3">
            <a:alphaModFix/>
          </a:blip>
          <a:srcRect/>
          <a:stretch/>
        </p:blipFill>
        <p:spPr>
          <a:xfrm rot="5400000">
            <a:off x="2435324" y="941313"/>
            <a:ext cx="4302249" cy="3226687"/>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Google Shape;523;p88"/>
          <p:cNvSpPr txBox="1">
            <a:spLocks noGrp="1"/>
          </p:cNvSpPr>
          <p:nvPr>
            <p:ph type="title" idx="4294967295"/>
          </p:nvPr>
        </p:nvSpPr>
        <p:spPr>
          <a:xfrm>
            <a:off x="66174" y="34200"/>
            <a:ext cx="5703691" cy="369332"/>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dirty="0">
                <a:ln>
                  <a:noFill/>
                </a:ln>
                <a:solidFill>
                  <a:srgbClr val="000000"/>
                </a:solidFill>
                <a:effectLst/>
                <a:uLnTx/>
                <a:uFillTx/>
                <a:latin typeface="Arial"/>
                <a:ea typeface="Arial"/>
                <a:cs typeface="Arial"/>
                <a:sym typeface="Arial"/>
              </a:rPr>
              <a:t>Experimental Design &amp; Methods (2)</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527" name="Google Shape;527;p88"/>
          <p:cNvSpPr txBox="1"/>
          <p:nvPr/>
        </p:nvSpPr>
        <p:spPr>
          <a:xfrm>
            <a:off x="-114826" y="1148085"/>
            <a:ext cx="1440874"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690304"/>
                </a:solidFill>
                <a:latin typeface="Arial"/>
                <a:ea typeface="Arial"/>
                <a:cs typeface="Arial"/>
                <a:sym typeface="Arial"/>
              </a:rPr>
              <a:t>Water &amp; measurable units</a:t>
            </a:r>
            <a:endParaRPr sz="1400" b="0" i="0" u="none" strike="noStrike" cap="none">
              <a:solidFill>
                <a:srgbClr val="000000"/>
              </a:solidFill>
              <a:latin typeface="Arial"/>
              <a:ea typeface="Arial"/>
              <a:cs typeface="Arial"/>
              <a:sym typeface="Arial"/>
            </a:endParaRPr>
          </a:p>
        </p:txBody>
      </p:sp>
      <p:pic>
        <p:nvPicPr>
          <p:cNvPr id="525" name="Google Shape;525;p88" descr="measuring cups"/>
          <p:cNvPicPr preferRelativeResize="0"/>
          <p:nvPr/>
        </p:nvPicPr>
        <p:blipFill rotWithShape="1">
          <a:blip r:embed="rId3">
            <a:alphaModFix/>
          </a:blip>
          <a:srcRect l="5555" t="16117" r="16631" b="28323"/>
          <a:stretch/>
        </p:blipFill>
        <p:spPr>
          <a:xfrm>
            <a:off x="1213614" y="845996"/>
            <a:ext cx="1551807" cy="1346350"/>
          </a:xfrm>
          <a:prstGeom prst="rect">
            <a:avLst/>
          </a:prstGeom>
          <a:noFill/>
          <a:ln>
            <a:noFill/>
          </a:ln>
        </p:spPr>
      </p:pic>
      <p:sp>
        <p:nvSpPr>
          <p:cNvPr id="529" name="Google Shape;529;p88"/>
          <p:cNvSpPr txBox="1"/>
          <p:nvPr/>
        </p:nvSpPr>
        <p:spPr>
          <a:xfrm>
            <a:off x="-48454" y="3381690"/>
            <a:ext cx="1308130"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690304"/>
                </a:solidFill>
                <a:latin typeface="Arial"/>
                <a:ea typeface="Arial"/>
                <a:cs typeface="Arial"/>
                <a:sym typeface="Arial"/>
              </a:rPr>
              <a:t>Lux meter</a:t>
            </a:r>
            <a:endParaRPr sz="1400" b="0" i="0" u="none" strike="noStrike" cap="none">
              <a:solidFill>
                <a:srgbClr val="000000"/>
              </a:solidFill>
              <a:latin typeface="Arial"/>
              <a:ea typeface="Arial"/>
              <a:cs typeface="Arial"/>
              <a:sym typeface="Arial"/>
            </a:endParaRPr>
          </a:p>
        </p:txBody>
      </p:sp>
      <p:pic>
        <p:nvPicPr>
          <p:cNvPr id="533" name="Google Shape;533;p88" descr="lux meter"/>
          <p:cNvPicPr preferRelativeResize="0"/>
          <p:nvPr/>
        </p:nvPicPr>
        <p:blipFill rotWithShape="1">
          <a:blip r:embed="rId4">
            <a:alphaModFix/>
          </a:blip>
          <a:srcRect l="12181" t="7803" b="11495"/>
          <a:stretch/>
        </p:blipFill>
        <p:spPr>
          <a:xfrm rot="5400000">
            <a:off x="970199" y="2877799"/>
            <a:ext cx="1879614" cy="1295463"/>
          </a:xfrm>
          <a:prstGeom prst="rect">
            <a:avLst/>
          </a:prstGeom>
          <a:noFill/>
          <a:ln>
            <a:noFill/>
          </a:ln>
        </p:spPr>
      </p:pic>
      <p:pic>
        <p:nvPicPr>
          <p:cNvPr id="532" name="Google Shape;532;p88" descr="cloud in a bottle experiment"/>
          <p:cNvPicPr preferRelativeResize="0"/>
          <p:nvPr/>
        </p:nvPicPr>
        <p:blipFill rotWithShape="1">
          <a:blip r:embed="rId5">
            <a:alphaModFix/>
          </a:blip>
          <a:srcRect/>
          <a:stretch/>
        </p:blipFill>
        <p:spPr>
          <a:xfrm rot="5400000">
            <a:off x="2435324" y="941313"/>
            <a:ext cx="4302249" cy="3226687"/>
          </a:xfrm>
          <a:prstGeom prst="rect">
            <a:avLst/>
          </a:prstGeom>
          <a:noFill/>
          <a:ln>
            <a:noFill/>
          </a:ln>
        </p:spPr>
      </p:pic>
      <p:pic>
        <p:nvPicPr>
          <p:cNvPr id="526" name="Google Shape;526;p88">
            <a:extLst>
              <a:ext uri="{C183D7F6-B498-43B3-948B-1728B52AA6E4}">
                <adec:decorative xmlns:adec="http://schemas.microsoft.com/office/drawing/2017/decorative" val="1"/>
              </a:ext>
            </a:extLst>
          </p:cNvPr>
          <p:cNvPicPr preferRelativeResize="0"/>
          <p:nvPr/>
        </p:nvPicPr>
        <p:blipFill rotWithShape="1">
          <a:blip r:embed="rId6">
            <a:alphaModFix/>
          </a:blip>
          <a:srcRect l="32294" t="9545" r="20257" b="21915"/>
          <a:stretch/>
        </p:blipFill>
        <p:spPr>
          <a:xfrm>
            <a:off x="6684522" y="245806"/>
            <a:ext cx="1098658" cy="1511326"/>
          </a:xfrm>
          <a:prstGeom prst="rect">
            <a:avLst/>
          </a:prstGeom>
          <a:noFill/>
          <a:ln>
            <a:noFill/>
          </a:ln>
        </p:spPr>
      </p:pic>
      <p:sp>
        <p:nvSpPr>
          <p:cNvPr id="528" name="Google Shape;528;p88"/>
          <p:cNvSpPr txBox="1"/>
          <p:nvPr/>
        </p:nvSpPr>
        <p:spPr>
          <a:xfrm>
            <a:off x="7918755" y="792586"/>
            <a:ext cx="130813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690304"/>
                </a:solidFill>
                <a:latin typeface="Arial"/>
                <a:ea typeface="Arial"/>
                <a:cs typeface="Arial"/>
                <a:sym typeface="Arial"/>
              </a:rPr>
              <a:t>Aerosol hairspray</a:t>
            </a:r>
            <a:endParaRPr sz="1400" b="0" i="0" u="none" strike="noStrike" cap="none">
              <a:solidFill>
                <a:srgbClr val="000000"/>
              </a:solidFill>
              <a:latin typeface="Arial"/>
              <a:ea typeface="Arial"/>
              <a:cs typeface="Arial"/>
              <a:sym typeface="Arial"/>
            </a:endParaRPr>
          </a:p>
        </p:txBody>
      </p:sp>
      <p:pic>
        <p:nvPicPr>
          <p:cNvPr id="524" name="Google Shape;524;p88">
            <a:extLst>
              <a:ext uri="{C183D7F6-B498-43B3-948B-1728B52AA6E4}">
                <adec:decorative xmlns:adec="http://schemas.microsoft.com/office/drawing/2017/decorative" val="1"/>
              </a:ext>
            </a:extLst>
          </p:cNvPr>
          <p:cNvPicPr preferRelativeResize="0"/>
          <p:nvPr/>
        </p:nvPicPr>
        <p:blipFill rotWithShape="1">
          <a:blip r:embed="rId7">
            <a:alphaModFix/>
          </a:blip>
          <a:srcRect l="13049" t="22037" r="13036" b="17170"/>
          <a:stretch/>
        </p:blipFill>
        <p:spPr>
          <a:xfrm>
            <a:off x="6496982" y="1879613"/>
            <a:ext cx="1474014" cy="1261793"/>
          </a:xfrm>
          <a:prstGeom prst="rect">
            <a:avLst/>
          </a:prstGeom>
          <a:noFill/>
          <a:ln>
            <a:noFill/>
          </a:ln>
        </p:spPr>
      </p:pic>
      <p:sp>
        <p:nvSpPr>
          <p:cNvPr id="531" name="Google Shape;531;p88"/>
          <p:cNvSpPr txBox="1"/>
          <p:nvPr/>
        </p:nvSpPr>
        <p:spPr>
          <a:xfrm>
            <a:off x="7918755" y="2070042"/>
            <a:ext cx="1308130"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690304"/>
                </a:solidFill>
                <a:latin typeface="Arial"/>
                <a:ea typeface="Arial"/>
                <a:cs typeface="Arial"/>
                <a:sym typeface="Arial"/>
              </a:rPr>
              <a:t>Clear 1-liter plastic bottles</a:t>
            </a:r>
            <a:endParaRPr sz="1400" b="0" i="0" u="none" strike="noStrike" cap="none">
              <a:solidFill>
                <a:srgbClr val="000000"/>
              </a:solidFill>
              <a:latin typeface="Arial"/>
              <a:ea typeface="Arial"/>
              <a:cs typeface="Arial"/>
              <a:sym typeface="Arial"/>
            </a:endParaRPr>
          </a:p>
        </p:txBody>
      </p:sp>
      <p:pic>
        <p:nvPicPr>
          <p:cNvPr id="534" name="Google Shape;534;p88" descr="light source"/>
          <p:cNvPicPr preferRelativeResize="0"/>
          <p:nvPr/>
        </p:nvPicPr>
        <p:blipFill rotWithShape="1">
          <a:blip r:embed="rId8">
            <a:alphaModFix/>
          </a:blip>
          <a:srcRect l="24095" r="17698"/>
          <a:stretch/>
        </p:blipFill>
        <p:spPr>
          <a:xfrm rot="5400000">
            <a:off x="6653566" y="3096464"/>
            <a:ext cx="1160571" cy="1495417"/>
          </a:xfrm>
          <a:prstGeom prst="rect">
            <a:avLst/>
          </a:prstGeom>
          <a:noFill/>
          <a:ln>
            <a:noFill/>
          </a:ln>
        </p:spPr>
      </p:pic>
      <p:sp>
        <p:nvSpPr>
          <p:cNvPr id="530" name="Google Shape;530;p88"/>
          <p:cNvSpPr txBox="1"/>
          <p:nvPr/>
        </p:nvSpPr>
        <p:spPr>
          <a:xfrm>
            <a:off x="7918755" y="3715923"/>
            <a:ext cx="1308130"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690304"/>
                </a:solidFill>
                <a:latin typeface="Arial"/>
                <a:ea typeface="Arial"/>
                <a:cs typeface="Arial"/>
                <a:sym typeface="Arial"/>
              </a:rPr>
              <a:t>Light source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41" name="Google Shape;541;p89"/>
          <p:cNvSpPr txBox="1">
            <a:spLocks noGrp="1"/>
          </p:cNvSpPr>
          <p:nvPr>
            <p:ph type="title" idx="4294967295"/>
          </p:nvPr>
        </p:nvSpPr>
        <p:spPr>
          <a:xfrm>
            <a:off x="66174" y="34200"/>
            <a:ext cx="5703691" cy="369332"/>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dirty="0">
                <a:ln>
                  <a:noFill/>
                </a:ln>
                <a:solidFill>
                  <a:srgbClr val="000000"/>
                </a:solidFill>
                <a:effectLst/>
                <a:uLnTx/>
                <a:uFillTx/>
                <a:latin typeface="Arial"/>
                <a:ea typeface="Arial"/>
                <a:cs typeface="Arial"/>
                <a:sym typeface="Arial"/>
              </a:rPr>
              <a:t>Experimental Design &amp; Methods (3)</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540" name="Google Shape;540;p89">
            <a:extLst>
              <a:ext uri="{C183D7F6-B498-43B3-948B-1728B52AA6E4}">
                <adec:decorative xmlns:adec="http://schemas.microsoft.com/office/drawing/2017/decorative" val="1"/>
              </a:ext>
            </a:extLst>
          </p:cNvPr>
          <p:cNvPicPr preferRelativeResize="0"/>
          <p:nvPr/>
        </p:nvPicPr>
        <p:blipFill rotWithShape="1">
          <a:blip r:embed="rId3">
            <a:alphaModFix/>
          </a:blip>
          <a:srcRect l="27076"/>
          <a:stretch/>
        </p:blipFill>
        <p:spPr>
          <a:xfrm rot="5400000">
            <a:off x="1187966" y="844675"/>
            <a:ext cx="1464529" cy="1506235"/>
          </a:xfrm>
          <a:prstGeom prst="rect">
            <a:avLst/>
          </a:prstGeom>
          <a:noFill/>
          <a:ln>
            <a:noFill/>
          </a:ln>
        </p:spPr>
      </p:pic>
      <p:sp>
        <p:nvSpPr>
          <p:cNvPr id="542" name="Google Shape;542;p89"/>
          <p:cNvSpPr txBox="1"/>
          <p:nvPr/>
        </p:nvSpPr>
        <p:spPr>
          <a:xfrm>
            <a:off x="0" y="1266992"/>
            <a:ext cx="1183214"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690304"/>
                </a:solidFill>
                <a:latin typeface="Arial"/>
                <a:ea typeface="Arial"/>
                <a:cs typeface="Arial"/>
                <a:sym typeface="Arial"/>
              </a:rPr>
              <a:t>Hand air pump</a:t>
            </a:r>
            <a:endParaRPr sz="1400" b="0" i="0" u="none" strike="noStrike" cap="none">
              <a:solidFill>
                <a:srgbClr val="000000"/>
              </a:solidFill>
              <a:latin typeface="Arial"/>
              <a:ea typeface="Arial"/>
              <a:cs typeface="Arial"/>
              <a:sym typeface="Arial"/>
            </a:endParaRPr>
          </a:p>
        </p:txBody>
      </p:sp>
      <p:pic>
        <p:nvPicPr>
          <p:cNvPr id="546" name="Google Shape;546;p89">
            <a:extLst>
              <a:ext uri="{C183D7F6-B498-43B3-948B-1728B52AA6E4}">
                <adec:decorative xmlns:adec="http://schemas.microsoft.com/office/drawing/2017/decorative" val="1"/>
              </a:ext>
            </a:extLst>
          </p:cNvPr>
          <p:cNvPicPr preferRelativeResize="0"/>
          <p:nvPr/>
        </p:nvPicPr>
        <p:blipFill rotWithShape="1">
          <a:blip r:embed="rId4">
            <a:alphaModFix/>
          </a:blip>
          <a:srcRect l="11184" r="12407"/>
          <a:stretch/>
        </p:blipFill>
        <p:spPr>
          <a:xfrm rot="5400000">
            <a:off x="1127907" y="2795375"/>
            <a:ext cx="1539526" cy="1511187"/>
          </a:xfrm>
          <a:prstGeom prst="rect">
            <a:avLst/>
          </a:prstGeom>
          <a:noFill/>
          <a:ln>
            <a:noFill/>
          </a:ln>
        </p:spPr>
      </p:pic>
      <p:sp>
        <p:nvSpPr>
          <p:cNvPr id="544" name="Google Shape;544;p89"/>
          <p:cNvSpPr txBox="1"/>
          <p:nvPr/>
        </p:nvSpPr>
        <p:spPr>
          <a:xfrm>
            <a:off x="-73854" y="3172141"/>
            <a:ext cx="1308130"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690304"/>
                </a:solidFill>
                <a:latin typeface="Arial"/>
                <a:ea typeface="Arial"/>
                <a:cs typeface="Arial"/>
                <a:sym typeface="Arial"/>
              </a:rPr>
              <a:t>Rubber stopper &amp; valve plug</a:t>
            </a:r>
            <a:endParaRPr sz="1400" b="0" i="0" u="none" strike="noStrike" cap="none">
              <a:solidFill>
                <a:srgbClr val="000000"/>
              </a:solidFill>
              <a:latin typeface="Arial"/>
              <a:ea typeface="Arial"/>
              <a:cs typeface="Arial"/>
              <a:sym typeface="Arial"/>
            </a:endParaRPr>
          </a:p>
        </p:txBody>
      </p:sp>
      <p:pic>
        <p:nvPicPr>
          <p:cNvPr id="548" name="Google Shape;548;p89" descr="cloud in a bottle experiment setup"/>
          <p:cNvPicPr preferRelativeResize="0"/>
          <p:nvPr/>
        </p:nvPicPr>
        <p:blipFill rotWithShape="1">
          <a:blip r:embed="rId5">
            <a:alphaModFix/>
          </a:blip>
          <a:srcRect/>
          <a:stretch/>
        </p:blipFill>
        <p:spPr>
          <a:xfrm rot="5400000">
            <a:off x="2435324" y="941313"/>
            <a:ext cx="4302249" cy="3226687"/>
          </a:xfrm>
          <a:prstGeom prst="rect">
            <a:avLst/>
          </a:prstGeom>
          <a:noFill/>
          <a:ln>
            <a:noFill/>
          </a:ln>
        </p:spPr>
      </p:pic>
      <p:pic>
        <p:nvPicPr>
          <p:cNvPr id="547" name="Google Shape;547;p89">
            <a:extLst>
              <a:ext uri="{C183D7F6-B498-43B3-948B-1728B52AA6E4}">
                <adec:decorative xmlns:adec="http://schemas.microsoft.com/office/drawing/2017/decorative" val="1"/>
              </a:ext>
            </a:extLst>
          </p:cNvPr>
          <p:cNvPicPr preferRelativeResize="0"/>
          <p:nvPr/>
        </p:nvPicPr>
        <p:blipFill rotWithShape="1">
          <a:blip r:embed="rId6">
            <a:alphaModFix/>
          </a:blip>
          <a:srcRect l="11801" t="22117" r="22528"/>
          <a:stretch/>
        </p:blipFill>
        <p:spPr>
          <a:xfrm>
            <a:off x="6620606" y="672886"/>
            <a:ext cx="1226762" cy="1647550"/>
          </a:xfrm>
          <a:prstGeom prst="rect">
            <a:avLst/>
          </a:prstGeom>
          <a:noFill/>
          <a:ln>
            <a:noFill/>
          </a:ln>
        </p:spPr>
      </p:pic>
      <p:sp>
        <p:nvSpPr>
          <p:cNvPr id="543" name="Google Shape;543;p89"/>
          <p:cNvSpPr txBox="1"/>
          <p:nvPr/>
        </p:nvSpPr>
        <p:spPr>
          <a:xfrm>
            <a:off x="7893021" y="1143907"/>
            <a:ext cx="1308130"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690304"/>
                </a:solidFill>
                <a:latin typeface="Arial"/>
                <a:ea typeface="Arial"/>
                <a:cs typeface="Arial"/>
                <a:sym typeface="Arial"/>
              </a:rPr>
              <a:t>Picture of plug in the bottle</a:t>
            </a:r>
            <a:endParaRPr sz="1400" b="0" i="0" u="none" strike="noStrike" cap="none">
              <a:solidFill>
                <a:srgbClr val="000000"/>
              </a:solidFill>
              <a:latin typeface="Arial"/>
              <a:ea typeface="Arial"/>
              <a:cs typeface="Arial"/>
              <a:sym typeface="Arial"/>
            </a:endParaRPr>
          </a:p>
        </p:txBody>
      </p:sp>
      <p:pic>
        <p:nvPicPr>
          <p:cNvPr id="539" name="Google Shape;539;p89" descr="hand air pump"/>
          <p:cNvPicPr preferRelativeResize="0"/>
          <p:nvPr/>
        </p:nvPicPr>
        <p:blipFill rotWithShape="1">
          <a:blip r:embed="rId7">
            <a:alphaModFix/>
          </a:blip>
          <a:srcRect l="12964"/>
          <a:stretch/>
        </p:blipFill>
        <p:spPr>
          <a:xfrm rot="5400000">
            <a:off x="6348989" y="2788353"/>
            <a:ext cx="1769997" cy="1525228"/>
          </a:xfrm>
          <a:prstGeom prst="rect">
            <a:avLst/>
          </a:prstGeom>
          <a:noFill/>
          <a:ln>
            <a:noFill/>
          </a:ln>
        </p:spPr>
      </p:pic>
      <p:sp>
        <p:nvSpPr>
          <p:cNvPr id="545" name="Google Shape;545;p89"/>
          <p:cNvSpPr txBox="1"/>
          <p:nvPr/>
        </p:nvSpPr>
        <p:spPr>
          <a:xfrm>
            <a:off x="7893021" y="3012357"/>
            <a:ext cx="1308130" cy="132343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690304"/>
                </a:solidFill>
                <a:latin typeface="Arial"/>
                <a:ea typeface="Arial"/>
                <a:cs typeface="Arial"/>
                <a:sym typeface="Arial"/>
              </a:rPr>
              <a:t>Picture of hand air pump with valve plug attached</a:t>
            </a:r>
            <a:endParaRPr sz="1400" b="0" i="0" u="none" strike="noStrike" cap="none">
              <a:solidFill>
                <a:srgbClr val="000000"/>
              </a:solidFill>
              <a:latin typeface="Arial"/>
              <a:ea typeface="Arial"/>
              <a:cs typeface="Arial"/>
              <a:sym typeface="Arial"/>
            </a:endParaRPr>
          </a:p>
        </p:txBody>
      </p:sp>
      <p:cxnSp>
        <p:nvCxnSpPr>
          <p:cNvPr id="550" name="Google Shape;550;p89">
            <a:extLst>
              <a:ext uri="{C183D7F6-B498-43B3-948B-1728B52AA6E4}">
                <adec:decorative xmlns:adec="http://schemas.microsoft.com/office/drawing/2017/decorative" val="1"/>
              </a:ext>
            </a:extLst>
          </p:cNvPr>
          <p:cNvCxnSpPr/>
          <p:nvPr/>
        </p:nvCxnSpPr>
        <p:spPr>
          <a:xfrm flipH="1">
            <a:off x="240890" y="600997"/>
            <a:ext cx="2432458" cy="3941506"/>
          </a:xfrm>
          <a:prstGeom prst="straightConnector1">
            <a:avLst/>
          </a:prstGeom>
          <a:noFill/>
          <a:ln w="76200" cap="flat" cmpd="sng">
            <a:solidFill>
              <a:srgbClr val="FF0000"/>
            </a:solidFill>
            <a:prstDash val="solid"/>
            <a:round/>
            <a:headEnd type="none" w="sm" len="sm"/>
            <a:tailEnd type="none" w="sm" len="sm"/>
          </a:ln>
        </p:spPr>
      </p:cxnSp>
      <p:cxnSp>
        <p:nvCxnSpPr>
          <p:cNvPr id="551" name="Google Shape;551;p89">
            <a:extLst>
              <a:ext uri="{C183D7F6-B498-43B3-948B-1728B52AA6E4}">
                <adec:decorative xmlns:adec="http://schemas.microsoft.com/office/drawing/2017/decorative" val="1"/>
              </a:ext>
            </a:extLst>
          </p:cNvPr>
          <p:cNvCxnSpPr/>
          <p:nvPr/>
        </p:nvCxnSpPr>
        <p:spPr>
          <a:xfrm>
            <a:off x="6572265" y="672886"/>
            <a:ext cx="2359742" cy="3869617"/>
          </a:xfrm>
          <a:prstGeom prst="straightConnector1">
            <a:avLst/>
          </a:prstGeom>
          <a:noFill/>
          <a:ln w="76200" cap="flat" cmpd="sng">
            <a:solidFill>
              <a:srgbClr val="FF0000"/>
            </a:solidFill>
            <a:prstDash val="solid"/>
            <a:round/>
            <a:headEnd type="none" w="sm" len="sm"/>
            <a:tailEnd type="none" w="sm" len="sm"/>
          </a:ln>
        </p:spPr>
      </p:cxnSp>
      <p:cxnSp>
        <p:nvCxnSpPr>
          <p:cNvPr id="549" name="Google Shape;549;p89">
            <a:extLst>
              <a:ext uri="{C183D7F6-B498-43B3-948B-1728B52AA6E4}">
                <adec:decorative xmlns:adec="http://schemas.microsoft.com/office/drawing/2017/decorative" val="1"/>
              </a:ext>
            </a:extLst>
          </p:cNvPr>
          <p:cNvCxnSpPr/>
          <p:nvPr/>
        </p:nvCxnSpPr>
        <p:spPr>
          <a:xfrm>
            <a:off x="398206" y="672886"/>
            <a:ext cx="2359742" cy="3869617"/>
          </a:xfrm>
          <a:prstGeom prst="straightConnector1">
            <a:avLst/>
          </a:prstGeom>
          <a:noFill/>
          <a:ln w="76200" cap="flat" cmpd="sng">
            <a:solidFill>
              <a:srgbClr val="FF0000"/>
            </a:solidFill>
            <a:prstDash val="solid"/>
            <a:round/>
            <a:headEnd type="none" w="sm" len="sm"/>
            <a:tailEnd type="none" w="sm" len="sm"/>
          </a:ln>
        </p:spPr>
      </p:cxnSp>
      <p:cxnSp>
        <p:nvCxnSpPr>
          <p:cNvPr id="552" name="Google Shape;552;p89">
            <a:extLst>
              <a:ext uri="{C183D7F6-B498-43B3-948B-1728B52AA6E4}">
                <adec:decorative xmlns:adec="http://schemas.microsoft.com/office/drawing/2017/decorative" val="1"/>
              </a:ext>
            </a:extLst>
          </p:cNvPr>
          <p:cNvCxnSpPr/>
          <p:nvPr/>
        </p:nvCxnSpPr>
        <p:spPr>
          <a:xfrm flipH="1">
            <a:off x="6414949" y="600997"/>
            <a:ext cx="2432458" cy="3941506"/>
          </a:xfrm>
          <a:prstGeom prst="straightConnector1">
            <a:avLst/>
          </a:prstGeom>
          <a:noFill/>
          <a:ln w="76200" cap="flat" cmpd="sng">
            <a:solidFill>
              <a:srgbClr val="FF0000"/>
            </a:solidFill>
            <a:prstDash val="solid"/>
            <a:round/>
            <a:headEnd type="none" w="sm" len="sm"/>
            <a:tailEnd type="none" w="sm" len="sm"/>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5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5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7" name="Google Shape;557;p90"/>
          <p:cNvSpPr txBox="1">
            <a:spLocks noGrp="1"/>
          </p:cNvSpPr>
          <p:nvPr>
            <p:ph type="title" idx="4294967295"/>
          </p:nvPr>
        </p:nvSpPr>
        <p:spPr>
          <a:xfrm>
            <a:off x="66174" y="34200"/>
            <a:ext cx="5703691" cy="369332"/>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dirty="0">
                <a:ln>
                  <a:noFill/>
                </a:ln>
                <a:solidFill>
                  <a:srgbClr val="000000"/>
                </a:solidFill>
                <a:effectLst/>
                <a:uLnTx/>
                <a:uFillTx/>
                <a:latin typeface="Arial"/>
                <a:ea typeface="Arial"/>
                <a:cs typeface="Arial"/>
                <a:sym typeface="Arial"/>
              </a:rPr>
              <a:t>Experimental Design &amp; Methods (4)</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558" name="Google Shape;558;p90"/>
          <p:cNvSpPr txBox="1"/>
          <p:nvPr/>
        </p:nvSpPr>
        <p:spPr>
          <a:xfrm>
            <a:off x="545631" y="1069199"/>
            <a:ext cx="2320413" cy="33851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690304"/>
                </a:solidFill>
                <a:latin typeface="Arial"/>
                <a:ea typeface="Arial"/>
                <a:cs typeface="Arial"/>
                <a:sym typeface="Arial"/>
              </a:rPr>
              <a:t>“Fizz Keeper”</a:t>
            </a:r>
            <a:endParaRPr sz="1400" b="0" i="0" u="none" strike="noStrike" cap="none">
              <a:solidFill>
                <a:srgbClr val="000000"/>
              </a:solidFill>
              <a:latin typeface="Arial"/>
              <a:ea typeface="Arial"/>
              <a:cs typeface="Arial"/>
              <a:sym typeface="Arial"/>
            </a:endParaRPr>
          </a:p>
        </p:txBody>
      </p:sp>
      <p:pic>
        <p:nvPicPr>
          <p:cNvPr id="562" name="Google Shape;562;p90" descr="fizz keeper"/>
          <p:cNvPicPr preferRelativeResize="0"/>
          <p:nvPr/>
        </p:nvPicPr>
        <p:blipFill rotWithShape="1">
          <a:blip r:embed="rId3">
            <a:alphaModFix/>
          </a:blip>
          <a:srcRect l="21183" t="5594" r="21081" b="14118"/>
          <a:stretch/>
        </p:blipFill>
        <p:spPr>
          <a:xfrm rot="10800000">
            <a:off x="747547" y="1505747"/>
            <a:ext cx="2011437" cy="2097818"/>
          </a:xfrm>
          <a:prstGeom prst="rect">
            <a:avLst/>
          </a:prstGeom>
          <a:noFill/>
          <a:ln>
            <a:noFill/>
          </a:ln>
        </p:spPr>
      </p:pic>
      <p:pic>
        <p:nvPicPr>
          <p:cNvPr id="560" name="Google Shape;560;p90" descr="cloud in a bottle experiment"/>
          <p:cNvPicPr preferRelativeResize="0"/>
          <p:nvPr/>
        </p:nvPicPr>
        <p:blipFill rotWithShape="1">
          <a:blip r:embed="rId4">
            <a:alphaModFix/>
          </a:blip>
          <a:srcRect/>
          <a:stretch/>
        </p:blipFill>
        <p:spPr>
          <a:xfrm rot="5400000">
            <a:off x="2435324" y="941313"/>
            <a:ext cx="4302249" cy="3226687"/>
          </a:xfrm>
          <a:prstGeom prst="rect">
            <a:avLst/>
          </a:prstGeom>
          <a:noFill/>
          <a:ln>
            <a:noFill/>
          </a:ln>
        </p:spPr>
      </p:pic>
      <p:pic>
        <p:nvPicPr>
          <p:cNvPr id="561" name="Google Shape;561;p90" descr="bottle setup with fizz keeper"/>
          <p:cNvPicPr preferRelativeResize="0"/>
          <p:nvPr/>
        </p:nvPicPr>
        <p:blipFill rotWithShape="1">
          <a:blip r:embed="rId5">
            <a:alphaModFix/>
          </a:blip>
          <a:srcRect l="16356" t="28844" b="22473"/>
          <a:stretch/>
        </p:blipFill>
        <p:spPr>
          <a:xfrm rot="5400000">
            <a:off x="5476114" y="1847614"/>
            <a:ext cx="3289726" cy="1414098"/>
          </a:xfrm>
          <a:prstGeom prst="rect">
            <a:avLst/>
          </a:prstGeom>
          <a:noFill/>
          <a:ln>
            <a:noFill/>
          </a:ln>
        </p:spPr>
      </p:pic>
      <p:sp>
        <p:nvSpPr>
          <p:cNvPr id="559" name="Google Shape;559;p90"/>
          <p:cNvSpPr txBox="1"/>
          <p:nvPr/>
        </p:nvSpPr>
        <p:spPr>
          <a:xfrm>
            <a:off x="7893019" y="1995198"/>
            <a:ext cx="1308130"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690304"/>
                </a:solidFill>
                <a:latin typeface="Arial"/>
                <a:ea typeface="Arial"/>
                <a:cs typeface="Arial"/>
                <a:sym typeface="Arial"/>
              </a:rPr>
              <a:t>Picture of fizz keeper on the bottle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p91"/>
          <p:cNvSpPr txBox="1">
            <a:spLocks noGrp="1"/>
          </p:cNvSpPr>
          <p:nvPr>
            <p:ph type="title" idx="4294967295"/>
          </p:nvPr>
        </p:nvSpPr>
        <p:spPr>
          <a:xfrm>
            <a:off x="66174" y="34200"/>
            <a:ext cx="5703691" cy="369332"/>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dirty="0">
                <a:ln>
                  <a:noFill/>
                </a:ln>
                <a:solidFill>
                  <a:srgbClr val="000000"/>
                </a:solidFill>
                <a:effectLst/>
                <a:uLnTx/>
                <a:uFillTx/>
                <a:latin typeface="Arial"/>
                <a:ea typeface="Arial"/>
                <a:cs typeface="Arial"/>
                <a:sym typeface="Arial"/>
              </a:rPr>
              <a:t>Experimental Runs</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569" name="Google Shape;569;p91"/>
          <p:cNvSpPr txBox="1"/>
          <p:nvPr/>
        </p:nvSpPr>
        <p:spPr>
          <a:xfrm>
            <a:off x="836899" y="306196"/>
            <a:ext cx="5299075" cy="1111202"/>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2800"/>
              <a:buFont typeface="Arial"/>
              <a:buNone/>
            </a:pPr>
            <a:r>
              <a:rPr lang="en-US" sz="2800" b="0" i="0" u="none" strike="noStrike" cap="none">
                <a:solidFill>
                  <a:srgbClr val="690304"/>
                </a:solidFill>
                <a:latin typeface="Arial"/>
                <a:ea typeface="Arial"/>
                <a:cs typeface="Arial"/>
                <a:sym typeface="Arial"/>
              </a:rPr>
              <a:t>… science at work</a:t>
            </a:r>
            <a:endParaRPr sz="1400" b="0" i="0" u="none" strike="noStrike" cap="none">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600"/>
              <a:buFont typeface="Arial"/>
              <a:buNone/>
            </a:pPr>
            <a:r>
              <a:rPr lang="en-US" sz="1600" b="0" i="0" u="none" strike="noStrike" cap="none">
                <a:solidFill>
                  <a:srgbClr val="690304"/>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pic>
        <p:nvPicPr>
          <p:cNvPr id="571" name="Google Shape;571;p91">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2704523" y="929108"/>
            <a:ext cx="3734953" cy="3777973"/>
          </a:xfrm>
          <a:prstGeom prst="rect">
            <a:avLst/>
          </a:prstGeom>
          <a:noFill/>
          <a:ln>
            <a:noFill/>
          </a:ln>
        </p:spPr>
      </p:pic>
      <p:sp>
        <p:nvSpPr>
          <p:cNvPr id="572" name="Google Shape;572;p91"/>
          <p:cNvSpPr txBox="1"/>
          <p:nvPr/>
        </p:nvSpPr>
        <p:spPr>
          <a:xfrm>
            <a:off x="4985835" y="4278819"/>
            <a:ext cx="2219200" cy="714811"/>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800"/>
              <a:buFont typeface="Arial"/>
              <a:buNone/>
            </a:pPr>
            <a:r>
              <a:rPr lang="en-US" sz="1800" b="0" i="0" u="none" strike="noStrike" cap="none">
                <a:solidFill>
                  <a:srgbClr val="690304"/>
                </a:solidFill>
                <a:latin typeface="Arial"/>
                <a:ea typeface="Arial"/>
                <a:cs typeface="Arial"/>
                <a:sym typeface="Arial"/>
              </a:rPr>
              <a:t>Tri-North MS</a:t>
            </a:r>
            <a:endParaRPr sz="1400" b="0" i="0" u="none" strike="noStrike" cap="none">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000"/>
              <a:buFont typeface="Arial"/>
              <a:buNone/>
            </a:pPr>
            <a:r>
              <a:rPr lang="en-US" sz="1000" b="0" i="0" u="none" strike="noStrike" cap="none">
                <a:solidFill>
                  <a:srgbClr val="690304"/>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570" name="Google Shape;570;p91"/>
          <p:cNvSpPr txBox="1"/>
          <p:nvPr/>
        </p:nvSpPr>
        <p:spPr>
          <a:xfrm>
            <a:off x="6964129" y="4116507"/>
            <a:ext cx="2219200" cy="8771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690304"/>
                </a:solidFill>
                <a:latin typeface="Arial"/>
                <a:ea typeface="Arial"/>
                <a:cs typeface="Arial"/>
                <a:sym typeface="Arial"/>
              </a:rPr>
              <a:t>Videos provided in Teacher Resources</a:t>
            </a:r>
            <a:endParaRPr sz="1400" b="0" i="0" u="none" strike="noStrike" cap="none">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000"/>
              <a:buFont typeface="Arial"/>
              <a:buNone/>
            </a:pPr>
            <a:r>
              <a:rPr lang="en-US" sz="1000" b="0" i="0" u="none" strike="noStrike" cap="none">
                <a:solidFill>
                  <a:srgbClr val="690304"/>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7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sp>
        <p:nvSpPr>
          <p:cNvPr id="582" name="Google Shape;582;p92"/>
          <p:cNvSpPr txBox="1">
            <a:spLocks noGrp="1"/>
          </p:cNvSpPr>
          <p:nvPr>
            <p:ph type="title" idx="4294967295"/>
          </p:nvPr>
        </p:nvSpPr>
        <p:spPr>
          <a:xfrm>
            <a:off x="66174" y="34200"/>
            <a:ext cx="5703691" cy="369332"/>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dirty="0">
                <a:ln>
                  <a:noFill/>
                </a:ln>
                <a:solidFill>
                  <a:srgbClr val="000000"/>
                </a:solidFill>
                <a:effectLst/>
                <a:uLnTx/>
                <a:uFillTx/>
                <a:latin typeface="Arial"/>
                <a:ea typeface="Arial"/>
                <a:cs typeface="Arial"/>
                <a:sym typeface="Arial"/>
              </a:rPr>
              <a:t>Record Data</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579" name="Google Shape;579;p92"/>
          <p:cNvSpPr txBox="1"/>
          <p:nvPr/>
        </p:nvSpPr>
        <p:spPr>
          <a:xfrm>
            <a:off x="365126" y="675846"/>
            <a:ext cx="4062622"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690304"/>
                </a:solidFill>
                <a:latin typeface="Arial"/>
                <a:ea typeface="Arial"/>
                <a:cs typeface="Arial"/>
                <a:sym typeface="Arial"/>
              </a:rPr>
              <a:t>Record the lux meter reading for each trial on the worksheet</a:t>
            </a:r>
            <a:endParaRPr sz="1400" b="0" i="0" u="none" strike="noStrike" cap="none">
              <a:solidFill>
                <a:srgbClr val="000000"/>
              </a:solidFill>
              <a:latin typeface="Arial"/>
              <a:ea typeface="Arial"/>
              <a:cs typeface="Arial"/>
              <a:sym typeface="Arial"/>
            </a:endParaRPr>
          </a:p>
        </p:txBody>
      </p:sp>
      <p:graphicFrame>
        <p:nvGraphicFramePr>
          <p:cNvPr id="578" name="Google Shape;578;p92">
            <a:extLs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17140762"/>
              </p:ext>
            </p:extLst>
          </p:nvPr>
        </p:nvGraphicFramePr>
        <p:xfrm>
          <a:off x="365125" y="1470659"/>
          <a:ext cx="4062600" cy="2820225"/>
        </p:xfrm>
        <a:graphic>
          <a:graphicData uri="http://schemas.openxmlformats.org/drawingml/2006/table">
            <a:tbl>
              <a:tblPr firstRow="1" bandRow="1">
                <a:noFill/>
                <a:tableStyleId>{481FB106-B673-4BCF-A225-FE254AF33DC9}</a:tableStyleId>
              </a:tblPr>
              <a:tblGrid>
                <a:gridCol w="894050">
                  <a:extLst>
                    <a:ext uri="{9D8B030D-6E8A-4147-A177-3AD203B41FA5}">
                      <a16:colId xmlns:a16="http://schemas.microsoft.com/office/drawing/2014/main" val="20000"/>
                    </a:ext>
                  </a:extLst>
                </a:gridCol>
                <a:gridCol w="1088600">
                  <a:extLst>
                    <a:ext uri="{9D8B030D-6E8A-4147-A177-3AD203B41FA5}">
                      <a16:colId xmlns:a16="http://schemas.microsoft.com/office/drawing/2014/main" val="20001"/>
                    </a:ext>
                  </a:extLst>
                </a:gridCol>
                <a:gridCol w="1039975">
                  <a:extLst>
                    <a:ext uri="{9D8B030D-6E8A-4147-A177-3AD203B41FA5}">
                      <a16:colId xmlns:a16="http://schemas.microsoft.com/office/drawing/2014/main" val="20002"/>
                    </a:ext>
                  </a:extLst>
                </a:gridCol>
                <a:gridCol w="1039975">
                  <a:extLst>
                    <a:ext uri="{9D8B030D-6E8A-4147-A177-3AD203B41FA5}">
                      <a16:colId xmlns:a16="http://schemas.microsoft.com/office/drawing/2014/main" val="20003"/>
                    </a:ext>
                  </a:extLst>
                </a:gridCol>
              </a:tblGrid>
              <a:tr h="401350">
                <a:tc gridSpan="4">
                  <a:txBody>
                    <a:bodyPr/>
                    <a:lstStyle/>
                    <a:p>
                      <a:pPr marL="0" marR="0" lvl="0" indent="0" algn="ctr" rtl="0">
                        <a:lnSpc>
                          <a:spcPct val="100000"/>
                        </a:lnSpc>
                        <a:spcBef>
                          <a:spcPts val="0"/>
                        </a:spcBef>
                        <a:spcAft>
                          <a:spcPts val="0"/>
                        </a:spcAft>
                        <a:buClr>
                          <a:srgbClr val="000000"/>
                        </a:buClr>
                        <a:buSzPts val="800"/>
                        <a:buFont typeface="Arial"/>
                        <a:buNone/>
                      </a:pPr>
                      <a:r>
                        <a:rPr lang="en-US" sz="800" b="1" u="none" strike="noStrike" cap="none">
                          <a:solidFill>
                            <a:schemeClr val="lt1"/>
                          </a:solidFill>
                        </a:rPr>
                        <a:t>Experiment One: Low-Aerosol Environment                                                                                                                                   3 Sprays of Hairspray</a:t>
                      </a:r>
                      <a:endParaRPr sz="800" b="1" i="0" u="none" strike="noStrike" cap="none">
                        <a:solidFill>
                          <a:schemeClr val="lt1"/>
                        </a:solidFill>
                        <a:latin typeface="Calibri"/>
                        <a:ea typeface="Calibri"/>
                        <a:cs typeface="Calibri"/>
                        <a:sym typeface="Calibri"/>
                      </a:endParaRPr>
                    </a:p>
                  </a:txBody>
                  <a:tcPr marL="103850" marR="103850" marT="51925" marB="519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dk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29600">
                <a:tc>
                  <a:txBody>
                    <a:bodyPr/>
                    <a:lstStyle/>
                    <a:p>
                      <a:pPr marL="0" marR="0" lvl="0" indent="0" algn="l"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gridSpan="3">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Lux Meter Reading (lx)</a:t>
                      </a:r>
                      <a:endParaRPr sz="800" b="0" i="0" u="none" strike="noStrike" cap="none">
                        <a:solidFill>
                          <a:schemeClr val="dk1"/>
                        </a:solidFill>
                        <a:latin typeface="Calibri"/>
                        <a:ea typeface="Calibri"/>
                        <a:cs typeface="Calibri"/>
                        <a:sym typeface="Calibri"/>
                      </a:endParaRPr>
                    </a:p>
                  </a:txBody>
                  <a:tcPr marL="103850" marR="103850" marT="51925" marB="51925"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199025">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Trial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Bottle w/ Cloud</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Bottle w/o Cloud</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Difference</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extLst>
                  <a:ext uri="{0D108BD9-81ED-4DB2-BD59-A6C34878D82A}">
                    <a16:rowId xmlns:a16="http://schemas.microsoft.com/office/drawing/2014/main" val="10002"/>
                  </a:ext>
                </a:extLst>
              </a:tr>
              <a:tr h="199025">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1</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199025">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2</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extLst>
                  <a:ext uri="{0D108BD9-81ED-4DB2-BD59-A6C34878D82A}">
                    <a16:rowId xmlns:a16="http://schemas.microsoft.com/office/drawing/2014/main" val="10004"/>
                  </a:ext>
                </a:extLst>
              </a:tr>
              <a:tr h="199025">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3</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r h="199025">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4</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extLst>
                  <a:ext uri="{0D108BD9-81ED-4DB2-BD59-A6C34878D82A}">
                    <a16:rowId xmlns:a16="http://schemas.microsoft.com/office/drawing/2014/main" val="10006"/>
                  </a:ext>
                </a:extLst>
              </a:tr>
              <a:tr h="199025">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5</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7"/>
                  </a:ext>
                </a:extLst>
              </a:tr>
              <a:tr h="199025">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6</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extLst>
                  <a:ext uri="{0D108BD9-81ED-4DB2-BD59-A6C34878D82A}">
                    <a16:rowId xmlns:a16="http://schemas.microsoft.com/office/drawing/2014/main" val="10008"/>
                  </a:ext>
                </a:extLst>
              </a:tr>
              <a:tr h="199025">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7</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9"/>
                  </a:ext>
                </a:extLst>
              </a:tr>
              <a:tr h="199025">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8</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extLst>
                  <a:ext uri="{0D108BD9-81ED-4DB2-BD59-A6C34878D82A}">
                    <a16:rowId xmlns:a16="http://schemas.microsoft.com/office/drawing/2014/main" val="10010"/>
                  </a:ext>
                </a:extLst>
              </a:tr>
              <a:tr h="199025">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9</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11"/>
                  </a:ext>
                </a:extLst>
              </a:tr>
              <a:tr h="199025">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10</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dirty="0">
                          <a:solidFill>
                            <a:schemeClr val="dk1"/>
                          </a:solidFill>
                        </a:rPr>
                        <a:t> </a:t>
                      </a:r>
                      <a:endParaRPr sz="800" b="0" i="0" u="none" strike="noStrike" cap="none" dirty="0">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extLst>
                  <a:ext uri="{0D108BD9-81ED-4DB2-BD59-A6C34878D82A}">
                    <a16:rowId xmlns:a16="http://schemas.microsoft.com/office/drawing/2014/main" val="10012"/>
                  </a:ext>
                </a:extLst>
              </a:tr>
            </a:tbl>
          </a:graphicData>
        </a:graphic>
      </p:graphicFrame>
      <p:sp>
        <p:nvSpPr>
          <p:cNvPr id="581" name="Google Shape;581;p92"/>
          <p:cNvSpPr txBox="1"/>
          <p:nvPr/>
        </p:nvSpPr>
        <p:spPr>
          <a:xfrm>
            <a:off x="5475076" y="675846"/>
            <a:ext cx="2670386"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690304"/>
                </a:solidFill>
                <a:latin typeface="Arial"/>
                <a:ea typeface="Arial"/>
                <a:cs typeface="Arial"/>
                <a:sym typeface="Arial"/>
              </a:rPr>
              <a:t>Experiment Two use 10 sprays of hairspray</a:t>
            </a:r>
            <a:endParaRPr sz="1400" b="0" i="0" u="none" strike="noStrike" cap="none">
              <a:solidFill>
                <a:srgbClr val="000000"/>
              </a:solidFill>
              <a:latin typeface="Arial"/>
              <a:ea typeface="Arial"/>
              <a:cs typeface="Arial"/>
              <a:sym typeface="Arial"/>
            </a:endParaRPr>
          </a:p>
        </p:txBody>
      </p:sp>
      <p:graphicFrame>
        <p:nvGraphicFramePr>
          <p:cNvPr id="580" name="Google Shape;580;p92">
            <a:extLs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6140644"/>
              </p:ext>
            </p:extLst>
          </p:nvPr>
        </p:nvGraphicFramePr>
        <p:xfrm>
          <a:off x="4722602" y="1470659"/>
          <a:ext cx="4062600" cy="2820225"/>
        </p:xfrm>
        <a:graphic>
          <a:graphicData uri="http://schemas.openxmlformats.org/drawingml/2006/table">
            <a:tbl>
              <a:tblPr firstRow="1" bandRow="1">
                <a:noFill/>
                <a:tableStyleId>{481FB106-B673-4BCF-A225-FE254AF33DC9}</a:tableStyleId>
              </a:tblPr>
              <a:tblGrid>
                <a:gridCol w="894050">
                  <a:extLst>
                    <a:ext uri="{9D8B030D-6E8A-4147-A177-3AD203B41FA5}">
                      <a16:colId xmlns:a16="http://schemas.microsoft.com/office/drawing/2014/main" val="20000"/>
                    </a:ext>
                  </a:extLst>
                </a:gridCol>
                <a:gridCol w="1088600">
                  <a:extLst>
                    <a:ext uri="{9D8B030D-6E8A-4147-A177-3AD203B41FA5}">
                      <a16:colId xmlns:a16="http://schemas.microsoft.com/office/drawing/2014/main" val="20001"/>
                    </a:ext>
                  </a:extLst>
                </a:gridCol>
                <a:gridCol w="1039975">
                  <a:extLst>
                    <a:ext uri="{9D8B030D-6E8A-4147-A177-3AD203B41FA5}">
                      <a16:colId xmlns:a16="http://schemas.microsoft.com/office/drawing/2014/main" val="20002"/>
                    </a:ext>
                  </a:extLst>
                </a:gridCol>
                <a:gridCol w="1039975">
                  <a:extLst>
                    <a:ext uri="{9D8B030D-6E8A-4147-A177-3AD203B41FA5}">
                      <a16:colId xmlns:a16="http://schemas.microsoft.com/office/drawing/2014/main" val="20003"/>
                    </a:ext>
                  </a:extLst>
                </a:gridCol>
              </a:tblGrid>
              <a:tr h="401350">
                <a:tc gridSpan="4">
                  <a:txBody>
                    <a:bodyPr/>
                    <a:lstStyle/>
                    <a:p>
                      <a:pPr marL="0" marR="0" lvl="0" indent="0" algn="ctr" rtl="0">
                        <a:lnSpc>
                          <a:spcPct val="100000"/>
                        </a:lnSpc>
                        <a:spcBef>
                          <a:spcPts val="0"/>
                        </a:spcBef>
                        <a:spcAft>
                          <a:spcPts val="0"/>
                        </a:spcAft>
                        <a:buClr>
                          <a:srgbClr val="000000"/>
                        </a:buClr>
                        <a:buSzPts val="800"/>
                        <a:buFont typeface="Arial"/>
                        <a:buNone/>
                      </a:pPr>
                      <a:r>
                        <a:rPr lang="en-US" sz="800" b="1" u="none" strike="noStrike" cap="none">
                          <a:solidFill>
                            <a:schemeClr val="lt1"/>
                          </a:solidFill>
                        </a:rPr>
                        <a:t>Experiment Two: High-Aerosol Environment                                                                                                                                   10 Sprays of Hairspray</a:t>
                      </a:r>
                      <a:endParaRPr sz="800" b="1" i="0" u="none" strike="noStrike" cap="none">
                        <a:solidFill>
                          <a:schemeClr val="lt1"/>
                        </a:solidFill>
                        <a:latin typeface="Calibri"/>
                        <a:ea typeface="Calibri"/>
                        <a:cs typeface="Calibri"/>
                        <a:sym typeface="Calibri"/>
                      </a:endParaRPr>
                    </a:p>
                  </a:txBody>
                  <a:tcPr marL="103850" marR="103850" marT="51925" marB="519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dk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29600">
                <a:tc>
                  <a:txBody>
                    <a:bodyPr/>
                    <a:lstStyle/>
                    <a:p>
                      <a:pPr marL="0" marR="0" lvl="0" indent="0" algn="l"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gridSpan="3">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Lux Meter Reading (lx)</a:t>
                      </a:r>
                      <a:endParaRPr sz="800" b="0" i="0" u="none" strike="noStrike" cap="none">
                        <a:solidFill>
                          <a:schemeClr val="dk1"/>
                        </a:solidFill>
                        <a:latin typeface="Calibri"/>
                        <a:ea typeface="Calibri"/>
                        <a:cs typeface="Calibri"/>
                        <a:sym typeface="Calibri"/>
                      </a:endParaRPr>
                    </a:p>
                  </a:txBody>
                  <a:tcPr marL="103850" marR="103850" marT="51925" marB="51925"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199025">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Trial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Bottle w/ Cloud</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Bottle w/o Cloud</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Difference</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extLst>
                  <a:ext uri="{0D108BD9-81ED-4DB2-BD59-A6C34878D82A}">
                    <a16:rowId xmlns:a16="http://schemas.microsoft.com/office/drawing/2014/main" val="10002"/>
                  </a:ext>
                </a:extLst>
              </a:tr>
              <a:tr h="199025">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1</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199025">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2</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extLst>
                  <a:ext uri="{0D108BD9-81ED-4DB2-BD59-A6C34878D82A}">
                    <a16:rowId xmlns:a16="http://schemas.microsoft.com/office/drawing/2014/main" val="10004"/>
                  </a:ext>
                </a:extLst>
              </a:tr>
              <a:tr h="199025">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3</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r h="199025">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4</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extLst>
                  <a:ext uri="{0D108BD9-81ED-4DB2-BD59-A6C34878D82A}">
                    <a16:rowId xmlns:a16="http://schemas.microsoft.com/office/drawing/2014/main" val="10006"/>
                  </a:ext>
                </a:extLst>
              </a:tr>
              <a:tr h="199025">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5</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7"/>
                  </a:ext>
                </a:extLst>
              </a:tr>
              <a:tr h="199025">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6</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extLst>
                  <a:ext uri="{0D108BD9-81ED-4DB2-BD59-A6C34878D82A}">
                    <a16:rowId xmlns:a16="http://schemas.microsoft.com/office/drawing/2014/main" val="10008"/>
                  </a:ext>
                </a:extLst>
              </a:tr>
              <a:tr h="199025">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7</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9"/>
                  </a:ext>
                </a:extLst>
              </a:tr>
              <a:tr h="199025">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8</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extLst>
                  <a:ext uri="{0D108BD9-81ED-4DB2-BD59-A6C34878D82A}">
                    <a16:rowId xmlns:a16="http://schemas.microsoft.com/office/drawing/2014/main" val="10010"/>
                  </a:ext>
                </a:extLst>
              </a:tr>
              <a:tr h="199025">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9</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11"/>
                  </a:ext>
                </a:extLst>
              </a:tr>
              <a:tr h="199025">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10</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dirty="0">
                          <a:solidFill>
                            <a:schemeClr val="dk1"/>
                          </a:solidFill>
                        </a:rPr>
                        <a:t> </a:t>
                      </a:r>
                      <a:endParaRPr sz="800" b="0" i="0" u="none" strike="noStrike" cap="none" dirty="0">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extLst>
                  <a:ext uri="{0D108BD9-81ED-4DB2-BD59-A6C34878D82A}">
                    <a16:rowId xmlns:a16="http://schemas.microsoft.com/office/drawing/2014/main" val="10012"/>
                  </a:ext>
                </a:extLst>
              </a:tr>
            </a:tbl>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pic>
        <p:nvPicPr>
          <p:cNvPr id="587" name="Google Shape;587;p93">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12526" y="388878"/>
            <a:ext cx="9144000" cy="4365744"/>
          </a:xfrm>
          <a:prstGeom prst="rect">
            <a:avLst/>
          </a:prstGeom>
          <a:noFill/>
          <a:ln>
            <a:noFill/>
          </a:ln>
        </p:spPr>
      </p:pic>
      <p:sp>
        <p:nvSpPr>
          <p:cNvPr id="588" name="Google Shape;588;p93"/>
          <p:cNvSpPr txBox="1">
            <a:spLocks noGrp="1"/>
          </p:cNvSpPr>
          <p:nvPr>
            <p:ph type="title" idx="4294967295"/>
          </p:nvPr>
        </p:nvSpPr>
        <p:spPr>
          <a:xfrm>
            <a:off x="66174" y="34200"/>
            <a:ext cx="5703691" cy="369332"/>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dirty="0">
                <a:ln>
                  <a:noFill/>
                </a:ln>
                <a:solidFill>
                  <a:srgbClr val="000000"/>
                </a:solidFill>
                <a:effectLst/>
                <a:uLnTx/>
                <a:uFillTx/>
                <a:latin typeface="Arial"/>
                <a:ea typeface="Arial"/>
                <a:cs typeface="Arial"/>
                <a:sym typeface="Arial"/>
              </a:rPr>
              <a:t>Record Data (Sample Data)</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2" name="Title 1">
            <a:extLst>
              <a:ext uri="{FF2B5EF4-FFF2-40B4-BE49-F238E27FC236}">
                <a16:creationId xmlns:a16="http://schemas.microsoft.com/office/drawing/2014/main" id="{38A5407B-F706-2264-C57D-DE26A80E7EDB}"/>
              </a:ext>
            </a:extLst>
          </p:cNvPr>
          <p:cNvSpPr>
            <a:spLocks noGrp="1"/>
          </p:cNvSpPr>
          <p:nvPr>
            <p:ph type="title" idx="4294967295"/>
          </p:nvPr>
        </p:nvSpPr>
        <p:spPr>
          <a:xfrm>
            <a:off x="1161892" y="-857250"/>
            <a:ext cx="6802482" cy="857250"/>
          </a:xfrm>
        </p:spPr>
        <p:txBody>
          <a:bodyPr spcFirstLastPara="1" wrap="square" lIns="91425" tIns="45700" rIns="91425" bIns="45700" anchor="b" anchorCtr="0">
            <a:normAutofit/>
          </a:bodyPr>
          <a:lstStyle/>
          <a:p>
            <a:r>
              <a:rPr lang="en-US" dirty="0"/>
              <a:t>Cloud condensing nuclei</a:t>
            </a:r>
          </a:p>
        </p:txBody>
      </p:sp>
      <p:pic>
        <p:nvPicPr>
          <p:cNvPr id="593" name="Google Shape;593;p94">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194894" y="334297"/>
            <a:ext cx="5473922" cy="3913853"/>
          </a:xfrm>
          <a:prstGeom prst="rect">
            <a:avLst/>
          </a:prstGeom>
          <a:noFill/>
          <a:ln>
            <a:noFill/>
          </a:ln>
        </p:spPr>
      </p:pic>
      <p:sp>
        <p:nvSpPr>
          <p:cNvPr id="594" name="Google Shape;594;p94"/>
          <p:cNvSpPr txBox="1"/>
          <p:nvPr/>
        </p:nvSpPr>
        <p:spPr>
          <a:xfrm>
            <a:off x="5954289" y="1525309"/>
            <a:ext cx="3200400" cy="283150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690304"/>
                </a:solidFill>
                <a:latin typeface="Arial"/>
                <a:ea typeface="Arial"/>
                <a:cs typeface="Arial"/>
                <a:sym typeface="Arial"/>
              </a:rPr>
              <a:t>The greater the number of cloud condensing nuclei (sea salt aerosols), the greater cloud droplet number, the greater cloud “surface area”, and thus greater reflectively of the cloud.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690304"/>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690304"/>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690304"/>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690304"/>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690304"/>
                </a:solidFill>
                <a:latin typeface="Arial"/>
                <a:ea typeface="Arial"/>
                <a:cs typeface="Arial"/>
                <a:sym typeface="Arial"/>
              </a:rPr>
              <a:t>https://helda.helsinki.fi/bitstream/handle/10138/154682/lifecycl.pdf?sequence=1&amp;isAllowed=y</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601" name="Google Shape;601;p95"/>
          <p:cNvSpPr txBox="1">
            <a:spLocks noGrp="1"/>
          </p:cNvSpPr>
          <p:nvPr>
            <p:ph type="title" idx="4294967295"/>
          </p:nvPr>
        </p:nvSpPr>
        <p:spPr>
          <a:xfrm>
            <a:off x="66174" y="34200"/>
            <a:ext cx="5703691" cy="369332"/>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dirty="0">
                <a:ln>
                  <a:noFill/>
                </a:ln>
                <a:solidFill>
                  <a:srgbClr val="000000"/>
                </a:solidFill>
                <a:effectLst/>
                <a:uLnTx/>
                <a:uFillTx/>
                <a:latin typeface="Arial"/>
                <a:ea typeface="Arial"/>
                <a:cs typeface="Arial"/>
                <a:sym typeface="Arial"/>
              </a:rPr>
              <a:t>How MCB Could Work:</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600" name="Google Shape;600;p95" descr="A spray object spraying water"/>
          <p:cNvPicPr preferRelativeResize="0"/>
          <p:nvPr/>
        </p:nvPicPr>
        <p:blipFill rotWithShape="1">
          <a:blip r:embed="rId3">
            <a:alphaModFix/>
          </a:blip>
          <a:srcRect/>
          <a:stretch/>
        </p:blipFill>
        <p:spPr>
          <a:xfrm>
            <a:off x="658762" y="1046184"/>
            <a:ext cx="3259395" cy="2443958"/>
          </a:xfrm>
          <a:prstGeom prst="rect">
            <a:avLst/>
          </a:prstGeom>
          <a:noFill/>
          <a:ln>
            <a:noFill/>
          </a:ln>
        </p:spPr>
      </p:pic>
      <p:pic>
        <p:nvPicPr>
          <p:cNvPr id="599" name="Google Shape;599;p95" descr="A cloud formation in the ocean"/>
          <p:cNvPicPr preferRelativeResize="0"/>
          <p:nvPr/>
        </p:nvPicPr>
        <p:blipFill rotWithShape="1">
          <a:blip r:embed="rId4">
            <a:alphaModFix/>
          </a:blip>
          <a:srcRect/>
          <a:stretch/>
        </p:blipFill>
        <p:spPr>
          <a:xfrm>
            <a:off x="4356198" y="994875"/>
            <a:ext cx="4527246" cy="2546576"/>
          </a:xfrm>
          <a:prstGeom prst="rect">
            <a:avLst/>
          </a:prstGeom>
          <a:noFill/>
          <a:ln>
            <a:noFill/>
          </a:ln>
        </p:spPr>
      </p:pic>
      <p:sp>
        <p:nvSpPr>
          <p:cNvPr id="602" name="Google Shape;602;p95"/>
          <p:cNvSpPr txBox="1"/>
          <p:nvPr/>
        </p:nvSpPr>
        <p:spPr>
          <a:xfrm>
            <a:off x="4308954" y="3471418"/>
            <a:ext cx="4410913" cy="5462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Arial"/>
                <a:ea typeface="Arial"/>
                <a:cs typeface="Arial"/>
                <a:sym typeface="Arial"/>
              </a:rPr>
              <a:t>Sea salt particles act as the aerosols</a:t>
            </a:r>
            <a:endParaRPr sz="1200" b="0" i="0" u="none" strike="noStrike" cap="none">
              <a:solidFill>
                <a:schemeClr val="dk1"/>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900"/>
              <a:buFont typeface="Arial"/>
              <a:buNone/>
            </a:pPr>
            <a:r>
              <a:rPr lang="en-US" sz="900" b="0" i="0" u="none" strike="noStrike" cap="none">
                <a:solidFill>
                  <a:schemeClr val="dk1"/>
                </a:solidFill>
                <a:latin typeface="Calibri"/>
                <a:ea typeface="Calibri"/>
                <a:cs typeface="Calibri"/>
                <a:sym typeface="Calibri"/>
              </a:rPr>
              <a:t> </a:t>
            </a:r>
            <a:endParaRPr sz="12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9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pic>
        <p:nvPicPr>
          <p:cNvPr id="172" name="Google Shape;172;p3" descr="definition of climate engineering&#10;"/>
          <p:cNvPicPr preferRelativeResize="0"/>
          <p:nvPr/>
        </p:nvPicPr>
        <p:blipFill rotWithShape="1">
          <a:blip r:embed="rId3">
            <a:alphaModFix amt="7000"/>
          </a:blip>
          <a:srcRect/>
          <a:stretch/>
        </p:blipFill>
        <p:spPr>
          <a:xfrm>
            <a:off x="96251" y="118334"/>
            <a:ext cx="8937057" cy="4511417"/>
          </a:xfrm>
          <a:prstGeom prst="rect">
            <a:avLst/>
          </a:prstGeom>
          <a:noFill/>
          <a:ln>
            <a:noFill/>
          </a:ln>
        </p:spPr>
      </p:pic>
      <p:sp>
        <p:nvSpPr>
          <p:cNvPr id="173" name="Google Shape;173;p3"/>
          <p:cNvSpPr txBox="1">
            <a:spLocks noGrp="1"/>
          </p:cNvSpPr>
          <p:nvPr>
            <p:ph type="title" idx="4294967295"/>
          </p:nvPr>
        </p:nvSpPr>
        <p:spPr>
          <a:xfrm>
            <a:off x="910365" y="254716"/>
            <a:ext cx="7447935" cy="1261844"/>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400" b="1" i="0" u="none" strike="noStrike" kern="0" cap="none" spc="0" normalizeH="0" baseline="0" noProof="0" dirty="0">
                <a:ln>
                  <a:noFill/>
                </a:ln>
                <a:solidFill>
                  <a:srgbClr val="690304"/>
                </a:solidFill>
                <a:effectLst/>
                <a:uLnTx/>
                <a:uFillTx/>
                <a:latin typeface="Arial"/>
                <a:ea typeface="Arial"/>
                <a:cs typeface="Arial"/>
                <a:sym typeface="Arial"/>
              </a:rPr>
              <a:t>Climate engineering </a:t>
            </a:r>
            <a:r>
              <a:rPr kumimoji="0" lang="en-US" sz="2400" b="0" i="0" u="none" strike="noStrike" kern="0" cap="none" spc="0" normalizeH="0" baseline="0" noProof="0" dirty="0">
                <a:ln>
                  <a:noFill/>
                </a:ln>
                <a:solidFill>
                  <a:schemeClr val="dk1"/>
                </a:solidFill>
                <a:effectLst/>
                <a:uLnTx/>
                <a:uFillTx/>
                <a:latin typeface="Arial"/>
                <a:ea typeface="Arial"/>
                <a:cs typeface="Arial"/>
                <a:sym typeface="Arial"/>
              </a:rPr>
              <a:t>is the deliberate modification of the environment that impacts Earth’s climate in order to reduce the negative impacts of global warming</a:t>
            </a:r>
            <a:r>
              <a:rPr kumimoji="0" lang="en-US" sz="2800" b="0" i="0" u="none" strike="noStrike" kern="0" cap="none" spc="0" normalizeH="0" baseline="0" noProof="0" dirty="0">
                <a:ln>
                  <a:noFill/>
                </a:ln>
                <a:solidFill>
                  <a:schemeClr val="dk1"/>
                </a:solidFill>
                <a:effectLst/>
                <a:uLnTx/>
                <a:uFillTx/>
                <a:latin typeface="Arial"/>
                <a:ea typeface="Arial"/>
                <a:cs typeface="Arial"/>
                <a:sym typeface="Arial"/>
              </a:rPr>
              <a:t>.</a:t>
            </a:r>
          </a:p>
        </p:txBody>
      </p:sp>
      <p:sp>
        <p:nvSpPr>
          <p:cNvPr id="174" name="Google Shape;174;p3"/>
          <p:cNvSpPr txBox="1"/>
          <p:nvPr/>
        </p:nvSpPr>
        <p:spPr>
          <a:xfrm>
            <a:off x="220918" y="2013891"/>
            <a:ext cx="8826831" cy="2118529"/>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1500"/>
              <a:buFont typeface="Arial"/>
              <a:buChar char="•"/>
            </a:pPr>
            <a:r>
              <a:rPr lang="en-US" sz="1500" b="0" i="0" u="none" strike="noStrike" cap="none">
                <a:solidFill>
                  <a:srgbClr val="000000"/>
                </a:solidFill>
                <a:latin typeface="Arial"/>
                <a:ea typeface="Arial"/>
                <a:cs typeface="Arial"/>
                <a:sym typeface="Arial"/>
              </a:rPr>
              <a:t>Current carbon emission mitigation efforts and pledges are not enough to avoid tipping points (McKay et al., 2022) and on pace for nearly +3˚C (5˚F) by 2100 (UN Emissions Gap Report, 2023)</a:t>
            </a:r>
            <a:endParaRPr/>
          </a:p>
          <a:p>
            <a:pPr marL="285750" marR="0" lvl="0" indent="-285750" algn="l" rtl="0">
              <a:lnSpc>
                <a:spcPct val="100000"/>
              </a:lnSpc>
              <a:spcBef>
                <a:spcPts val="800"/>
              </a:spcBef>
              <a:spcAft>
                <a:spcPts val="0"/>
              </a:spcAft>
              <a:buClr>
                <a:srgbClr val="000000"/>
              </a:buClr>
              <a:buSzPts val="1500"/>
              <a:buFont typeface="Arial"/>
              <a:buChar char="•"/>
            </a:pPr>
            <a:r>
              <a:rPr lang="en-US" sz="1500" b="0" i="0" u="none" strike="noStrike" cap="none">
                <a:solidFill>
                  <a:srgbClr val="000000"/>
                </a:solidFill>
                <a:latin typeface="Arial"/>
                <a:ea typeface="Arial"/>
                <a:cs typeface="Arial"/>
                <a:sym typeface="Arial"/>
              </a:rPr>
              <a:t>This generation of students will see these impacts unless…</a:t>
            </a:r>
            <a:endParaRPr/>
          </a:p>
          <a:p>
            <a:pPr marL="285750" marR="0" lvl="0" indent="-285750" algn="l" rtl="0">
              <a:lnSpc>
                <a:spcPct val="100000"/>
              </a:lnSpc>
              <a:spcBef>
                <a:spcPts val="800"/>
              </a:spcBef>
              <a:spcAft>
                <a:spcPts val="0"/>
              </a:spcAft>
              <a:buClr>
                <a:srgbClr val="000000"/>
              </a:buClr>
              <a:buSzPts val="1500"/>
              <a:buFont typeface="Arial"/>
              <a:buChar char="•"/>
            </a:pPr>
            <a:r>
              <a:rPr lang="en-US" sz="1500" b="0" i="0" u="none" strike="noStrike" cap="none">
                <a:solidFill>
                  <a:srgbClr val="000000"/>
                </a:solidFill>
                <a:latin typeface="Arial"/>
                <a:ea typeface="Arial"/>
                <a:cs typeface="Arial"/>
                <a:sym typeface="Arial"/>
              </a:rPr>
              <a:t>These students will also have the power to inform policy, elect officials, and work in science, engineering, and politics to alter the course of climate change</a:t>
            </a:r>
            <a:endParaRPr/>
          </a:p>
          <a:p>
            <a:pPr marL="285750" marR="0" lvl="0" indent="-285750" algn="l" rtl="0">
              <a:lnSpc>
                <a:spcPct val="100000"/>
              </a:lnSpc>
              <a:spcBef>
                <a:spcPts val="800"/>
              </a:spcBef>
              <a:spcAft>
                <a:spcPts val="0"/>
              </a:spcAft>
              <a:buClr>
                <a:srgbClr val="000000"/>
              </a:buClr>
              <a:buSzPts val="1500"/>
              <a:buFont typeface="Arial"/>
              <a:buChar char="•"/>
            </a:pPr>
            <a:r>
              <a:rPr lang="en-US" sz="1500" b="0" i="0" u="none" strike="noStrike" cap="none">
                <a:solidFill>
                  <a:srgbClr val="000000"/>
                </a:solidFill>
                <a:latin typeface="Arial"/>
                <a:ea typeface="Arial"/>
                <a:cs typeface="Arial"/>
                <a:sym typeface="Arial"/>
              </a:rPr>
              <a:t>Climate Engineering is being considered to combat climate change</a:t>
            </a:r>
            <a:endParaRPr/>
          </a:p>
          <a:p>
            <a:pPr marL="285750" marR="0" lvl="2" indent="-285750" algn="l" rtl="0">
              <a:lnSpc>
                <a:spcPct val="100000"/>
              </a:lnSpc>
              <a:spcBef>
                <a:spcPts val="800"/>
              </a:spcBef>
              <a:spcAft>
                <a:spcPts val="0"/>
              </a:spcAft>
              <a:buClr>
                <a:srgbClr val="000000"/>
              </a:buClr>
              <a:buSzPts val="1500"/>
              <a:buFont typeface="Arial"/>
              <a:buChar char="•"/>
            </a:pPr>
            <a:r>
              <a:rPr lang="en-US" sz="1500" b="0" i="0" u="none" strike="noStrike" cap="none">
                <a:solidFill>
                  <a:srgbClr val="000000"/>
                </a:solidFill>
                <a:latin typeface="Arial"/>
                <a:ea typeface="Arial"/>
                <a:cs typeface="Arial"/>
                <a:sym typeface="Arial"/>
              </a:rPr>
              <a:t>We want to help create an informed electorate and citizenry</a:t>
            </a:r>
            <a:endParaRPr/>
          </a:p>
        </p:txBody>
      </p:sp>
      <p:sp>
        <p:nvSpPr>
          <p:cNvPr id="175" name="Google Shape;175;p3"/>
          <p:cNvSpPr txBox="1"/>
          <p:nvPr/>
        </p:nvSpPr>
        <p:spPr>
          <a:xfrm>
            <a:off x="521109" y="1706114"/>
            <a:ext cx="2084439"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0" u="none" strike="noStrike" cap="none">
                <a:solidFill>
                  <a:srgbClr val="000000"/>
                </a:solidFill>
                <a:latin typeface="Arial"/>
                <a:ea typeface="Arial"/>
                <a:cs typeface="Arial"/>
                <a:sym typeface="Arial"/>
              </a:rPr>
              <a:t>Why Teach &amp; Learn?</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pic>
        <p:nvPicPr>
          <p:cNvPr id="607" name="Google Shape;607;p96">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1635376" y="576387"/>
            <a:ext cx="5873248" cy="3990726"/>
          </a:xfrm>
          <a:prstGeom prst="rect">
            <a:avLst/>
          </a:prstGeom>
          <a:noFill/>
          <a:ln>
            <a:noFill/>
          </a:ln>
        </p:spPr>
      </p:pic>
      <p:sp>
        <p:nvSpPr>
          <p:cNvPr id="608" name="Google Shape;608;p96"/>
          <p:cNvSpPr txBox="1">
            <a:spLocks noGrp="1"/>
          </p:cNvSpPr>
          <p:nvPr>
            <p:ph type="title" idx="4294967295"/>
          </p:nvPr>
        </p:nvSpPr>
        <p:spPr>
          <a:xfrm>
            <a:off x="66174" y="34200"/>
            <a:ext cx="5703691" cy="369332"/>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dirty="0">
                <a:ln>
                  <a:noFill/>
                </a:ln>
                <a:solidFill>
                  <a:srgbClr val="000000"/>
                </a:solidFill>
                <a:effectLst/>
                <a:uLnTx/>
                <a:uFillTx/>
                <a:latin typeface="Arial"/>
                <a:ea typeface="Arial"/>
                <a:cs typeface="Arial"/>
                <a:sym typeface="Arial"/>
              </a:rPr>
              <a:t>How MCB Could Work (2):</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sp>
        <p:nvSpPr>
          <p:cNvPr id="614" name="Google Shape;614;p97"/>
          <p:cNvSpPr txBox="1">
            <a:spLocks noGrp="1"/>
          </p:cNvSpPr>
          <p:nvPr>
            <p:ph type="title" idx="4294967295"/>
          </p:nvPr>
        </p:nvSpPr>
        <p:spPr>
          <a:xfrm>
            <a:off x="66174" y="34200"/>
            <a:ext cx="5703691" cy="369332"/>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dirty="0">
                <a:ln>
                  <a:noFill/>
                </a:ln>
                <a:solidFill>
                  <a:srgbClr val="000000"/>
                </a:solidFill>
                <a:effectLst/>
                <a:uLnTx/>
                <a:uFillTx/>
                <a:latin typeface="Arial"/>
                <a:ea typeface="Arial"/>
                <a:cs typeface="Arial"/>
                <a:sym typeface="Arial"/>
              </a:rPr>
              <a:t>How MCB Could Work (3):</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613" name="Google Shape;613;p97" descr="aerosol dispersement using a boat"/>
          <p:cNvPicPr preferRelativeResize="0"/>
          <p:nvPr/>
        </p:nvPicPr>
        <p:blipFill rotWithShape="1">
          <a:blip r:embed="rId3">
            <a:alphaModFix/>
          </a:blip>
          <a:srcRect/>
          <a:stretch/>
        </p:blipFill>
        <p:spPr>
          <a:xfrm>
            <a:off x="1088103" y="545687"/>
            <a:ext cx="6967794" cy="3919384"/>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pic>
        <p:nvPicPr>
          <p:cNvPr id="619" name="Google Shape;619;p98">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1431980" y="329897"/>
            <a:ext cx="5703691" cy="4363995"/>
          </a:xfrm>
          <a:prstGeom prst="rect">
            <a:avLst/>
          </a:prstGeom>
          <a:noFill/>
          <a:ln>
            <a:noFill/>
          </a:ln>
        </p:spPr>
      </p:pic>
      <p:sp>
        <p:nvSpPr>
          <p:cNvPr id="620" name="Google Shape;620;p98"/>
          <p:cNvSpPr txBox="1">
            <a:spLocks noGrp="1"/>
          </p:cNvSpPr>
          <p:nvPr>
            <p:ph type="title" idx="4294967295"/>
          </p:nvPr>
        </p:nvSpPr>
        <p:spPr>
          <a:xfrm>
            <a:off x="66174" y="34200"/>
            <a:ext cx="5703691" cy="369332"/>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dirty="0">
                <a:ln>
                  <a:noFill/>
                </a:ln>
                <a:solidFill>
                  <a:srgbClr val="000000"/>
                </a:solidFill>
                <a:effectLst/>
                <a:uLnTx/>
                <a:uFillTx/>
                <a:latin typeface="Arial"/>
                <a:ea typeface="Arial"/>
                <a:cs typeface="Arial"/>
                <a:sym typeface="Arial"/>
              </a:rPr>
              <a:t>How MCB Could Work (4):</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621" name="Google Shape;621;p98"/>
          <p:cNvSpPr txBox="1"/>
          <p:nvPr/>
        </p:nvSpPr>
        <p:spPr>
          <a:xfrm>
            <a:off x="7260525" y="4341539"/>
            <a:ext cx="2441160"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Diamond et al., 2022</a:t>
            </a:r>
            <a:endParaRPr sz="1100" b="0" i="0" u="none" strike="noStrike" cap="none">
              <a:solidFill>
                <a:srgbClr val="000000"/>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626" name="Google Shape;626;p99"/>
          <p:cNvSpPr txBox="1">
            <a:spLocks noGrp="1"/>
          </p:cNvSpPr>
          <p:nvPr>
            <p:ph type="title" idx="4294967295"/>
          </p:nvPr>
        </p:nvSpPr>
        <p:spPr>
          <a:xfrm>
            <a:off x="66174" y="34200"/>
            <a:ext cx="5703691" cy="369332"/>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dirty="0">
                <a:ln>
                  <a:noFill/>
                </a:ln>
                <a:solidFill>
                  <a:srgbClr val="000000"/>
                </a:solidFill>
                <a:effectLst/>
                <a:uLnTx/>
                <a:uFillTx/>
                <a:latin typeface="Arial"/>
                <a:ea typeface="Arial"/>
                <a:cs typeface="Arial"/>
                <a:sym typeface="Arial"/>
              </a:rPr>
              <a:t>How MCB Could Work (5):</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627" name="Google Shape;627;p99"/>
          <p:cNvSpPr txBox="1"/>
          <p:nvPr/>
        </p:nvSpPr>
        <p:spPr>
          <a:xfrm>
            <a:off x="7260525" y="4341539"/>
            <a:ext cx="2441160"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Diamond et al., 2022</a:t>
            </a:r>
            <a:endParaRPr sz="1100" b="0" i="0" u="none" strike="noStrike" cap="none">
              <a:solidFill>
                <a:srgbClr val="000000"/>
              </a:solidFill>
              <a:latin typeface="Arial"/>
              <a:ea typeface="Arial"/>
              <a:cs typeface="Arial"/>
              <a:sym typeface="Arial"/>
            </a:endParaRPr>
          </a:p>
        </p:txBody>
      </p:sp>
      <p:grpSp>
        <p:nvGrpSpPr>
          <p:cNvPr id="628" name="Google Shape;628;p99">
            <a:extLst>
              <a:ext uri="{C183D7F6-B498-43B3-948B-1728B52AA6E4}">
                <adec:decorative xmlns:adec="http://schemas.microsoft.com/office/drawing/2017/decorative" val="1"/>
              </a:ext>
            </a:extLst>
          </p:cNvPr>
          <p:cNvGrpSpPr/>
          <p:nvPr/>
        </p:nvGrpSpPr>
        <p:grpSpPr>
          <a:xfrm>
            <a:off x="977082" y="602963"/>
            <a:ext cx="6986710" cy="3792653"/>
            <a:chOff x="977082" y="602963"/>
            <a:chExt cx="6986710" cy="3792653"/>
          </a:xfrm>
        </p:grpSpPr>
        <p:pic>
          <p:nvPicPr>
            <p:cNvPr id="629" name="Google Shape;629;p99" descr="A diagram of a diagram of a scientific experiment&#10;&#10;Description automatically generated"/>
            <p:cNvPicPr preferRelativeResize="0"/>
            <p:nvPr/>
          </p:nvPicPr>
          <p:blipFill rotWithShape="1">
            <a:blip r:embed="rId3">
              <a:alphaModFix/>
            </a:blip>
            <a:srcRect b="50000"/>
            <a:stretch/>
          </p:blipFill>
          <p:spPr>
            <a:xfrm>
              <a:off x="986914" y="617711"/>
              <a:ext cx="6976878" cy="3777905"/>
            </a:xfrm>
            <a:prstGeom prst="rect">
              <a:avLst/>
            </a:prstGeom>
            <a:noFill/>
            <a:ln>
              <a:noFill/>
            </a:ln>
          </p:spPr>
        </p:pic>
        <p:sp>
          <p:nvSpPr>
            <p:cNvPr id="630" name="Google Shape;630;p99"/>
            <p:cNvSpPr/>
            <p:nvPr/>
          </p:nvSpPr>
          <p:spPr>
            <a:xfrm>
              <a:off x="977082" y="602963"/>
              <a:ext cx="325692" cy="286857"/>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635" name="Google Shape;635;p100"/>
          <p:cNvSpPr txBox="1">
            <a:spLocks noGrp="1"/>
          </p:cNvSpPr>
          <p:nvPr>
            <p:ph type="title" idx="4294967295"/>
          </p:nvPr>
        </p:nvSpPr>
        <p:spPr>
          <a:xfrm>
            <a:off x="66173" y="34199"/>
            <a:ext cx="5703691" cy="369332"/>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dirty="0">
                <a:ln>
                  <a:noFill/>
                </a:ln>
                <a:solidFill>
                  <a:schemeClr val="dk1"/>
                </a:solidFill>
                <a:effectLst/>
                <a:uLnTx/>
                <a:uFillTx/>
                <a:latin typeface="Arial"/>
                <a:ea typeface="Arial"/>
                <a:cs typeface="Arial"/>
                <a:sym typeface="Arial"/>
              </a:rPr>
              <a:t>From MCB Lesson 2</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636" name="Google Shape;636;p100"/>
          <p:cNvSpPr txBox="1"/>
          <p:nvPr/>
        </p:nvSpPr>
        <p:spPr>
          <a:xfrm>
            <a:off x="946150" y="787400"/>
            <a:ext cx="3848100" cy="42780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690304"/>
                </a:solidFill>
                <a:latin typeface="Arial"/>
                <a:ea typeface="Arial"/>
                <a:cs typeface="Arial"/>
                <a:sym typeface="Arial"/>
              </a:rPr>
              <a:t>Limitations: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690304"/>
              </a:solidFill>
              <a:latin typeface="Arial"/>
              <a:ea typeface="Arial"/>
              <a:cs typeface="Arial"/>
              <a:sym typeface="Arial"/>
            </a:endParaRPr>
          </a:p>
          <a:p>
            <a:pPr marL="285750" marR="0" lvl="0" indent="-285750" algn="l" rtl="0">
              <a:lnSpc>
                <a:spcPct val="100000"/>
              </a:lnSpc>
              <a:spcBef>
                <a:spcPts val="0"/>
              </a:spcBef>
              <a:spcAft>
                <a:spcPts val="0"/>
              </a:spcAft>
              <a:buClr>
                <a:srgbClr val="690304"/>
              </a:buClr>
              <a:buSzPts val="1800"/>
              <a:buFont typeface="Arial"/>
              <a:buChar char="•"/>
            </a:pPr>
            <a:r>
              <a:rPr lang="en-US" sz="1800" b="0" i="0" u="none" strike="noStrike" cap="none">
                <a:solidFill>
                  <a:srgbClr val="690304"/>
                </a:solidFill>
                <a:latin typeface="Arial"/>
                <a:ea typeface="Arial"/>
                <a:cs typeface="Arial"/>
                <a:sym typeface="Arial"/>
              </a:rPr>
              <a:t>Cost</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600"/>
              </a:spcBef>
              <a:spcAft>
                <a:spcPts val="0"/>
              </a:spcAft>
              <a:buClr>
                <a:srgbClr val="690304"/>
              </a:buClr>
              <a:buSzPts val="1800"/>
              <a:buFont typeface="Arial"/>
              <a:buChar char="•"/>
            </a:pPr>
            <a:r>
              <a:rPr lang="en-US" sz="1800" b="0" i="0" u="none" strike="noStrike" cap="none">
                <a:solidFill>
                  <a:srgbClr val="690304"/>
                </a:solidFill>
                <a:latin typeface="Arial"/>
                <a:ea typeface="Arial"/>
                <a:cs typeface="Arial"/>
                <a:sym typeface="Arial"/>
              </a:rPr>
              <a:t>Preferred ocean environment (low clouds, low background aerosols, far from land)</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600"/>
              </a:spcBef>
              <a:spcAft>
                <a:spcPts val="0"/>
              </a:spcAft>
              <a:buClr>
                <a:srgbClr val="690304"/>
              </a:buClr>
              <a:buSzPts val="1800"/>
              <a:buFont typeface="Arial"/>
              <a:buChar char="•"/>
            </a:pPr>
            <a:r>
              <a:rPr lang="en-US" sz="1800" b="0" i="0" u="none" strike="noStrike" cap="none">
                <a:solidFill>
                  <a:srgbClr val="690304"/>
                </a:solidFill>
                <a:latin typeface="Arial"/>
                <a:ea typeface="Arial"/>
                <a:cs typeface="Arial"/>
                <a:sym typeface="Arial"/>
              </a:rPr>
              <a:t>Will greatly benefit from global cooperation and support</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600"/>
              </a:spcBef>
              <a:spcAft>
                <a:spcPts val="0"/>
              </a:spcAft>
              <a:buClr>
                <a:srgbClr val="690304"/>
              </a:buClr>
              <a:buSzPts val="1800"/>
              <a:buFont typeface="Arial"/>
              <a:buChar char="•"/>
            </a:pPr>
            <a:r>
              <a:rPr lang="en-US" sz="1800" b="0" i="0" u="none" strike="noStrike" cap="none">
                <a:solidFill>
                  <a:srgbClr val="690304"/>
                </a:solidFill>
                <a:latin typeface="Arial"/>
                <a:ea typeface="Arial"/>
                <a:cs typeface="Arial"/>
                <a:sym typeface="Arial"/>
              </a:rPr>
              <a:t>Does not address increasing atmospheric greenhouse gases nor ocean acidification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1800"/>
              <a:buFont typeface="Arial"/>
              <a:buNone/>
            </a:pPr>
            <a:endParaRPr sz="1800" b="0" i="0" u="none" strike="noStrike" cap="none">
              <a:solidFill>
                <a:srgbClr val="690304"/>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690304"/>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690304"/>
              </a:solidFill>
              <a:latin typeface="Arial"/>
              <a:ea typeface="Arial"/>
              <a:cs typeface="Arial"/>
              <a:sym typeface="Arial"/>
            </a:endParaRPr>
          </a:p>
        </p:txBody>
      </p:sp>
      <p:sp>
        <p:nvSpPr>
          <p:cNvPr id="637" name="Google Shape;637;p100"/>
          <p:cNvSpPr txBox="1"/>
          <p:nvPr/>
        </p:nvSpPr>
        <p:spPr>
          <a:xfrm>
            <a:off x="4870450" y="787399"/>
            <a:ext cx="4019550" cy="400109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690304"/>
                </a:solidFill>
                <a:latin typeface="Arial"/>
                <a:ea typeface="Arial"/>
                <a:cs typeface="Arial"/>
                <a:sym typeface="Arial"/>
              </a:rPr>
              <a:t>Risks: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690304"/>
              </a:solidFill>
              <a:latin typeface="Arial"/>
              <a:ea typeface="Arial"/>
              <a:cs typeface="Arial"/>
              <a:sym typeface="Arial"/>
            </a:endParaRPr>
          </a:p>
          <a:p>
            <a:pPr marL="285750" marR="0" lvl="0" indent="-285750" algn="l" rtl="0">
              <a:lnSpc>
                <a:spcPct val="100000"/>
              </a:lnSpc>
              <a:spcBef>
                <a:spcPts val="0"/>
              </a:spcBef>
              <a:spcAft>
                <a:spcPts val="0"/>
              </a:spcAft>
              <a:buClr>
                <a:srgbClr val="690304"/>
              </a:buClr>
              <a:buSzPts val="1800"/>
              <a:buFont typeface="Arial"/>
              <a:buChar char="•"/>
            </a:pPr>
            <a:r>
              <a:rPr lang="en-US" sz="1800" b="0" i="0" u="none" strike="noStrike" cap="none">
                <a:solidFill>
                  <a:srgbClr val="690304"/>
                </a:solidFill>
                <a:latin typeface="Arial"/>
                <a:ea typeface="Arial"/>
                <a:cs typeface="Arial"/>
                <a:sym typeface="Arial"/>
              </a:rPr>
              <a:t>Regional to global changes in precipitation amounts and patterns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600"/>
              </a:spcBef>
              <a:spcAft>
                <a:spcPts val="0"/>
              </a:spcAft>
              <a:buClr>
                <a:srgbClr val="690304"/>
              </a:buClr>
              <a:buSzPts val="1800"/>
              <a:buFont typeface="Arial"/>
              <a:buChar char="•"/>
            </a:pPr>
            <a:r>
              <a:rPr lang="en-US" sz="1800" b="0" i="0" u="none" strike="noStrike" cap="none">
                <a:solidFill>
                  <a:srgbClr val="690304"/>
                </a:solidFill>
                <a:latin typeface="Arial"/>
                <a:ea typeface="Arial"/>
                <a:cs typeface="Arial"/>
                <a:sym typeface="Arial"/>
              </a:rPr>
              <a:t>Regional changes to atmospheric and oceanic chemistry </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600"/>
              </a:spcBef>
              <a:spcAft>
                <a:spcPts val="0"/>
              </a:spcAft>
              <a:buClr>
                <a:srgbClr val="690304"/>
              </a:buClr>
              <a:buSzPts val="1800"/>
              <a:buFont typeface="Arial"/>
              <a:buChar char="•"/>
            </a:pPr>
            <a:r>
              <a:rPr lang="en-US" sz="1800" b="0" i="0" u="none" strike="noStrike" cap="none">
                <a:solidFill>
                  <a:srgbClr val="690304"/>
                </a:solidFill>
                <a:latin typeface="Arial"/>
                <a:ea typeface="Arial"/>
                <a:cs typeface="Arial"/>
                <a:sym typeface="Arial"/>
              </a:rPr>
              <a:t>Impacts on biology and ecosystems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600"/>
              </a:spcBef>
              <a:spcAft>
                <a:spcPts val="0"/>
              </a:spcAft>
              <a:buClr>
                <a:srgbClr val="690304"/>
              </a:buClr>
              <a:buSzPts val="1800"/>
              <a:buFont typeface="Arial"/>
              <a:buChar char="•"/>
            </a:pPr>
            <a:r>
              <a:rPr lang="en-US" sz="1800" b="0" i="0" u="none" strike="noStrike" cap="none">
                <a:solidFill>
                  <a:srgbClr val="690304"/>
                </a:solidFill>
                <a:latin typeface="Arial"/>
                <a:ea typeface="Arial"/>
                <a:cs typeface="Arial"/>
                <a:sym typeface="Arial"/>
              </a:rPr>
              <a:t>Potential for rapid change if abruptly terminated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1800"/>
              <a:buFont typeface="Arial"/>
              <a:buNone/>
            </a:pPr>
            <a:endParaRPr sz="1800" b="0" i="0" u="none" strike="noStrike" cap="none">
              <a:solidFill>
                <a:srgbClr val="690304"/>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690304"/>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690304"/>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2" name="Google Shape;642;p101"/>
          <p:cNvSpPr txBox="1">
            <a:spLocks noGrp="1"/>
          </p:cNvSpPr>
          <p:nvPr>
            <p:ph type="title" idx="4294967295"/>
          </p:nvPr>
        </p:nvSpPr>
        <p:spPr>
          <a:xfrm>
            <a:off x="66173" y="34199"/>
            <a:ext cx="8124098" cy="64629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dirty="0">
                <a:ln>
                  <a:noFill/>
                </a:ln>
                <a:solidFill>
                  <a:schemeClr val="dk1"/>
                </a:solidFill>
                <a:effectLst/>
                <a:uLnTx/>
                <a:uFillTx/>
                <a:latin typeface="Arial"/>
                <a:ea typeface="Arial"/>
                <a:cs typeface="Arial"/>
                <a:sym typeface="Arial"/>
              </a:rPr>
              <a:t>Conduct a similar exercise regarding SAI with students which will help prepare them to critically evaluate their climate engineering designs</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643" name="Google Shape;643;p101"/>
          <p:cNvSpPr txBox="1"/>
          <p:nvPr/>
        </p:nvSpPr>
        <p:spPr>
          <a:xfrm>
            <a:off x="1083800" y="1043039"/>
            <a:ext cx="3848100" cy="266222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690304"/>
                </a:solidFill>
                <a:latin typeface="Arial"/>
                <a:ea typeface="Arial"/>
                <a:cs typeface="Arial"/>
                <a:sym typeface="Arial"/>
              </a:rPr>
              <a:t>Limitations: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690304"/>
              </a:solidFill>
              <a:latin typeface="Arial"/>
              <a:ea typeface="Arial"/>
              <a:cs typeface="Arial"/>
              <a:sym typeface="Arial"/>
            </a:endParaRPr>
          </a:p>
          <a:p>
            <a:pPr marL="285750" marR="0" lvl="0" indent="-285750" algn="l" rtl="0">
              <a:lnSpc>
                <a:spcPct val="100000"/>
              </a:lnSpc>
              <a:spcBef>
                <a:spcPts val="0"/>
              </a:spcBef>
              <a:spcAft>
                <a:spcPts val="0"/>
              </a:spcAft>
              <a:buClr>
                <a:srgbClr val="690304"/>
              </a:buClr>
              <a:buSzPts val="1800"/>
              <a:buFont typeface="Arial"/>
              <a:buChar char="•"/>
            </a:pPr>
            <a:r>
              <a:rPr lang="en-US" sz="1800" b="0" i="0" u="none" strike="noStrike" cap="none">
                <a:solidFill>
                  <a:srgbClr val="690304"/>
                </a:solidFill>
                <a:latin typeface="Arial"/>
                <a:ea typeface="Arial"/>
                <a:cs typeface="Arial"/>
                <a:sym typeface="Arial"/>
              </a:rPr>
              <a:t>_____________</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690304"/>
              </a:buClr>
              <a:buSzPts val="1800"/>
              <a:buFont typeface="Arial"/>
              <a:buChar char="•"/>
            </a:pPr>
            <a:r>
              <a:rPr lang="en-US" sz="1800" b="0" i="0" u="none" strike="noStrike" cap="none">
                <a:solidFill>
                  <a:srgbClr val="690304"/>
                </a:solidFill>
                <a:latin typeface="Arial"/>
                <a:ea typeface="Arial"/>
                <a:cs typeface="Arial"/>
                <a:sym typeface="Arial"/>
              </a:rPr>
              <a:t>_____________</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690304"/>
              </a:buClr>
              <a:buSzPts val="1800"/>
              <a:buFont typeface="Arial"/>
              <a:buChar char="•"/>
            </a:pPr>
            <a:r>
              <a:rPr lang="en-US" sz="1800" b="0" i="0" u="none" strike="noStrike" cap="none">
                <a:solidFill>
                  <a:srgbClr val="690304"/>
                </a:solidFill>
                <a:latin typeface="Arial"/>
                <a:ea typeface="Arial"/>
                <a:cs typeface="Arial"/>
                <a:sym typeface="Arial"/>
              </a:rPr>
              <a:t>_____________</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690304"/>
              </a:buClr>
              <a:buSzPts val="1800"/>
              <a:buFont typeface="Arial"/>
              <a:buChar char="•"/>
            </a:pPr>
            <a:r>
              <a:rPr lang="en-US" sz="1800" b="0" i="0" u="none" strike="noStrike" cap="none">
                <a:solidFill>
                  <a:srgbClr val="690304"/>
                </a:solidFill>
                <a:latin typeface="Arial"/>
                <a:ea typeface="Arial"/>
                <a:cs typeface="Arial"/>
                <a:sym typeface="Arial"/>
              </a:rPr>
              <a:t>_____________</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1800"/>
              <a:buFont typeface="Arial"/>
              <a:buNone/>
            </a:pPr>
            <a:endParaRPr sz="1800" b="0" i="0" u="none" strike="noStrike" cap="none">
              <a:solidFill>
                <a:srgbClr val="690304"/>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690304"/>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690304"/>
              </a:solidFill>
              <a:latin typeface="Arial"/>
              <a:ea typeface="Arial"/>
              <a:cs typeface="Arial"/>
              <a:sym typeface="Arial"/>
            </a:endParaRPr>
          </a:p>
        </p:txBody>
      </p:sp>
      <p:sp>
        <p:nvSpPr>
          <p:cNvPr id="644" name="Google Shape;644;p101"/>
          <p:cNvSpPr txBox="1"/>
          <p:nvPr/>
        </p:nvSpPr>
        <p:spPr>
          <a:xfrm>
            <a:off x="5008100" y="1043038"/>
            <a:ext cx="4019550" cy="266222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690304"/>
                </a:solidFill>
                <a:latin typeface="Arial"/>
                <a:ea typeface="Arial"/>
                <a:cs typeface="Arial"/>
                <a:sym typeface="Arial"/>
              </a:rPr>
              <a:t>Risks: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690304"/>
              </a:solidFill>
              <a:latin typeface="Arial"/>
              <a:ea typeface="Arial"/>
              <a:cs typeface="Arial"/>
              <a:sym typeface="Arial"/>
            </a:endParaRPr>
          </a:p>
          <a:p>
            <a:pPr marL="285750" marR="0" lvl="0" indent="-285750" algn="l" rtl="0">
              <a:lnSpc>
                <a:spcPct val="100000"/>
              </a:lnSpc>
              <a:spcBef>
                <a:spcPts val="0"/>
              </a:spcBef>
              <a:spcAft>
                <a:spcPts val="0"/>
              </a:spcAft>
              <a:buClr>
                <a:srgbClr val="690304"/>
              </a:buClr>
              <a:buSzPts val="1800"/>
              <a:buFont typeface="Arial"/>
              <a:buChar char="•"/>
            </a:pPr>
            <a:r>
              <a:rPr lang="en-US" sz="1800" b="0" i="0" u="none" strike="noStrike" cap="none">
                <a:solidFill>
                  <a:srgbClr val="690304"/>
                </a:solidFill>
                <a:latin typeface="Arial"/>
                <a:ea typeface="Arial"/>
                <a:cs typeface="Arial"/>
                <a:sym typeface="Arial"/>
              </a:rPr>
              <a:t>_____________</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690304"/>
              </a:buClr>
              <a:buSzPts val="1800"/>
              <a:buFont typeface="Arial"/>
              <a:buChar char="•"/>
            </a:pPr>
            <a:r>
              <a:rPr lang="en-US" sz="1800" b="0" i="0" u="none" strike="noStrike" cap="none">
                <a:solidFill>
                  <a:srgbClr val="690304"/>
                </a:solidFill>
                <a:latin typeface="Arial"/>
                <a:ea typeface="Arial"/>
                <a:cs typeface="Arial"/>
                <a:sym typeface="Arial"/>
              </a:rPr>
              <a:t>_____________</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690304"/>
              </a:buClr>
              <a:buSzPts val="1800"/>
              <a:buFont typeface="Arial"/>
              <a:buChar char="•"/>
            </a:pPr>
            <a:r>
              <a:rPr lang="en-US" sz="1800" b="0" i="0" u="none" strike="noStrike" cap="none">
                <a:solidFill>
                  <a:srgbClr val="690304"/>
                </a:solidFill>
                <a:latin typeface="Arial"/>
                <a:ea typeface="Arial"/>
                <a:cs typeface="Arial"/>
                <a:sym typeface="Arial"/>
              </a:rPr>
              <a:t>_____________</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690304"/>
              </a:buClr>
              <a:buSzPts val="1800"/>
              <a:buFont typeface="Arial"/>
              <a:buChar char="•"/>
            </a:pPr>
            <a:r>
              <a:rPr lang="en-US" sz="1800" b="0" i="0" u="none" strike="noStrike" cap="none">
                <a:solidFill>
                  <a:srgbClr val="690304"/>
                </a:solidFill>
                <a:latin typeface="Arial"/>
                <a:ea typeface="Arial"/>
                <a:cs typeface="Arial"/>
                <a:sym typeface="Arial"/>
              </a:rPr>
              <a:t>_____________</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1800"/>
              <a:buFont typeface="Arial"/>
              <a:buNone/>
            </a:pPr>
            <a:endParaRPr sz="1800" b="0" i="0" u="none" strike="noStrike" cap="none">
              <a:solidFill>
                <a:srgbClr val="690304"/>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690304"/>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690304"/>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48"/>
        <p:cNvGrpSpPr/>
        <p:nvPr/>
      </p:nvGrpSpPr>
      <p:grpSpPr>
        <a:xfrm>
          <a:off x="0" y="0"/>
          <a:ext cx="0" cy="0"/>
          <a:chOff x="0" y="0"/>
          <a:chExt cx="0" cy="0"/>
        </a:xfrm>
      </p:grpSpPr>
      <p:sp>
        <p:nvSpPr>
          <p:cNvPr id="649" name="Google Shape;649;p102"/>
          <p:cNvSpPr txBox="1">
            <a:spLocks noGrp="1"/>
          </p:cNvSpPr>
          <p:nvPr>
            <p:ph type="title"/>
          </p:nvPr>
        </p:nvSpPr>
        <p:spPr>
          <a:xfrm>
            <a:off x="526131" y="1585133"/>
            <a:ext cx="8205506" cy="2722928"/>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FFFFFF"/>
              </a:buClr>
              <a:buSzPts val="2000"/>
              <a:buFont typeface="Arial"/>
              <a:buNone/>
            </a:pPr>
            <a:r>
              <a:rPr lang="en-US" sz="1800" b="1" i="0" u="none" strike="noStrike">
                <a:solidFill>
                  <a:srgbClr val="FFFFFF"/>
                </a:solidFill>
                <a:latin typeface="Arial"/>
                <a:ea typeface="Arial"/>
                <a:cs typeface="Arial"/>
                <a:sym typeface="Arial"/>
              </a:rPr>
              <a:t>In summary, Marine Cloud Brightening is a promising climate engineering strategy. Nonetheless, it is important that scientists and engineers continue to research this technology and to address its limitations and risks. </a:t>
            </a:r>
            <a:br>
              <a:rPr lang="en-US" sz="1800" b="1" i="0" u="none" strike="noStrike">
                <a:solidFill>
                  <a:srgbClr val="FFFFFF"/>
                </a:solidFill>
                <a:latin typeface="Arial"/>
                <a:ea typeface="Arial"/>
                <a:cs typeface="Arial"/>
                <a:sym typeface="Arial"/>
              </a:rPr>
            </a:br>
            <a:br>
              <a:rPr lang="en-US" sz="1800" b="1" i="0" u="none" strike="noStrike">
                <a:solidFill>
                  <a:srgbClr val="FFFFFF"/>
                </a:solidFill>
                <a:latin typeface="Arial"/>
                <a:ea typeface="Arial"/>
                <a:cs typeface="Arial"/>
                <a:sym typeface="Arial"/>
              </a:rPr>
            </a:br>
            <a:r>
              <a:rPr lang="en-US" sz="1800" b="1" i="0" u="none" strike="noStrike">
                <a:solidFill>
                  <a:srgbClr val="FFFFFF"/>
                </a:solidFill>
                <a:latin typeface="Arial"/>
                <a:ea typeface="Arial"/>
                <a:cs typeface="Arial"/>
                <a:sym typeface="Arial"/>
              </a:rPr>
              <a:t>In Lesson 3, students improve their climate engineering designs to address their limitations and risks.</a:t>
            </a:r>
            <a:endParaRPr/>
          </a:p>
        </p:txBody>
      </p:sp>
      <p:sp>
        <p:nvSpPr>
          <p:cNvPr id="650" name="Google Shape;650;p102"/>
          <p:cNvSpPr txBox="1">
            <a:spLocks noGrp="1"/>
          </p:cNvSpPr>
          <p:nvPr>
            <p:ph type="body" idx="1"/>
          </p:nvPr>
        </p:nvSpPr>
        <p:spPr>
          <a:xfrm>
            <a:off x="526131" y="1536846"/>
            <a:ext cx="3700462" cy="252412"/>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Summary</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5" name="Google Shape;655;p103"/>
          <p:cNvSpPr txBox="1">
            <a:spLocks noGrp="1"/>
          </p:cNvSpPr>
          <p:nvPr>
            <p:ph type="title"/>
          </p:nvPr>
        </p:nvSpPr>
        <p:spPr>
          <a:xfrm>
            <a:off x="506694" y="1748429"/>
            <a:ext cx="6802482" cy="1435329"/>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FFFFFF"/>
              </a:buClr>
              <a:buSzPts val="4000"/>
              <a:buFont typeface="Arial"/>
              <a:buNone/>
            </a:pPr>
            <a:r>
              <a:rPr lang="en-US"/>
              <a:t>Developing a Blueprint</a:t>
            </a:r>
            <a:endParaRPr/>
          </a:p>
        </p:txBody>
      </p:sp>
      <p:sp>
        <p:nvSpPr>
          <p:cNvPr id="656" name="Google Shape;656;p103"/>
          <p:cNvSpPr txBox="1">
            <a:spLocks noGrp="1"/>
          </p:cNvSpPr>
          <p:nvPr>
            <p:ph type="body" idx="1"/>
          </p:nvPr>
        </p:nvSpPr>
        <p:spPr>
          <a:xfrm>
            <a:off x="526131" y="1506694"/>
            <a:ext cx="3700462" cy="252412"/>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Lesson 3 Objective</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61"/>
        <p:cNvGrpSpPr/>
        <p:nvPr/>
      </p:nvGrpSpPr>
      <p:grpSpPr>
        <a:xfrm>
          <a:off x="0" y="0"/>
          <a:ext cx="0" cy="0"/>
          <a:chOff x="0" y="0"/>
          <a:chExt cx="0" cy="0"/>
        </a:xfrm>
      </p:grpSpPr>
      <p:sp>
        <p:nvSpPr>
          <p:cNvPr id="662" name="Google Shape;662;p54"/>
          <p:cNvSpPr txBox="1">
            <a:spLocks noGrp="1"/>
          </p:cNvSpPr>
          <p:nvPr>
            <p:ph type="title" idx="4294967295"/>
          </p:nvPr>
        </p:nvSpPr>
        <p:spPr>
          <a:xfrm>
            <a:off x="935278" y="0"/>
            <a:ext cx="7697804" cy="92333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dirty="0">
                <a:ln>
                  <a:noFill/>
                </a:ln>
                <a:solidFill>
                  <a:srgbClr val="690304"/>
                </a:solidFill>
                <a:effectLst/>
                <a:uLnTx/>
                <a:uFillTx/>
                <a:latin typeface="Arial"/>
                <a:ea typeface="Arial"/>
                <a:cs typeface="Arial"/>
                <a:sym typeface="Arial"/>
              </a:rPr>
              <a:t>Use the Decision Matrix to help decide which design to further develop. Can you combine features from multiple designs to better meet the criteria? Provide feedback to group members.</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aphicFrame>
        <p:nvGraphicFramePr>
          <p:cNvPr id="663" name="Google Shape;663;p54"/>
          <p:cNvGraphicFramePr/>
          <p:nvPr>
            <p:extLst>
              <p:ext uri="{D42A27DB-BD31-4B8C-83A1-F6EECF244321}">
                <p14:modId xmlns:p14="http://schemas.microsoft.com/office/powerpoint/2010/main" val="932326229"/>
              </p:ext>
            </p:extLst>
          </p:nvPr>
        </p:nvGraphicFramePr>
        <p:xfrm>
          <a:off x="1307901" y="1143934"/>
          <a:ext cx="6528200" cy="3214700"/>
        </p:xfrm>
        <a:graphic>
          <a:graphicData uri="http://schemas.openxmlformats.org/drawingml/2006/table">
            <a:tbl>
              <a:tblPr firstRow="1">
                <a:noFill/>
                <a:tableStyleId>{131E1AA1-D9D0-4D31-8AB9-34FFBE8869BE}</a:tableStyleId>
              </a:tblPr>
              <a:tblGrid>
                <a:gridCol w="5669775">
                  <a:extLst>
                    <a:ext uri="{9D8B030D-6E8A-4147-A177-3AD203B41FA5}">
                      <a16:colId xmlns:a16="http://schemas.microsoft.com/office/drawing/2014/main" val="20000"/>
                    </a:ext>
                  </a:extLst>
                </a:gridCol>
                <a:gridCol w="858425">
                  <a:extLst>
                    <a:ext uri="{9D8B030D-6E8A-4147-A177-3AD203B41FA5}">
                      <a16:colId xmlns:a16="http://schemas.microsoft.com/office/drawing/2014/main" val="20001"/>
                    </a:ext>
                  </a:extLst>
                </a:gridCol>
              </a:tblGrid>
              <a:tr h="360825">
                <a:tc>
                  <a:txBody>
                    <a:bodyPr/>
                    <a:lstStyle/>
                    <a:p>
                      <a:pPr marL="0" marR="0" lvl="0" indent="0" algn="ctr" rtl="0">
                        <a:lnSpc>
                          <a:spcPct val="107000"/>
                        </a:lnSpc>
                        <a:spcBef>
                          <a:spcPts val="0"/>
                        </a:spcBef>
                        <a:spcAft>
                          <a:spcPts val="0"/>
                        </a:spcAft>
                        <a:buClr>
                          <a:srgbClr val="000000"/>
                        </a:buClr>
                        <a:buSzPts val="1100"/>
                        <a:buFont typeface="Arial"/>
                        <a:buNone/>
                      </a:pPr>
                      <a:r>
                        <a:rPr lang="en-US" sz="1100" b="1" u="none" strike="noStrike" cap="none"/>
                        <a:t>Criteria to Consider when Selecting and Revising your Designs</a:t>
                      </a:r>
                      <a:endParaRPr sz="900" b="1" u="none" strike="noStrike" cap="none">
                        <a:latin typeface="Calibri"/>
                        <a:ea typeface="Calibri"/>
                        <a:cs typeface="Calibri"/>
                        <a:sym typeface="Calibri"/>
                      </a:endParaRPr>
                    </a:p>
                  </a:txBody>
                  <a:tcPr marL="55425" marR="55425" marT="0" marB="0" anchor="ctr"/>
                </a:tc>
                <a:tc>
                  <a:txBody>
                    <a:bodyPr/>
                    <a:lstStyle/>
                    <a:p>
                      <a:pPr marL="0" marR="0" lvl="0" indent="0" algn="ctr" rtl="0">
                        <a:lnSpc>
                          <a:spcPct val="107000"/>
                        </a:lnSpc>
                        <a:spcBef>
                          <a:spcPts val="0"/>
                        </a:spcBef>
                        <a:spcAft>
                          <a:spcPts val="0"/>
                        </a:spcAft>
                        <a:buClr>
                          <a:srgbClr val="000000"/>
                        </a:buClr>
                        <a:buSzPts val="1100"/>
                        <a:buFont typeface="Arial"/>
                        <a:buNone/>
                      </a:pPr>
                      <a:r>
                        <a:rPr lang="en-US" sz="1100" b="1" u="none" strike="noStrike" cap="none"/>
                        <a:t>Score 1-5</a:t>
                      </a:r>
                      <a:endParaRPr sz="900" b="1" u="none" strike="noStrike" cap="none">
                        <a:latin typeface="Calibri"/>
                        <a:ea typeface="Calibri"/>
                        <a:cs typeface="Calibri"/>
                        <a:sym typeface="Calibri"/>
                      </a:endParaRPr>
                    </a:p>
                  </a:txBody>
                  <a:tcPr marL="55425" marR="55425" marT="0" marB="0" anchor="ctr"/>
                </a:tc>
                <a:extLst>
                  <a:ext uri="{0D108BD9-81ED-4DB2-BD59-A6C34878D82A}">
                    <a16:rowId xmlns:a16="http://schemas.microsoft.com/office/drawing/2014/main" val="10000"/>
                  </a:ext>
                </a:extLst>
              </a:tr>
              <a:tr h="397725">
                <a:tc>
                  <a:txBody>
                    <a:bodyPr/>
                    <a:lstStyle/>
                    <a:p>
                      <a:pPr marL="0" marR="0" lvl="0" indent="0" algn="l" rtl="0">
                        <a:lnSpc>
                          <a:spcPct val="107000"/>
                        </a:lnSpc>
                        <a:spcBef>
                          <a:spcPts val="0"/>
                        </a:spcBef>
                        <a:spcAft>
                          <a:spcPts val="0"/>
                        </a:spcAft>
                        <a:buClr>
                          <a:srgbClr val="000000"/>
                        </a:buClr>
                        <a:buSzPts val="1000"/>
                        <a:buFont typeface="Arial"/>
                        <a:buNone/>
                      </a:pPr>
                      <a:r>
                        <a:rPr lang="en-US" sz="1000" u="none" strike="noStrike" cap="none"/>
                        <a:t>How well does your design slow global warming and/or climate change?</a:t>
                      </a:r>
                      <a:endParaRPr sz="900" u="none" strike="noStrike" cap="none"/>
                    </a:p>
                    <a:p>
                      <a:pPr marL="0" marR="0" lvl="0" indent="0" algn="l" rtl="0">
                        <a:lnSpc>
                          <a:spcPct val="107000"/>
                        </a:lnSpc>
                        <a:spcBef>
                          <a:spcPts val="0"/>
                        </a:spcBef>
                        <a:spcAft>
                          <a:spcPts val="0"/>
                        </a:spcAft>
                        <a:buClr>
                          <a:srgbClr val="000000"/>
                        </a:buClr>
                        <a:buSzPts val="1000"/>
                        <a:buFont typeface="Arial"/>
                        <a:buNone/>
                      </a:pPr>
                      <a:r>
                        <a:rPr lang="en-US" sz="1000" u="none" strike="noStrike" cap="none"/>
                        <a:t>(1 - not well, 5 - very well)</a:t>
                      </a:r>
                      <a:endParaRPr sz="900" u="none" strike="noStrike" cap="none">
                        <a:latin typeface="Calibri"/>
                        <a:ea typeface="Calibri"/>
                        <a:cs typeface="Calibri"/>
                        <a:sym typeface="Calibri"/>
                      </a:endParaRPr>
                    </a:p>
                  </a:txBody>
                  <a:tcPr marL="55425" marR="55425" marT="0" marB="0" anchor="ctr"/>
                </a:tc>
                <a:tc>
                  <a:txBody>
                    <a:bodyPr/>
                    <a:lstStyle/>
                    <a:p>
                      <a:pPr marL="0" marR="0" lvl="0" indent="0" algn="l" rtl="0">
                        <a:lnSpc>
                          <a:spcPct val="107000"/>
                        </a:lnSpc>
                        <a:spcBef>
                          <a:spcPts val="0"/>
                        </a:spcBef>
                        <a:spcAft>
                          <a:spcPts val="0"/>
                        </a:spcAft>
                        <a:buClr>
                          <a:srgbClr val="000000"/>
                        </a:buClr>
                        <a:buSzPts val="900"/>
                        <a:buFont typeface="Arial"/>
                        <a:buNone/>
                      </a:pPr>
                      <a:r>
                        <a:rPr lang="en-US" sz="900" u="none" strike="noStrike" cap="none"/>
                        <a:t> </a:t>
                      </a:r>
                      <a:endParaRPr sz="900" u="none" strike="noStrike" cap="none">
                        <a:latin typeface="Calibri"/>
                        <a:ea typeface="Calibri"/>
                        <a:cs typeface="Calibri"/>
                        <a:sym typeface="Calibri"/>
                      </a:endParaRPr>
                    </a:p>
                  </a:txBody>
                  <a:tcPr marL="55425" marR="55425" marT="0" marB="0" anchor="b"/>
                </a:tc>
                <a:extLst>
                  <a:ext uri="{0D108BD9-81ED-4DB2-BD59-A6C34878D82A}">
                    <a16:rowId xmlns:a16="http://schemas.microsoft.com/office/drawing/2014/main" val="10001"/>
                  </a:ext>
                </a:extLst>
              </a:tr>
              <a:tr h="397725">
                <a:tc>
                  <a:txBody>
                    <a:bodyPr/>
                    <a:lstStyle/>
                    <a:p>
                      <a:pPr marL="0" marR="0" lvl="0" indent="0" algn="l" rtl="0">
                        <a:lnSpc>
                          <a:spcPct val="107000"/>
                        </a:lnSpc>
                        <a:spcBef>
                          <a:spcPts val="0"/>
                        </a:spcBef>
                        <a:spcAft>
                          <a:spcPts val="0"/>
                        </a:spcAft>
                        <a:buClr>
                          <a:srgbClr val="000000"/>
                        </a:buClr>
                        <a:buSzPts val="1000"/>
                        <a:buFont typeface="Arial"/>
                        <a:buNone/>
                      </a:pPr>
                      <a:r>
                        <a:rPr lang="en-US" sz="1000" u="none" strike="noStrike" cap="none"/>
                        <a:t>Does your technology modify or work with an environmental/Earth system?</a:t>
                      </a:r>
                      <a:endParaRPr sz="900" u="none" strike="noStrike" cap="none"/>
                    </a:p>
                    <a:p>
                      <a:pPr marL="0" marR="0" lvl="0" indent="0" algn="l" rtl="0">
                        <a:lnSpc>
                          <a:spcPct val="107000"/>
                        </a:lnSpc>
                        <a:spcBef>
                          <a:spcPts val="0"/>
                        </a:spcBef>
                        <a:spcAft>
                          <a:spcPts val="0"/>
                        </a:spcAft>
                        <a:buClr>
                          <a:srgbClr val="000000"/>
                        </a:buClr>
                        <a:buSzPts val="1000"/>
                        <a:buFont typeface="Arial"/>
                        <a:buNone/>
                      </a:pPr>
                      <a:r>
                        <a:rPr lang="en-US" sz="1000" u="none" strike="noStrike" cap="none"/>
                        <a:t>(1 - does not, 5 - perfect match)</a:t>
                      </a:r>
                      <a:endParaRPr sz="900" u="none" strike="noStrike" cap="none">
                        <a:latin typeface="Calibri"/>
                        <a:ea typeface="Calibri"/>
                        <a:cs typeface="Calibri"/>
                        <a:sym typeface="Calibri"/>
                      </a:endParaRPr>
                    </a:p>
                  </a:txBody>
                  <a:tcPr marL="55425" marR="55425" marT="0" marB="0" anchor="ctr"/>
                </a:tc>
                <a:tc>
                  <a:txBody>
                    <a:bodyPr/>
                    <a:lstStyle/>
                    <a:p>
                      <a:pPr marL="0" marR="0" lvl="0" indent="0" algn="l" rtl="0">
                        <a:lnSpc>
                          <a:spcPct val="107000"/>
                        </a:lnSpc>
                        <a:spcBef>
                          <a:spcPts val="0"/>
                        </a:spcBef>
                        <a:spcAft>
                          <a:spcPts val="0"/>
                        </a:spcAft>
                        <a:buClr>
                          <a:srgbClr val="000000"/>
                        </a:buClr>
                        <a:buSzPts val="900"/>
                        <a:buFont typeface="Arial"/>
                        <a:buNone/>
                      </a:pPr>
                      <a:r>
                        <a:rPr lang="en-US" sz="900" u="none" strike="noStrike" cap="none"/>
                        <a:t> </a:t>
                      </a:r>
                      <a:endParaRPr sz="900" u="none" strike="noStrike" cap="none">
                        <a:latin typeface="Calibri"/>
                        <a:ea typeface="Calibri"/>
                        <a:cs typeface="Calibri"/>
                        <a:sym typeface="Calibri"/>
                      </a:endParaRPr>
                    </a:p>
                  </a:txBody>
                  <a:tcPr marL="55425" marR="55425" marT="0" marB="0" anchor="b"/>
                </a:tc>
                <a:extLst>
                  <a:ext uri="{0D108BD9-81ED-4DB2-BD59-A6C34878D82A}">
                    <a16:rowId xmlns:a16="http://schemas.microsoft.com/office/drawing/2014/main" val="10002"/>
                  </a:ext>
                </a:extLst>
              </a:tr>
              <a:tr h="467525">
                <a:tc>
                  <a:txBody>
                    <a:bodyPr/>
                    <a:lstStyle/>
                    <a:p>
                      <a:pPr marL="0" marR="0" lvl="0" indent="0" algn="l" rtl="0">
                        <a:lnSpc>
                          <a:spcPct val="107000"/>
                        </a:lnSpc>
                        <a:spcBef>
                          <a:spcPts val="0"/>
                        </a:spcBef>
                        <a:spcAft>
                          <a:spcPts val="0"/>
                        </a:spcAft>
                        <a:buClr>
                          <a:srgbClr val="000000"/>
                        </a:buClr>
                        <a:buSzPts val="1000"/>
                        <a:buFont typeface="Arial"/>
                        <a:buNone/>
                      </a:pPr>
                      <a:r>
                        <a:rPr lang="en-US" sz="1000" u="none" strike="noStrike" cap="none"/>
                        <a:t>What is the cost of your technology (consider materials, resources, and upkeep)?</a:t>
                      </a:r>
                      <a:endParaRPr sz="900" u="none" strike="noStrike" cap="none"/>
                    </a:p>
                    <a:p>
                      <a:pPr marL="0" marR="0" lvl="0" indent="0" algn="l" rtl="0">
                        <a:lnSpc>
                          <a:spcPct val="107000"/>
                        </a:lnSpc>
                        <a:spcBef>
                          <a:spcPts val="0"/>
                        </a:spcBef>
                        <a:spcAft>
                          <a:spcPts val="0"/>
                        </a:spcAft>
                        <a:buClr>
                          <a:srgbClr val="000000"/>
                        </a:buClr>
                        <a:buSzPts val="1000"/>
                        <a:buFont typeface="Arial"/>
                        <a:buNone/>
                      </a:pPr>
                      <a:r>
                        <a:rPr lang="en-US" sz="1000" u="none" strike="noStrike" cap="none"/>
                        <a:t>(1 - high cost, 5 - low cost)</a:t>
                      </a:r>
                      <a:endParaRPr sz="900" u="none" strike="noStrike" cap="none">
                        <a:latin typeface="Calibri"/>
                        <a:ea typeface="Calibri"/>
                        <a:cs typeface="Calibri"/>
                        <a:sym typeface="Calibri"/>
                      </a:endParaRPr>
                    </a:p>
                  </a:txBody>
                  <a:tcPr marL="55425" marR="55425" marT="0" marB="0" anchor="ctr"/>
                </a:tc>
                <a:tc>
                  <a:txBody>
                    <a:bodyPr/>
                    <a:lstStyle/>
                    <a:p>
                      <a:pPr marL="0" marR="0" lvl="0" indent="0" algn="l" rtl="0">
                        <a:lnSpc>
                          <a:spcPct val="107000"/>
                        </a:lnSpc>
                        <a:spcBef>
                          <a:spcPts val="0"/>
                        </a:spcBef>
                        <a:spcAft>
                          <a:spcPts val="0"/>
                        </a:spcAft>
                        <a:buClr>
                          <a:srgbClr val="000000"/>
                        </a:buClr>
                        <a:buSzPts val="900"/>
                        <a:buFont typeface="Arial"/>
                        <a:buNone/>
                      </a:pPr>
                      <a:r>
                        <a:rPr lang="en-US" sz="900" u="none" strike="noStrike" cap="none"/>
                        <a:t> </a:t>
                      </a:r>
                      <a:endParaRPr sz="900" u="none" strike="noStrike" cap="none">
                        <a:latin typeface="Calibri"/>
                        <a:ea typeface="Calibri"/>
                        <a:cs typeface="Calibri"/>
                        <a:sym typeface="Calibri"/>
                      </a:endParaRPr>
                    </a:p>
                  </a:txBody>
                  <a:tcPr marL="55425" marR="55425" marT="0" marB="0" anchor="b"/>
                </a:tc>
                <a:extLst>
                  <a:ext uri="{0D108BD9-81ED-4DB2-BD59-A6C34878D82A}">
                    <a16:rowId xmlns:a16="http://schemas.microsoft.com/office/drawing/2014/main" val="10003"/>
                  </a:ext>
                </a:extLst>
              </a:tr>
              <a:tr h="397725">
                <a:tc>
                  <a:txBody>
                    <a:bodyPr/>
                    <a:lstStyle/>
                    <a:p>
                      <a:pPr marL="0" marR="0" lvl="0" indent="0" algn="l" rtl="0">
                        <a:lnSpc>
                          <a:spcPct val="107000"/>
                        </a:lnSpc>
                        <a:spcBef>
                          <a:spcPts val="0"/>
                        </a:spcBef>
                        <a:spcAft>
                          <a:spcPts val="0"/>
                        </a:spcAft>
                        <a:buClr>
                          <a:srgbClr val="000000"/>
                        </a:buClr>
                        <a:buSzPts val="1000"/>
                        <a:buFont typeface="Arial"/>
                        <a:buNone/>
                      </a:pPr>
                      <a:r>
                        <a:rPr lang="en-US" sz="1000" u="none" strike="noStrike" cap="none"/>
                        <a:t>Does your design scale well (can you test your technology on a small-scale, then expand to large-scale deployment)? (1 - not well, 5 - very well)</a:t>
                      </a:r>
                      <a:endParaRPr sz="900" u="none" strike="noStrike" cap="none">
                        <a:latin typeface="Calibri"/>
                        <a:ea typeface="Calibri"/>
                        <a:cs typeface="Calibri"/>
                        <a:sym typeface="Calibri"/>
                      </a:endParaRPr>
                    </a:p>
                  </a:txBody>
                  <a:tcPr marL="55425" marR="55425" marT="0" marB="0" anchor="ctr"/>
                </a:tc>
                <a:tc>
                  <a:txBody>
                    <a:bodyPr/>
                    <a:lstStyle/>
                    <a:p>
                      <a:pPr marL="0" marR="0" lvl="0" indent="0" algn="l" rtl="0">
                        <a:lnSpc>
                          <a:spcPct val="107000"/>
                        </a:lnSpc>
                        <a:spcBef>
                          <a:spcPts val="0"/>
                        </a:spcBef>
                        <a:spcAft>
                          <a:spcPts val="0"/>
                        </a:spcAft>
                        <a:buClr>
                          <a:srgbClr val="000000"/>
                        </a:buClr>
                        <a:buSzPts val="900"/>
                        <a:buFont typeface="Arial"/>
                        <a:buNone/>
                      </a:pPr>
                      <a:r>
                        <a:rPr lang="en-US" sz="900" u="none" strike="noStrike" cap="none"/>
                        <a:t> </a:t>
                      </a:r>
                      <a:endParaRPr sz="900" u="none" strike="noStrike" cap="none">
                        <a:latin typeface="Calibri"/>
                        <a:ea typeface="Calibri"/>
                        <a:cs typeface="Calibri"/>
                        <a:sym typeface="Calibri"/>
                      </a:endParaRPr>
                    </a:p>
                  </a:txBody>
                  <a:tcPr marL="55425" marR="55425" marT="0" marB="0" anchor="b"/>
                </a:tc>
                <a:extLst>
                  <a:ext uri="{0D108BD9-81ED-4DB2-BD59-A6C34878D82A}">
                    <a16:rowId xmlns:a16="http://schemas.microsoft.com/office/drawing/2014/main" val="10004"/>
                  </a:ext>
                </a:extLst>
              </a:tr>
              <a:tr h="397725">
                <a:tc>
                  <a:txBody>
                    <a:bodyPr/>
                    <a:lstStyle/>
                    <a:p>
                      <a:pPr marL="0" marR="0" lvl="0" indent="0" algn="l" rtl="0">
                        <a:lnSpc>
                          <a:spcPct val="107000"/>
                        </a:lnSpc>
                        <a:spcBef>
                          <a:spcPts val="0"/>
                        </a:spcBef>
                        <a:spcAft>
                          <a:spcPts val="0"/>
                        </a:spcAft>
                        <a:buClr>
                          <a:srgbClr val="000000"/>
                        </a:buClr>
                        <a:buSzPts val="1000"/>
                        <a:buFont typeface="Arial"/>
                        <a:buNone/>
                      </a:pPr>
                      <a:r>
                        <a:rPr lang="en-US" sz="1000" u="none" strike="noStrike" cap="none"/>
                        <a:t>Rate the amount of unintended negative consequences of deploying your technology?</a:t>
                      </a:r>
                      <a:endParaRPr sz="1400" u="none" strike="noStrike" cap="none"/>
                    </a:p>
                    <a:p>
                      <a:pPr marL="0" marR="0" lvl="0" indent="0" algn="l" rtl="0">
                        <a:lnSpc>
                          <a:spcPct val="107000"/>
                        </a:lnSpc>
                        <a:spcBef>
                          <a:spcPts val="0"/>
                        </a:spcBef>
                        <a:spcAft>
                          <a:spcPts val="0"/>
                        </a:spcAft>
                        <a:buClr>
                          <a:srgbClr val="000000"/>
                        </a:buClr>
                        <a:buSzPts val="1000"/>
                        <a:buFont typeface="Arial"/>
                        <a:buNone/>
                      </a:pPr>
                      <a:r>
                        <a:rPr lang="en-US" sz="1000" u="none" strike="noStrike" cap="none"/>
                        <a:t>(1 - many, 5 - few)</a:t>
                      </a:r>
                      <a:endParaRPr sz="900" u="none" strike="noStrike" cap="none">
                        <a:latin typeface="Calibri"/>
                        <a:ea typeface="Calibri"/>
                        <a:cs typeface="Calibri"/>
                        <a:sym typeface="Calibri"/>
                      </a:endParaRPr>
                    </a:p>
                  </a:txBody>
                  <a:tcPr marL="55425" marR="55425" marT="0" marB="0" anchor="ctr"/>
                </a:tc>
                <a:tc>
                  <a:txBody>
                    <a:bodyPr/>
                    <a:lstStyle/>
                    <a:p>
                      <a:pPr marL="0" marR="0" lvl="0" indent="0" algn="l" rtl="0">
                        <a:lnSpc>
                          <a:spcPct val="107000"/>
                        </a:lnSpc>
                        <a:spcBef>
                          <a:spcPts val="0"/>
                        </a:spcBef>
                        <a:spcAft>
                          <a:spcPts val="0"/>
                        </a:spcAft>
                        <a:buClr>
                          <a:srgbClr val="000000"/>
                        </a:buClr>
                        <a:buSzPts val="900"/>
                        <a:buFont typeface="Arial"/>
                        <a:buNone/>
                      </a:pPr>
                      <a:r>
                        <a:rPr lang="en-US" sz="900" u="none" strike="noStrike" cap="none"/>
                        <a:t> </a:t>
                      </a:r>
                      <a:endParaRPr sz="900" u="none" strike="noStrike" cap="none">
                        <a:latin typeface="Calibri"/>
                        <a:ea typeface="Calibri"/>
                        <a:cs typeface="Calibri"/>
                        <a:sym typeface="Calibri"/>
                      </a:endParaRPr>
                    </a:p>
                  </a:txBody>
                  <a:tcPr marL="55425" marR="55425" marT="0" marB="0" anchor="b"/>
                </a:tc>
                <a:extLst>
                  <a:ext uri="{0D108BD9-81ED-4DB2-BD59-A6C34878D82A}">
                    <a16:rowId xmlns:a16="http://schemas.microsoft.com/office/drawing/2014/main" val="10005"/>
                  </a:ext>
                </a:extLst>
              </a:tr>
              <a:tr h="397725">
                <a:tc>
                  <a:txBody>
                    <a:bodyPr/>
                    <a:lstStyle/>
                    <a:p>
                      <a:pPr marL="0" marR="0" lvl="0" indent="0" algn="l" rtl="0">
                        <a:lnSpc>
                          <a:spcPct val="107000"/>
                        </a:lnSpc>
                        <a:spcBef>
                          <a:spcPts val="0"/>
                        </a:spcBef>
                        <a:spcAft>
                          <a:spcPts val="0"/>
                        </a:spcAft>
                        <a:buClr>
                          <a:srgbClr val="000000"/>
                        </a:buClr>
                        <a:buSzPts val="1000"/>
                        <a:buFont typeface="Arial"/>
                        <a:buNone/>
                      </a:pPr>
                      <a:r>
                        <a:rPr lang="en-US" sz="1000" u="none" strike="noStrike" cap="none"/>
                        <a:t>Is your design unique? (1 – other students have similar designs, 5 – it’s one-of-a-kind!)</a:t>
                      </a:r>
                      <a:endParaRPr sz="900" u="none" strike="noStrike" cap="none">
                        <a:latin typeface="Calibri"/>
                        <a:ea typeface="Calibri"/>
                        <a:cs typeface="Calibri"/>
                        <a:sym typeface="Calibri"/>
                      </a:endParaRPr>
                    </a:p>
                  </a:txBody>
                  <a:tcPr marL="55425" marR="55425" marT="0" marB="0" anchor="ctr"/>
                </a:tc>
                <a:tc>
                  <a:txBody>
                    <a:bodyPr/>
                    <a:lstStyle/>
                    <a:p>
                      <a:pPr marL="0" marR="0" lvl="0" indent="0" algn="l" rtl="0">
                        <a:lnSpc>
                          <a:spcPct val="107000"/>
                        </a:lnSpc>
                        <a:spcBef>
                          <a:spcPts val="0"/>
                        </a:spcBef>
                        <a:spcAft>
                          <a:spcPts val="0"/>
                        </a:spcAft>
                        <a:buClr>
                          <a:srgbClr val="000000"/>
                        </a:buClr>
                        <a:buSzPts val="900"/>
                        <a:buFont typeface="Arial"/>
                        <a:buNone/>
                      </a:pPr>
                      <a:r>
                        <a:rPr lang="en-US" sz="900" u="none" strike="noStrike" cap="none"/>
                        <a:t> </a:t>
                      </a:r>
                      <a:endParaRPr sz="900" u="none" strike="noStrike" cap="none">
                        <a:latin typeface="Calibri"/>
                        <a:ea typeface="Calibri"/>
                        <a:cs typeface="Calibri"/>
                        <a:sym typeface="Calibri"/>
                      </a:endParaRPr>
                    </a:p>
                  </a:txBody>
                  <a:tcPr marL="55425" marR="55425" marT="0" marB="0" anchor="b"/>
                </a:tc>
                <a:extLst>
                  <a:ext uri="{0D108BD9-81ED-4DB2-BD59-A6C34878D82A}">
                    <a16:rowId xmlns:a16="http://schemas.microsoft.com/office/drawing/2014/main" val="10006"/>
                  </a:ext>
                </a:extLst>
              </a:tr>
              <a:tr h="397725">
                <a:tc>
                  <a:txBody>
                    <a:bodyPr/>
                    <a:lstStyle/>
                    <a:p>
                      <a:pPr marL="0" marR="0" lvl="0" indent="0" algn="r" rtl="0">
                        <a:lnSpc>
                          <a:spcPct val="107000"/>
                        </a:lnSpc>
                        <a:spcBef>
                          <a:spcPts val="0"/>
                        </a:spcBef>
                        <a:spcAft>
                          <a:spcPts val="0"/>
                        </a:spcAft>
                        <a:buClr>
                          <a:srgbClr val="000000"/>
                        </a:buClr>
                        <a:buSzPts val="1000"/>
                        <a:buFont typeface="Arial"/>
                        <a:buNone/>
                      </a:pPr>
                      <a:r>
                        <a:rPr lang="en-US" sz="1000" b="1" u="none" strike="noStrike" cap="none"/>
                        <a:t>Total (max 30 points)</a:t>
                      </a:r>
                      <a:endParaRPr sz="900" b="1" u="none" strike="noStrike" cap="none">
                        <a:latin typeface="Calibri"/>
                        <a:ea typeface="Calibri"/>
                        <a:cs typeface="Calibri"/>
                        <a:sym typeface="Calibri"/>
                      </a:endParaRPr>
                    </a:p>
                  </a:txBody>
                  <a:tcPr marL="55425" marR="55425" marT="0" marB="0" anchor="ctr"/>
                </a:tc>
                <a:tc>
                  <a:txBody>
                    <a:bodyPr/>
                    <a:lstStyle/>
                    <a:p>
                      <a:pPr marL="0" marR="0" lvl="0" indent="0" algn="l" rtl="0">
                        <a:lnSpc>
                          <a:spcPct val="107000"/>
                        </a:lnSpc>
                        <a:spcBef>
                          <a:spcPts val="0"/>
                        </a:spcBef>
                        <a:spcAft>
                          <a:spcPts val="0"/>
                        </a:spcAft>
                        <a:buClr>
                          <a:srgbClr val="000000"/>
                        </a:buClr>
                        <a:buSzPts val="900"/>
                        <a:buFont typeface="Arial"/>
                        <a:buNone/>
                      </a:pPr>
                      <a:r>
                        <a:rPr lang="en-US" sz="900" u="none" strike="noStrike" cap="none" dirty="0"/>
                        <a:t> </a:t>
                      </a:r>
                      <a:endParaRPr sz="900" u="none" strike="noStrike" cap="none" dirty="0">
                        <a:latin typeface="Calibri"/>
                        <a:ea typeface="Calibri"/>
                        <a:cs typeface="Calibri"/>
                        <a:sym typeface="Calibri"/>
                      </a:endParaRPr>
                    </a:p>
                  </a:txBody>
                  <a:tcPr marL="55425" marR="55425" marT="0" marB="0" anchor="b"/>
                </a:tc>
                <a:extLst>
                  <a:ext uri="{0D108BD9-81ED-4DB2-BD59-A6C34878D82A}">
                    <a16:rowId xmlns:a16="http://schemas.microsoft.com/office/drawing/2014/main" val="10007"/>
                  </a:ext>
                </a:extLst>
              </a:tr>
            </a:tbl>
          </a:graphicData>
        </a:graphic>
      </p:graphicFrame>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sp>
        <p:nvSpPr>
          <p:cNvPr id="669" name="Google Shape;669;p55"/>
          <p:cNvSpPr txBox="1">
            <a:spLocks noGrp="1"/>
          </p:cNvSpPr>
          <p:nvPr>
            <p:ph type="title" idx="4294967295"/>
          </p:nvPr>
        </p:nvSpPr>
        <p:spPr>
          <a:xfrm>
            <a:off x="201775" y="95987"/>
            <a:ext cx="2643028" cy="70788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000" b="0" i="0" u="none" strike="noStrike" kern="0" cap="none" spc="0" normalizeH="0" baseline="0" noProof="0" dirty="0">
                <a:ln>
                  <a:noFill/>
                </a:ln>
                <a:solidFill>
                  <a:srgbClr val="000000"/>
                </a:solidFill>
                <a:effectLst/>
                <a:uLnTx/>
                <a:uFillTx/>
                <a:latin typeface="Arial"/>
                <a:ea typeface="Arial"/>
                <a:cs typeface="Arial"/>
                <a:sym typeface="Arial"/>
              </a:rPr>
              <a:t>Create an Engineering Blueprint</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nvGrpSpPr>
          <p:cNvPr id="670" name="Google Shape;670;p55">
            <a:extLst>
              <a:ext uri="{C183D7F6-B498-43B3-948B-1728B52AA6E4}">
                <adec:decorative xmlns:adec="http://schemas.microsoft.com/office/drawing/2017/decorative" val="1"/>
              </a:ext>
            </a:extLst>
          </p:cNvPr>
          <p:cNvGrpSpPr/>
          <p:nvPr/>
        </p:nvGrpSpPr>
        <p:grpSpPr>
          <a:xfrm>
            <a:off x="3295382" y="115097"/>
            <a:ext cx="5797327" cy="4652850"/>
            <a:chOff x="2992208" y="42550"/>
            <a:chExt cx="6080547" cy="4727829"/>
          </a:xfrm>
        </p:grpSpPr>
        <p:grpSp>
          <p:nvGrpSpPr>
            <p:cNvPr id="671" name="Google Shape;671;p55"/>
            <p:cNvGrpSpPr/>
            <p:nvPr/>
          </p:nvGrpSpPr>
          <p:grpSpPr>
            <a:xfrm>
              <a:off x="2992208" y="42550"/>
              <a:ext cx="6080547" cy="4727829"/>
              <a:chOff x="3012948" y="61602"/>
              <a:chExt cx="6012180" cy="4674672"/>
            </a:xfrm>
          </p:grpSpPr>
          <p:grpSp>
            <p:nvGrpSpPr>
              <p:cNvPr id="672" name="Google Shape;672;p55"/>
              <p:cNvGrpSpPr/>
              <p:nvPr/>
            </p:nvGrpSpPr>
            <p:grpSpPr>
              <a:xfrm>
                <a:off x="3012948" y="61602"/>
                <a:ext cx="6012180" cy="4674672"/>
                <a:chOff x="3012948" y="61602"/>
                <a:chExt cx="6012180" cy="4674672"/>
              </a:xfrm>
            </p:grpSpPr>
            <p:pic>
              <p:nvPicPr>
                <p:cNvPr id="673" name="Google Shape;673;p55" descr="Diagram, engineering drawing&#10;&#10;Description automatically generated"/>
                <p:cNvPicPr preferRelativeResize="0"/>
                <p:nvPr/>
              </p:nvPicPr>
              <p:blipFill rotWithShape="1">
                <a:blip r:embed="rId3">
                  <a:alphaModFix/>
                </a:blip>
                <a:srcRect/>
                <a:stretch/>
              </p:blipFill>
              <p:spPr>
                <a:xfrm>
                  <a:off x="3012948" y="61602"/>
                  <a:ext cx="5883748" cy="4622945"/>
                </a:xfrm>
                <a:prstGeom prst="rect">
                  <a:avLst/>
                </a:prstGeom>
                <a:noFill/>
                <a:ln>
                  <a:noFill/>
                </a:ln>
              </p:spPr>
            </p:pic>
            <p:sp>
              <p:nvSpPr>
                <p:cNvPr id="674" name="Google Shape;674;p55"/>
                <p:cNvSpPr txBox="1"/>
                <p:nvPr/>
              </p:nvSpPr>
              <p:spPr>
                <a:xfrm>
                  <a:off x="5807068" y="4443454"/>
                  <a:ext cx="3218060" cy="2928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67"/>
                    <a:buFont typeface="Arial"/>
                    <a:buNone/>
                  </a:pPr>
                  <a:r>
                    <a:rPr lang="en-US" sz="1067" b="0" i="0" u="none" strike="noStrike" cap="none">
                      <a:solidFill>
                        <a:srgbClr val="000000"/>
                      </a:solidFill>
                      <a:latin typeface="Arial"/>
                      <a:ea typeface="Arial"/>
                      <a:cs typeface="Arial"/>
                      <a:sym typeface="Arial"/>
                    </a:rPr>
                    <a:t>https://www.bluemoonpatentprints.com</a:t>
                  </a:r>
                  <a:endParaRPr sz="1400" b="0" i="0" u="none" strike="noStrike" cap="none">
                    <a:solidFill>
                      <a:srgbClr val="000000"/>
                    </a:solidFill>
                    <a:latin typeface="Arial"/>
                    <a:ea typeface="Arial"/>
                    <a:cs typeface="Arial"/>
                    <a:sym typeface="Arial"/>
                  </a:endParaRPr>
                </a:p>
              </p:txBody>
            </p:sp>
          </p:grpSp>
          <p:grpSp>
            <p:nvGrpSpPr>
              <p:cNvPr id="675" name="Google Shape;675;p55"/>
              <p:cNvGrpSpPr/>
              <p:nvPr/>
            </p:nvGrpSpPr>
            <p:grpSpPr>
              <a:xfrm>
                <a:off x="3318306" y="2956314"/>
                <a:ext cx="2854989" cy="97449"/>
                <a:chOff x="3318061" y="2956314"/>
                <a:chExt cx="2876570" cy="97449"/>
              </a:xfrm>
            </p:grpSpPr>
            <p:cxnSp>
              <p:nvCxnSpPr>
                <p:cNvPr id="676" name="Google Shape;676;p55"/>
                <p:cNvCxnSpPr/>
                <p:nvPr/>
              </p:nvCxnSpPr>
              <p:spPr>
                <a:xfrm>
                  <a:off x="3318061" y="3005047"/>
                  <a:ext cx="2869830" cy="0"/>
                </a:xfrm>
                <a:prstGeom prst="straightConnector1">
                  <a:avLst/>
                </a:prstGeom>
                <a:noFill/>
                <a:ln w="9525" cap="flat" cmpd="sng">
                  <a:solidFill>
                    <a:schemeClr val="lt1"/>
                  </a:solidFill>
                  <a:prstDash val="solid"/>
                  <a:round/>
                  <a:headEnd type="none" w="sm" len="sm"/>
                  <a:tailEnd type="none" w="sm" len="sm"/>
                </a:ln>
                <a:effectLst>
                  <a:outerShdw blurRad="50800" dist="38100" dir="2700000" algn="tl" rotWithShape="0">
                    <a:srgbClr val="000000">
                      <a:alpha val="40000"/>
                    </a:srgbClr>
                  </a:outerShdw>
                </a:effectLst>
              </p:spPr>
            </p:cxnSp>
            <p:cxnSp>
              <p:nvCxnSpPr>
                <p:cNvPr id="677" name="Google Shape;677;p55"/>
                <p:cNvCxnSpPr/>
                <p:nvPr/>
              </p:nvCxnSpPr>
              <p:spPr>
                <a:xfrm>
                  <a:off x="6194631" y="2956314"/>
                  <a:ext cx="0" cy="97441"/>
                </a:xfrm>
                <a:prstGeom prst="straightConnector1">
                  <a:avLst/>
                </a:prstGeom>
                <a:noFill/>
                <a:ln w="9525" cap="flat" cmpd="sng">
                  <a:solidFill>
                    <a:schemeClr val="lt1"/>
                  </a:solidFill>
                  <a:prstDash val="solid"/>
                  <a:round/>
                  <a:headEnd type="none" w="sm" len="sm"/>
                  <a:tailEnd type="none" w="sm" len="sm"/>
                </a:ln>
                <a:effectLst>
                  <a:outerShdw blurRad="50800" dist="38100" dir="2700000" algn="tl" rotWithShape="0">
                    <a:srgbClr val="000000">
                      <a:alpha val="40000"/>
                    </a:srgbClr>
                  </a:outerShdw>
                </a:effectLst>
              </p:spPr>
            </p:cxnSp>
            <p:cxnSp>
              <p:nvCxnSpPr>
                <p:cNvPr id="678" name="Google Shape;678;p55"/>
                <p:cNvCxnSpPr/>
                <p:nvPr/>
              </p:nvCxnSpPr>
              <p:spPr>
                <a:xfrm>
                  <a:off x="3318065" y="2956322"/>
                  <a:ext cx="0" cy="97441"/>
                </a:xfrm>
                <a:prstGeom prst="straightConnector1">
                  <a:avLst/>
                </a:prstGeom>
                <a:noFill/>
                <a:ln w="9525" cap="flat" cmpd="sng">
                  <a:solidFill>
                    <a:schemeClr val="lt1"/>
                  </a:solidFill>
                  <a:prstDash val="solid"/>
                  <a:round/>
                  <a:headEnd type="none" w="sm" len="sm"/>
                  <a:tailEnd type="none" w="sm" len="sm"/>
                </a:ln>
                <a:effectLst>
                  <a:outerShdw blurRad="50800" dist="38100" dir="2700000" algn="tl" rotWithShape="0">
                    <a:srgbClr val="000000">
                      <a:alpha val="40000"/>
                    </a:srgbClr>
                  </a:outerShdw>
                </a:effectLst>
              </p:spPr>
            </p:cxnSp>
          </p:grpSp>
          <p:grpSp>
            <p:nvGrpSpPr>
              <p:cNvPr id="679" name="Google Shape;679;p55"/>
              <p:cNvGrpSpPr/>
              <p:nvPr/>
            </p:nvGrpSpPr>
            <p:grpSpPr>
              <a:xfrm rot="5400000">
                <a:off x="2296073" y="1872450"/>
                <a:ext cx="1906952" cy="97440"/>
                <a:chOff x="3351276" y="870250"/>
                <a:chExt cx="2729484" cy="97442"/>
              </a:xfrm>
            </p:grpSpPr>
            <p:cxnSp>
              <p:nvCxnSpPr>
                <p:cNvPr id="680" name="Google Shape;680;p55"/>
                <p:cNvCxnSpPr/>
                <p:nvPr/>
              </p:nvCxnSpPr>
              <p:spPr>
                <a:xfrm>
                  <a:off x="3351276" y="918972"/>
                  <a:ext cx="2729484" cy="0"/>
                </a:xfrm>
                <a:prstGeom prst="straightConnector1">
                  <a:avLst/>
                </a:prstGeom>
                <a:noFill/>
                <a:ln w="9525" cap="flat" cmpd="sng">
                  <a:solidFill>
                    <a:schemeClr val="lt1"/>
                  </a:solidFill>
                  <a:prstDash val="solid"/>
                  <a:round/>
                  <a:headEnd type="none" w="sm" len="sm"/>
                  <a:tailEnd type="none" w="sm" len="sm"/>
                </a:ln>
                <a:effectLst>
                  <a:outerShdw blurRad="50800" dist="38100" dir="2700000" algn="tl" rotWithShape="0">
                    <a:srgbClr val="000000">
                      <a:alpha val="40000"/>
                    </a:srgbClr>
                  </a:outerShdw>
                </a:effectLst>
              </p:spPr>
            </p:cxnSp>
            <p:cxnSp>
              <p:nvCxnSpPr>
                <p:cNvPr id="681" name="Google Shape;681;p55"/>
                <p:cNvCxnSpPr/>
                <p:nvPr/>
              </p:nvCxnSpPr>
              <p:spPr>
                <a:xfrm>
                  <a:off x="6080760" y="870251"/>
                  <a:ext cx="0" cy="97441"/>
                </a:xfrm>
                <a:prstGeom prst="straightConnector1">
                  <a:avLst/>
                </a:prstGeom>
                <a:noFill/>
                <a:ln w="9525" cap="flat" cmpd="sng">
                  <a:solidFill>
                    <a:schemeClr val="lt1"/>
                  </a:solidFill>
                  <a:prstDash val="solid"/>
                  <a:round/>
                  <a:headEnd type="none" w="sm" len="sm"/>
                  <a:tailEnd type="none" w="sm" len="sm"/>
                </a:ln>
                <a:effectLst>
                  <a:outerShdw blurRad="50800" dist="38100" dir="2700000" algn="tl" rotWithShape="0">
                    <a:srgbClr val="000000">
                      <a:alpha val="40000"/>
                    </a:srgbClr>
                  </a:outerShdw>
                </a:effectLst>
              </p:spPr>
            </p:cxnSp>
            <p:cxnSp>
              <p:nvCxnSpPr>
                <p:cNvPr id="682" name="Google Shape;682;p55"/>
                <p:cNvCxnSpPr/>
                <p:nvPr/>
              </p:nvCxnSpPr>
              <p:spPr>
                <a:xfrm>
                  <a:off x="3351276" y="870250"/>
                  <a:ext cx="0" cy="97441"/>
                </a:xfrm>
                <a:prstGeom prst="straightConnector1">
                  <a:avLst/>
                </a:prstGeom>
                <a:noFill/>
                <a:ln w="9525" cap="flat" cmpd="sng">
                  <a:solidFill>
                    <a:schemeClr val="lt1"/>
                  </a:solidFill>
                  <a:prstDash val="solid"/>
                  <a:round/>
                  <a:headEnd type="none" w="sm" len="sm"/>
                  <a:tailEnd type="none" w="sm" len="sm"/>
                </a:ln>
                <a:effectLst>
                  <a:outerShdw blurRad="50800" dist="38100" dir="2700000" algn="tl" rotWithShape="0">
                    <a:srgbClr val="000000">
                      <a:alpha val="40000"/>
                    </a:srgbClr>
                  </a:outerShdw>
                </a:effectLst>
              </p:spPr>
            </p:cxnSp>
          </p:grpSp>
          <p:grpSp>
            <p:nvGrpSpPr>
              <p:cNvPr id="683" name="Google Shape;683;p55"/>
              <p:cNvGrpSpPr/>
              <p:nvPr/>
            </p:nvGrpSpPr>
            <p:grpSpPr>
              <a:xfrm rot="5400000">
                <a:off x="5789389" y="1561458"/>
                <a:ext cx="980170" cy="97440"/>
                <a:chOff x="3351276" y="870250"/>
                <a:chExt cx="2729484" cy="97442"/>
              </a:xfrm>
            </p:grpSpPr>
            <p:cxnSp>
              <p:nvCxnSpPr>
                <p:cNvPr id="684" name="Google Shape;684;p55"/>
                <p:cNvCxnSpPr/>
                <p:nvPr/>
              </p:nvCxnSpPr>
              <p:spPr>
                <a:xfrm>
                  <a:off x="3351276" y="918972"/>
                  <a:ext cx="2729484" cy="0"/>
                </a:xfrm>
                <a:prstGeom prst="straightConnector1">
                  <a:avLst/>
                </a:prstGeom>
                <a:noFill/>
                <a:ln w="9525" cap="flat" cmpd="sng">
                  <a:solidFill>
                    <a:schemeClr val="lt1"/>
                  </a:solidFill>
                  <a:prstDash val="solid"/>
                  <a:round/>
                  <a:headEnd type="none" w="sm" len="sm"/>
                  <a:tailEnd type="none" w="sm" len="sm"/>
                </a:ln>
                <a:effectLst>
                  <a:outerShdw blurRad="50800" dist="38100" dir="2700000" algn="tl" rotWithShape="0">
                    <a:srgbClr val="000000">
                      <a:alpha val="40000"/>
                    </a:srgbClr>
                  </a:outerShdw>
                </a:effectLst>
              </p:spPr>
            </p:cxnSp>
            <p:cxnSp>
              <p:nvCxnSpPr>
                <p:cNvPr id="685" name="Google Shape;685;p55"/>
                <p:cNvCxnSpPr/>
                <p:nvPr/>
              </p:nvCxnSpPr>
              <p:spPr>
                <a:xfrm>
                  <a:off x="6080760" y="870251"/>
                  <a:ext cx="0" cy="97441"/>
                </a:xfrm>
                <a:prstGeom prst="straightConnector1">
                  <a:avLst/>
                </a:prstGeom>
                <a:noFill/>
                <a:ln w="9525" cap="flat" cmpd="sng">
                  <a:solidFill>
                    <a:schemeClr val="lt1"/>
                  </a:solidFill>
                  <a:prstDash val="solid"/>
                  <a:round/>
                  <a:headEnd type="none" w="sm" len="sm"/>
                  <a:tailEnd type="none" w="sm" len="sm"/>
                </a:ln>
                <a:effectLst>
                  <a:outerShdw blurRad="50800" dist="38100" dir="2700000" algn="tl" rotWithShape="0">
                    <a:srgbClr val="000000">
                      <a:alpha val="40000"/>
                    </a:srgbClr>
                  </a:outerShdw>
                </a:effectLst>
              </p:spPr>
            </p:cxnSp>
            <p:cxnSp>
              <p:nvCxnSpPr>
                <p:cNvPr id="686" name="Google Shape;686;p55"/>
                <p:cNvCxnSpPr/>
                <p:nvPr/>
              </p:nvCxnSpPr>
              <p:spPr>
                <a:xfrm>
                  <a:off x="3351276" y="870250"/>
                  <a:ext cx="0" cy="97441"/>
                </a:xfrm>
                <a:prstGeom prst="straightConnector1">
                  <a:avLst/>
                </a:prstGeom>
                <a:noFill/>
                <a:ln w="9525" cap="flat" cmpd="sng">
                  <a:solidFill>
                    <a:schemeClr val="lt1"/>
                  </a:solidFill>
                  <a:prstDash val="solid"/>
                  <a:round/>
                  <a:headEnd type="none" w="sm" len="sm"/>
                  <a:tailEnd type="none" w="sm" len="sm"/>
                </a:ln>
                <a:effectLst>
                  <a:outerShdw blurRad="50800" dist="38100" dir="2700000" algn="tl" rotWithShape="0">
                    <a:srgbClr val="000000">
                      <a:alpha val="40000"/>
                    </a:srgbClr>
                  </a:outerShdw>
                </a:effectLst>
              </p:spPr>
            </p:cxnSp>
          </p:grpSp>
          <p:sp>
            <p:nvSpPr>
              <p:cNvPr id="687" name="Google Shape;687;p55"/>
              <p:cNvSpPr txBox="1"/>
              <p:nvPr/>
            </p:nvSpPr>
            <p:spPr>
              <a:xfrm>
                <a:off x="4229592" y="2953928"/>
                <a:ext cx="871538" cy="19024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67"/>
                  <a:buFont typeface="Arial"/>
                  <a:buNone/>
                </a:pPr>
                <a:r>
                  <a:rPr lang="en-US" sz="1067" b="0" i="0" u="none" strike="noStrike" cap="none">
                    <a:solidFill>
                      <a:schemeClr val="lt1"/>
                    </a:solidFill>
                    <a:latin typeface="Arial"/>
                    <a:ea typeface="Arial"/>
                    <a:cs typeface="Arial"/>
                    <a:sym typeface="Arial"/>
                  </a:rPr>
                  <a:t>42’9’’</a:t>
                </a:r>
                <a:endParaRPr sz="1400" b="0" i="0" u="none" strike="noStrike" cap="none">
                  <a:solidFill>
                    <a:srgbClr val="000000"/>
                  </a:solidFill>
                  <a:latin typeface="Arial"/>
                  <a:ea typeface="Arial"/>
                  <a:cs typeface="Arial"/>
                  <a:sym typeface="Arial"/>
                </a:endParaRPr>
              </a:p>
            </p:txBody>
          </p:sp>
          <p:sp>
            <p:nvSpPr>
              <p:cNvPr id="688" name="Google Shape;688;p55"/>
              <p:cNvSpPr txBox="1"/>
              <p:nvPr/>
            </p:nvSpPr>
            <p:spPr>
              <a:xfrm rot="-5400000">
                <a:off x="2760228" y="1826048"/>
                <a:ext cx="871538" cy="19024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67"/>
                  <a:buFont typeface="Arial"/>
                  <a:buNone/>
                </a:pPr>
                <a:r>
                  <a:rPr lang="en-US" sz="1067" b="0" i="0" u="none" strike="noStrike" cap="none">
                    <a:solidFill>
                      <a:schemeClr val="lt1"/>
                    </a:solidFill>
                    <a:latin typeface="Arial"/>
                    <a:ea typeface="Arial"/>
                    <a:cs typeface="Arial"/>
                    <a:sym typeface="Arial"/>
                  </a:rPr>
                  <a:t>36’1’’</a:t>
                </a:r>
                <a:endParaRPr sz="1400" b="0" i="0" u="none" strike="noStrike" cap="none">
                  <a:solidFill>
                    <a:srgbClr val="000000"/>
                  </a:solidFill>
                  <a:latin typeface="Arial"/>
                  <a:ea typeface="Arial"/>
                  <a:cs typeface="Arial"/>
                  <a:sym typeface="Arial"/>
                </a:endParaRPr>
              </a:p>
            </p:txBody>
          </p:sp>
          <p:sp>
            <p:nvSpPr>
              <p:cNvPr id="689" name="Google Shape;689;p55"/>
              <p:cNvSpPr txBox="1"/>
              <p:nvPr/>
            </p:nvSpPr>
            <p:spPr>
              <a:xfrm rot="-5400000">
                <a:off x="5790222" y="1460740"/>
                <a:ext cx="871538" cy="19024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67"/>
                  <a:buFont typeface="Arial"/>
                  <a:buNone/>
                </a:pPr>
                <a:r>
                  <a:rPr lang="en-US" sz="1067" b="0" i="0" u="none" strike="noStrike" cap="none">
                    <a:solidFill>
                      <a:schemeClr val="lt1"/>
                    </a:solidFill>
                    <a:latin typeface="Arial"/>
                    <a:ea typeface="Arial"/>
                    <a:cs typeface="Arial"/>
                    <a:sym typeface="Arial"/>
                  </a:rPr>
                  <a:t>11’4’’</a:t>
                </a:r>
                <a:endParaRPr sz="1400" b="0" i="0" u="none" strike="noStrike" cap="none">
                  <a:solidFill>
                    <a:srgbClr val="000000"/>
                  </a:solidFill>
                  <a:latin typeface="Arial"/>
                  <a:ea typeface="Arial"/>
                  <a:cs typeface="Arial"/>
                  <a:sym typeface="Arial"/>
                </a:endParaRPr>
              </a:p>
            </p:txBody>
          </p:sp>
          <p:sp>
            <p:nvSpPr>
              <p:cNvPr id="690" name="Google Shape;690;p55"/>
              <p:cNvSpPr txBox="1"/>
              <p:nvPr/>
            </p:nvSpPr>
            <p:spPr>
              <a:xfrm>
                <a:off x="3818800" y="1092065"/>
                <a:ext cx="871538" cy="19024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67"/>
                  <a:buFont typeface="Arial"/>
                  <a:buNone/>
                </a:pPr>
                <a:r>
                  <a:rPr lang="en-US" sz="1067" b="0" i="0" u="none" strike="noStrike" cap="none">
                    <a:solidFill>
                      <a:schemeClr val="lt1"/>
                    </a:solidFill>
                    <a:latin typeface="Arial"/>
                    <a:ea typeface="Arial"/>
                    <a:cs typeface="Arial"/>
                    <a:sym typeface="Arial"/>
                  </a:rPr>
                  <a:t>Main Rotor</a:t>
                </a:r>
                <a:endParaRPr sz="1400" b="0" i="0" u="none" strike="noStrike" cap="none">
                  <a:solidFill>
                    <a:srgbClr val="000000"/>
                  </a:solidFill>
                  <a:latin typeface="Arial"/>
                  <a:ea typeface="Arial"/>
                  <a:cs typeface="Arial"/>
                  <a:sym typeface="Arial"/>
                </a:endParaRPr>
              </a:p>
            </p:txBody>
          </p:sp>
          <p:sp>
            <p:nvSpPr>
              <p:cNvPr id="691" name="Google Shape;691;p55"/>
              <p:cNvSpPr txBox="1"/>
              <p:nvPr/>
            </p:nvSpPr>
            <p:spPr>
              <a:xfrm>
                <a:off x="5367303" y="3056011"/>
                <a:ext cx="871538" cy="19024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67"/>
                  <a:buFont typeface="Arial"/>
                  <a:buNone/>
                </a:pPr>
                <a:r>
                  <a:rPr lang="en-US" sz="1067" b="0" i="0" u="none" strike="noStrike" cap="none">
                    <a:solidFill>
                      <a:schemeClr val="lt1"/>
                    </a:solidFill>
                    <a:latin typeface="Arial"/>
                    <a:ea typeface="Arial"/>
                    <a:cs typeface="Arial"/>
                    <a:sym typeface="Arial"/>
                  </a:rPr>
                  <a:t>Tail Rotor</a:t>
                </a:r>
                <a:endParaRPr sz="1400" b="0" i="0" u="none" strike="noStrike" cap="none">
                  <a:solidFill>
                    <a:srgbClr val="000000"/>
                  </a:solidFill>
                  <a:latin typeface="Arial"/>
                  <a:ea typeface="Arial"/>
                  <a:cs typeface="Arial"/>
                  <a:sym typeface="Arial"/>
                </a:endParaRPr>
              </a:p>
            </p:txBody>
          </p:sp>
          <p:sp>
            <p:nvSpPr>
              <p:cNvPr id="692" name="Google Shape;692;p55"/>
              <p:cNvSpPr txBox="1"/>
              <p:nvPr/>
            </p:nvSpPr>
            <p:spPr>
              <a:xfrm>
                <a:off x="4464130" y="4274146"/>
                <a:ext cx="871538" cy="19024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67"/>
                  <a:buFont typeface="Arial"/>
                  <a:buNone/>
                </a:pPr>
                <a:r>
                  <a:rPr lang="en-US" sz="1067" b="0" i="0" u="none" strike="noStrike" cap="none">
                    <a:solidFill>
                      <a:schemeClr val="lt1"/>
                    </a:solidFill>
                    <a:latin typeface="Arial"/>
                    <a:ea typeface="Arial"/>
                    <a:cs typeface="Arial"/>
                    <a:sym typeface="Arial"/>
                  </a:rPr>
                  <a:t>Landing Skids</a:t>
                </a:r>
                <a:endParaRPr sz="1400" b="0" i="0" u="none" strike="noStrike" cap="none">
                  <a:solidFill>
                    <a:srgbClr val="000000"/>
                  </a:solidFill>
                  <a:latin typeface="Arial"/>
                  <a:ea typeface="Arial"/>
                  <a:cs typeface="Arial"/>
                  <a:sym typeface="Arial"/>
                </a:endParaRPr>
              </a:p>
            </p:txBody>
          </p:sp>
          <p:sp>
            <p:nvSpPr>
              <p:cNvPr id="693" name="Google Shape;693;p55"/>
              <p:cNvSpPr txBox="1"/>
              <p:nvPr/>
            </p:nvSpPr>
            <p:spPr>
              <a:xfrm>
                <a:off x="7028590" y="795575"/>
                <a:ext cx="871538" cy="19024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67"/>
                  <a:buFont typeface="Arial"/>
                  <a:buNone/>
                </a:pPr>
                <a:r>
                  <a:rPr lang="en-US" sz="1067" b="0" i="0" u="none" strike="noStrike" cap="none">
                    <a:solidFill>
                      <a:schemeClr val="lt1"/>
                    </a:solidFill>
                    <a:latin typeface="Arial"/>
                    <a:ea typeface="Arial"/>
                    <a:cs typeface="Arial"/>
                    <a:sym typeface="Arial"/>
                  </a:rPr>
                  <a:t>Twin Engines</a:t>
                </a:r>
                <a:endParaRPr sz="1400" b="0" i="0" u="none" strike="noStrike" cap="none">
                  <a:solidFill>
                    <a:srgbClr val="000000"/>
                  </a:solidFill>
                  <a:latin typeface="Arial"/>
                  <a:ea typeface="Arial"/>
                  <a:cs typeface="Arial"/>
                  <a:sym typeface="Arial"/>
                </a:endParaRPr>
              </a:p>
            </p:txBody>
          </p:sp>
          <p:sp>
            <p:nvSpPr>
              <p:cNvPr id="694" name="Google Shape;694;p55"/>
              <p:cNvSpPr txBox="1"/>
              <p:nvPr/>
            </p:nvSpPr>
            <p:spPr>
              <a:xfrm>
                <a:off x="6317423" y="1906107"/>
                <a:ext cx="871538" cy="19024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67"/>
                  <a:buFont typeface="Arial"/>
                  <a:buNone/>
                </a:pPr>
                <a:r>
                  <a:rPr lang="en-US" sz="1067" b="0" i="0" u="none" strike="noStrike" cap="none">
                    <a:solidFill>
                      <a:schemeClr val="lt1"/>
                    </a:solidFill>
                    <a:latin typeface="Arial"/>
                    <a:ea typeface="Arial"/>
                    <a:cs typeface="Arial"/>
                    <a:sym typeface="Arial"/>
                  </a:rPr>
                  <a:t>Cockpit</a:t>
                </a:r>
                <a:endParaRPr sz="1400" b="0" i="0" u="none" strike="noStrike" cap="none">
                  <a:solidFill>
                    <a:srgbClr val="000000"/>
                  </a:solidFill>
                  <a:latin typeface="Arial"/>
                  <a:ea typeface="Arial"/>
                  <a:cs typeface="Arial"/>
                  <a:sym typeface="Arial"/>
                </a:endParaRPr>
              </a:p>
            </p:txBody>
          </p:sp>
          <p:cxnSp>
            <p:nvCxnSpPr>
              <p:cNvPr id="695" name="Google Shape;695;p55"/>
              <p:cNvCxnSpPr/>
              <p:nvPr/>
            </p:nvCxnSpPr>
            <p:spPr>
              <a:xfrm>
                <a:off x="4537137" y="1271274"/>
                <a:ext cx="168561" cy="167824"/>
              </a:xfrm>
              <a:prstGeom prst="straightConnector1">
                <a:avLst/>
              </a:prstGeom>
              <a:noFill/>
              <a:ln w="12700" cap="flat" cmpd="sng">
                <a:solidFill>
                  <a:schemeClr val="lt1"/>
                </a:solidFill>
                <a:prstDash val="solid"/>
                <a:round/>
                <a:headEnd type="none" w="sm" len="sm"/>
                <a:tailEnd type="triangle" w="med" len="med"/>
              </a:ln>
            </p:spPr>
          </p:cxnSp>
          <p:cxnSp>
            <p:nvCxnSpPr>
              <p:cNvPr id="696" name="Google Shape;696;p55"/>
              <p:cNvCxnSpPr/>
              <p:nvPr/>
            </p:nvCxnSpPr>
            <p:spPr>
              <a:xfrm flipH="1">
                <a:off x="7686652" y="1008570"/>
                <a:ext cx="160092" cy="262705"/>
              </a:xfrm>
              <a:prstGeom prst="straightConnector1">
                <a:avLst/>
              </a:prstGeom>
              <a:noFill/>
              <a:ln w="12700" cap="flat" cmpd="sng">
                <a:solidFill>
                  <a:schemeClr val="lt1"/>
                </a:solidFill>
                <a:prstDash val="solid"/>
                <a:round/>
                <a:headEnd type="none" w="sm" len="sm"/>
                <a:tailEnd type="triangle" w="med" len="med"/>
              </a:ln>
            </p:spPr>
          </p:cxnSp>
          <p:cxnSp>
            <p:nvCxnSpPr>
              <p:cNvPr id="697" name="Google Shape;697;p55"/>
              <p:cNvCxnSpPr/>
              <p:nvPr/>
            </p:nvCxnSpPr>
            <p:spPr>
              <a:xfrm>
                <a:off x="5954822" y="3268418"/>
                <a:ext cx="105459" cy="139486"/>
              </a:xfrm>
              <a:prstGeom prst="straightConnector1">
                <a:avLst/>
              </a:prstGeom>
              <a:noFill/>
              <a:ln w="12700" cap="flat" cmpd="sng">
                <a:solidFill>
                  <a:schemeClr val="lt1"/>
                </a:solidFill>
                <a:prstDash val="solid"/>
                <a:round/>
                <a:headEnd type="none" w="sm" len="sm"/>
                <a:tailEnd type="triangle" w="med" len="med"/>
              </a:ln>
            </p:spPr>
          </p:cxnSp>
          <p:cxnSp>
            <p:nvCxnSpPr>
              <p:cNvPr id="698" name="Google Shape;698;p55"/>
              <p:cNvCxnSpPr/>
              <p:nvPr/>
            </p:nvCxnSpPr>
            <p:spPr>
              <a:xfrm rot="10800000">
                <a:off x="4311527" y="4304078"/>
                <a:ext cx="313015" cy="84600"/>
              </a:xfrm>
              <a:prstGeom prst="straightConnector1">
                <a:avLst/>
              </a:prstGeom>
              <a:noFill/>
              <a:ln w="12700" cap="flat" cmpd="sng">
                <a:solidFill>
                  <a:schemeClr val="lt1"/>
                </a:solidFill>
                <a:prstDash val="solid"/>
                <a:round/>
                <a:headEnd type="none" w="sm" len="sm"/>
                <a:tailEnd type="triangle" w="med" len="med"/>
              </a:ln>
            </p:spPr>
          </p:cxnSp>
          <p:cxnSp>
            <p:nvCxnSpPr>
              <p:cNvPr id="699" name="Google Shape;699;p55"/>
              <p:cNvCxnSpPr/>
              <p:nvPr/>
            </p:nvCxnSpPr>
            <p:spPr>
              <a:xfrm rot="10800000" flipH="1">
                <a:off x="6937876" y="1724025"/>
                <a:ext cx="251085" cy="230793"/>
              </a:xfrm>
              <a:prstGeom prst="straightConnector1">
                <a:avLst/>
              </a:prstGeom>
              <a:noFill/>
              <a:ln w="12700" cap="flat" cmpd="sng">
                <a:solidFill>
                  <a:schemeClr val="lt1"/>
                </a:solidFill>
                <a:prstDash val="solid"/>
                <a:round/>
                <a:headEnd type="none" w="sm" len="sm"/>
                <a:tailEnd type="triangle" w="med" len="med"/>
              </a:ln>
            </p:spPr>
          </p:cxnSp>
        </p:grpSp>
        <p:sp>
          <p:nvSpPr>
            <p:cNvPr id="700" name="Google Shape;700;p55"/>
            <p:cNvSpPr txBox="1"/>
            <p:nvPr/>
          </p:nvSpPr>
          <p:spPr>
            <a:xfrm>
              <a:off x="4277702" y="548147"/>
              <a:ext cx="3562838" cy="2845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33"/>
                <a:buFont typeface="Arial"/>
                <a:buNone/>
              </a:pPr>
              <a:r>
                <a:rPr lang="en-US" sz="933" b="0" i="0" u="none" strike="noStrike" cap="none">
                  <a:solidFill>
                    <a:schemeClr val="lt1"/>
                  </a:solidFill>
                  <a:latin typeface="Geo"/>
                  <a:ea typeface="Geo"/>
                  <a:cs typeface="Geo"/>
                  <a:sym typeface="Geo"/>
                </a:rPr>
                <a:t>The UH-72 performs logistics and support missions within the US for homeland security, disaster response missions, and medical evacuations.</a:t>
              </a:r>
              <a:endParaRPr sz="1400" b="0" i="0" u="none" strike="noStrike" cap="none">
                <a:solidFill>
                  <a:srgbClr val="000000"/>
                </a:solidFill>
                <a:latin typeface="Arial"/>
                <a:ea typeface="Arial"/>
                <a:cs typeface="Arial"/>
                <a:sym typeface="Arial"/>
              </a:endParaRPr>
            </a:p>
          </p:txBody>
        </p:sp>
        <p:cxnSp>
          <p:nvCxnSpPr>
            <p:cNvPr id="701" name="Google Shape;701;p55"/>
            <p:cNvCxnSpPr/>
            <p:nvPr/>
          </p:nvCxnSpPr>
          <p:spPr>
            <a:xfrm>
              <a:off x="7108310" y="1017174"/>
              <a:ext cx="152400" cy="263029"/>
            </a:xfrm>
            <a:prstGeom prst="straightConnector1">
              <a:avLst/>
            </a:prstGeom>
            <a:noFill/>
            <a:ln w="12700" cap="flat" cmpd="sng">
              <a:solidFill>
                <a:schemeClr val="lt1"/>
              </a:solidFill>
              <a:prstDash val="solid"/>
              <a:round/>
              <a:headEnd type="none" w="sm" len="sm"/>
              <a:tailEnd type="triangle" w="med" len="med"/>
            </a:ln>
          </p:spPr>
        </p:cxnSp>
      </p:grpSp>
      <p:sp>
        <p:nvSpPr>
          <p:cNvPr id="702" name="Google Shape;702;p55"/>
          <p:cNvSpPr txBox="1"/>
          <p:nvPr/>
        </p:nvSpPr>
        <p:spPr>
          <a:xfrm>
            <a:off x="258418" y="1472427"/>
            <a:ext cx="4612480" cy="3057312"/>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Clr>
                <a:srgbClr val="000000"/>
              </a:buClr>
              <a:buSzPts val="1800"/>
              <a:buFont typeface="Arial"/>
              <a:buNone/>
            </a:pPr>
            <a:r>
              <a:rPr lang="en-US" sz="1800" b="0" i="0" u="none" strike="noStrike" cap="none">
                <a:solidFill>
                  <a:srgbClr val="690304"/>
                </a:solidFill>
                <a:latin typeface="Arial"/>
                <a:ea typeface="Arial"/>
                <a:cs typeface="Arial"/>
                <a:sym typeface="Arial"/>
              </a:rPr>
              <a:t>         </a:t>
            </a:r>
            <a:r>
              <a:rPr lang="en-US" sz="1800" b="0" i="0" u="sng" strike="noStrike" cap="none">
                <a:solidFill>
                  <a:srgbClr val="690304"/>
                </a:solidFill>
                <a:latin typeface="Arial"/>
                <a:ea typeface="Arial"/>
                <a:cs typeface="Arial"/>
                <a:sym typeface="Arial"/>
              </a:rPr>
              <a:t>Checklist</a:t>
            </a:r>
            <a:endParaRPr sz="1800" b="0" i="0" u="sng" strike="noStrike" cap="none">
              <a:solidFill>
                <a:srgbClr val="690304"/>
              </a:solidFill>
              <a:latin typeface="Arial"/>
              <a:ea typeface="Arial"/>
              <a:cs typeface="Arial"/>
              <a:sym typeface="Arial"/>
            </a:endParaRPr>
          </a:p>
          <a:p>
            <a:pPr marL="0" marR="0" lvl="0" indent="0" algn="l" rtl="0">
              <a:lnSpc>
                <a:spcPct val="107000"/>
              </a:lnSpc>
              <a:spcBef>
                <a:spcPts val="800"/>
              </a:spcBef>
              <a:spcAft>
                <a:spcPts val="0"/>
              </a:spcAft>
              <a:buClr>
                <a:srgbClr val="000000"/>
              </a:buClr>
              <a:buSzPts val="1800"/>
              <a:buFont typeface="Arial"/>
              <a:buNone/>
            </a:pPr>
            <a:r>
              <a:rPr lang="en-US" sz="1800" b="0" i="0" u="none" strike="noStrike" cap="none">
                <a:solidFill>
                  <a:srgbClr val="690304"/>
                </a:solidFill>
                <a:latin typeface="Arial"/>
                <a:ea typeface="Arial"/>
                <a:cs typeface="Arial"/>
                <a:sym typeface="Arial"/>
              </a:rPr>
              <a:t>Title</a:t>
            </a:r>
            <a:endParaRPr sz="1400" b="0" i="0" u="none" strike="noStrike" cap="none">
              <a:solidFill>
                <a:srgbClr val="000000"/>
              </a:solidFill>
              <a:latin typeface="Arial"/>
              <a:ea typeface="Arial"/>
              <a:cs typeface="Arial"/>
              <a:sym typeface="Arial"/>
            </a:endParaRPr>
          </a:p>
          <a:p>
            <a:pPr marL="0" marR="0" lvl="0" indent="0" algn="l" rtl="0">
              <a:lnSpc>
                <a:spcPct val="107000"/>
              </a:lnSpc>
              <a:spcBef>
                <a:spcPts val="800"/>
              </a:spcBef>
              <a:spcAft>
                <a:spcPts val="0"/>
              </a:spcAft>
              <a:buClr>
                <a:srgbClr val="000000"/>
              </a:buClr>
              <a:buSzPts val="1800"/>
              <a:buFont typeface="Arial"/>
              <a:buNone/>
            </a:pPr>
            <a:r>
              <a:rPr lang="en-US" sz="1800" b="0" i="0" u="none" strike="noStrike" cap="none">
                <a:solidFill>
                  <a:srgbClr val="690304"/>
                </a:solidFill>
                <a:latin typeface="Arial"/>
                <a:ea typeface="Arial"/>
                <a:cs typeface="Arial"/>
                <a:sym typeface="Arial"/>
              </a:rPr>
              <a:t>A descriptive subtitle</a:t>
            </a:r>
            <a:endParaRPr sz="1400" b="0" i="0" u="none" strike="noStrike" cap="none">
              <a:solidFill>
                <a:srgbClr val="000000"/>
              </a:solidFill>
              <a:latin typeface="Arial"/>
              <a:ea typeface="Arial"/>
              <a:cs typeface="Arial"/>
              <a:sym typeface="Arial"/>
            </a:endParaRPr>
          </a:p>
          <a:p>
            <a:pPr marL="0" marR="0" lvl="0" indent="0" algn="l" rtl="0">
              <a:lnSpc>
                <a:spcPct val="107000"/>
              </a:lnSpc>
              <a:spcBef>
                <a:spcPts val="800"/>
              </a:spcBef>
              <a:spcAft>
                <a:spcPts val="0"/>
              </a:spcAft>
              <a:buClr>
                <a:srgbClr val="000000"/>
              </a:buClr>
              <a:buSzPts val="1800"/>
              <a:buFont typeface="Arial"/>
              <a:buNone/>
            </a:pPr>
            <a:r>
              <a:rPr lang="en-US" sz="1800" b="0" i="0" u="none" strike="noStrike" cap="none">
                <a:solidFill>
                  <a:srgbClr val="690304"/>
                </a:solidFill>
                <a:latin typeface="Arial"/>
                <a:ea typeface="Arial"/>
                <a:cs typeface="Arial"/>
                <a:sym typeface="Arial"/>
              </a:rPr>
              <a:t>Drawings from at least </a:t>
            </a:r>
            <a:endParaRPr sz="1400" b="0" i="0" u="none" strike="noStrike" cap="none">
              <a:solidFill>
                <a:srgbClr val="000000"/>
              </a:solidFill>
              <a:latin typeface="Arial"/>
              <a:ea typeface="Arial"/>
              <a:cs typeface="Arial"/>
              <a:sym typeface="Arial"/>
            </a:endParaRPr>
          </a:p>
          <a:p>
            <a:pPr marL="0" marR="0" lvl="0" indent="0" algn="l" rtl="0">
              <a:lnSpc>
                <a:spcPct val="107000"/>
              </a:lnSpc>
              <a:spcBef>
                <a:spcPts val="0"/>
              </a:spcBef>
              <a:spcAft>
                <a:spcPts val="0"/>
              </a:spcAft>
              <a:buClr>
                <a:srgbClr val="000000"/>
              </a:buClr>
              <a:buSzPts val="1800"/>
              <a:buFont typeface="Arial"/>
              <a:buNone/>
            </a:pPr>
            <a:r>
              <a:rPr lang="en-US" sz="1800" b="0" i="0" u="none" strike="noStrike" cap="none">
                <a:solidFill>
                  <a:srgbClr val="690304"/>
                </a:solidFill>
                <a:latin typeface="Arial"/>
                <a:ea typeface="Arial"/>
                <a:cs typeface="Arial"/>
                <a:sym typeface="Arial"/>
              </a:rPr>
              <a:t>two perspectives</a:t>
            </a:r>
            <a:endParaRPr sz="1400" b="0" i="0" u="none" strike="noStrike" cap="none">
              <a:solidFill>
                <a:srgbClr val="000000"/>
              </a:solidFill>
              <a:latin typeface="Arial"/>
              <a:ea typeface="Arial"/>
              <a:cs typeface="Arial"/>
              <a:sym typeface="Arial"/>
            </a:endParaRPr>
          </a:p>
          <a:p>
            <a:pPr marL="0" marR="0" lvl="0" indent="0" algn="l" rtl="0">
              <a:lnSpc>
                <a:spcPct val="107000"/>
              </a:lnSpc>
              <a:spcBef>
                <a:spcPts val="800"/>
              </a:spcBef>
              <a:spcAft>
                <a:spcPts val="0"/>
              </a:spcAft>
              <a:buClr>
                <a:srgbClr val="000000"/>
              </a:buClr>
              <a:buSzPts val="1800"/>
              <a:buFont typeface="Arial"/>
              <a:buNone/>
            </a:pPr>
            <a:r>
              <a:rPr lang="en-US" sz="1800" b="0" i="0" u="none" strike="noStrike" cap="none">
                <a:solidFill>
                  <a:srgbClr val="690304"/>
                </a:solidFill>
                <a:latin typeface="Arial"/>
                <a:ea typeface="Arial"/>
                <a:cs typeface="Arial"/>
                <a:sym typeface="Arial"/>
              </a:rPr>
              <a:t>Label &amp; a Table of features</a:t>
            </a:r>
            <a:endParaRPr sz="1400" b="0" i="0" u="none" strike="noStrike" cap="none">
              <a:solidFill>
                <a:srgbClr val="000000"/>
              </a:solidFill>
              <a:latin typeface="Arial"/>
              <a:ea typeface="Arial"/>
              <a:cs typeface="Arial"/>
              <a:sym typeface="Arial"/>
            </a:endParaRPr>
          </a:p>
          <a:p>
            <a:pPr marL="0" marR="0" lvl="0" indent="0" algn="l" rtl="0">
              <a:lnSpc>
                <a:spcPct val="107000"/>
              </a:lnSpc>
              <a:spcBef>
                <a:spcPts val="800"/>
              </a:spcBef>
              <a:spcAft>
                <a:spcPts val="0"/>
              </a:spcAft>
              <a:buClr>
                <a:srgbClr val="000000"/>
              </a:buClr>
              <a:buSzPts val="1800"/>
              <a:buFont typeface="Arial"/>
              <a:buNone/>
            </a:pPr>
            <a:r>
              <a:rPr lang="en-US" sz="1800" b="0" i="0" u="none" strike="noStrike" cap="none">
                <a:solidFill>
                  <a:srgbClr val="690304"/>
                </a:solidFill>
                <a:latin typeface="Arial"/>
                <a:ea typeface="Arial"/>
                <a:cs typeface="Arial"/>
                <a:sym typeface="Arial"/>
              </a:rPr>
              <a:t>Label &amp; a Table of the size</a:t>
            </a:r>
            <a:endParaRPr sz="1400" b="0" i="0" u="none" strike="noStrike" cap="none">
              <a:solidFill>
                <a:srgbClr val="000000"/>
              </a:solidFill>
              <a:latin typeface="Arial"/>
              <a:ea typeface="Arial"/>
              <a:cs typeface="Arial"/>
              <a:sym typeface="Arial"/>
            </a:endParaRPr>
          </a:p>
          <a:p>
            <a:pPr marL="0" marR="0" lvl="0" indent="0" algn="l" rtl="0">
              <a:lnSpc>
                <a:spcPct val="107000"/>
              </a:lnSpc>
              <a:spcBef>
                <a:spcPts val="800"/>
              </a:spcBef>
              <a:spcAft>
                <a:spcPts val="0"/>
              </a:spcAft>
              <a:buClr>
                <a:srgbClr val="000000"/>
              </a:buClr>
              <a:buSzPts val="1800"/>
              <a:buFont typeface="Arial"/>
              <a:buNone/>
            </a:pPr>
            <a:r>
              <a:rPr lang="en-US" sz="1800" b="0" i="0" u="none" strike="noStrike" cap="none">
                <a:solidFill>
                  <a:srgbClr val="690304"/>
                </a:solidFill>
                <a:latin typeface="Arial"/>
                <a:ea typeface="Arial"/>
                <a:cs typeface="Arial"/>
                <a:sym typeface="Arial"/>
              </a:rPr>
              <a:t>Meets all criteria</a:t>
            </a:r>
            <a:endParaRPr sz="1800" b="0" i="0" u="none" strike="noStrike" cap="none">
              <a:solidFill>
                <a:srgbClr val="690304"/>
              </a:solidFill>
              <a:latin typeface="Arial"/>
              <a:ea typeface="Arial"/>
              <a:cs typeface="Arial"/>
              <a:sym typeface="Arial"/>
            </a:endParaRPr>
          </a:p>
        </p:txBody>
      </p:sp>
      <p:pic>
        <p:nvPicPr>
          <p:cNvPr id="703" name="Google Shape;703;p55">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50433" y="1913805"/>
            <a:ext cx="287740" cy="287740"/>
          </a:xfrm>
          <a:prstGeom prst="rect">
            <a:avLst/>
          </a:prstGeom>
          <a:noFill/>
          <a:ln>
            <a:noFill/>
          </a:ln>
        </p:spPr>
      </p:pic>
      <p:pic>
        <p:nvPicPr>
          <p:cNvPr id="704" name="Google Shape;704;p55">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50433" y="2310739"/>
            <a:ext cx="287740" cy="287740"/>
          </a:xfrm>
          <a:prstGeom prst="rect">
            <a:avLst/>
          </a:prstGeom>
          <a:noFill/>
          <a:ln>
            <a:noFill/>
          </a:ln>
        </p:spPr>
      </p:pic>
      <p:pic>
        <p:nvPicPr>
          <p:cNvPr id="705" name="Google Shape;705;p55">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45402" y="2705629"/>
            <a:ext cx="287740" cy="287740"/>
          </a:xfrm>
          <a:prstGeom prst="rect">
            <a:avLst/>
          </a:prstGeom>
          <a:noFill/>
          <a:ln>
            <a:noFill/>
          </a:ln>
        </p:spPr>
      </p:pic>
      <p:pic>
        <p:nvPicPr>
          <p:cNvPr id="706" name="Google Shape;706;p55">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45402" y="3392817"/>
            <a:ext cx="287740" cy="287740"/>
          </a:xfrm>
          <a:prstGeom prst="rect">
            <a:avLst/>
          </a:prstGeom>
          <a:noFill/>
          <a:ln>
            <a:noFill/>
          </a:ln>
        </p:spPr>
      </p:pic>
      <p:pic>
        <p:nvPicPr>
          <p:cNvPr id="707" name="Google Shape;707;p55">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45402" y="3794514"/>
            <a:ext cx="287740" cy="287740"/>
          </a:xfrm>
          <a:prstGeom prst="rect">
            <a:avLst/>
          </a:prstGeom>
          <a:noFill/>
          <a:ln>
            <a:noFill/>
          </a:ln>
        </p:spPr>
      </p:pic>
      <p:pic>
        <p:nvPicPr>
          <p:cNvPr id="708" name="Google Shape;708;p55">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45402" y="4178594"/>
            <a:ext cx="287740" cy="28774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16"/>
          <p:cNvSpPr txBox="1">
            <a:spLocks noGrp="1"/>
          </p:cNvSpPr>
          <p:nvPr>
            <p:ph type="ctrTitle"/>
          </p:nvPr>
        </p:nvSpPr>
        <p:spPr>
          <a:xfrm>
            <a:off x="529828" y="213548"/>
            <a:ext cx="8004391" cy="699065"/>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3200"/>
              <a:buNone/>
            </a:pPr>
            <a:r>
              <a:rPr lang="en-US" sz="2400"/>
              <a:t>Introduction to the 5 Lessons</a:t>
            </a:r>
            <a:endParaRPr sz="2400"/>
          </a:p>
        </p:txBody>
      </p:sp>
      <p:sp>
        <p:nvSpPr>
          <p:cNvPr id="181" name="Google Shape;181;p16"/>
          <p:cNvSpPr txBox="1"/>
          <p:nvPr/>
        </p:nvSpPr>
        <p:spPr>
          <a:xfrm>
            <a:off x="194807" y="956990"/>
            <a:ext cx="8754300" cy="347270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Lesson 1</a:t>
            </a:r>
            <a:r>
              <a:rPr lang="en-US" sz="1400" b="0" i="0" u="none" strike="noStrike" cap="none">
                <a:solidFill>
                  <a:srgbClr val="000000"/>
                </a:solidFill>
                <a:latin typeface="Arial"/>
                <a:ea typeface="Arial"/>
                <a:cs typeface="Arial"/>
                <a:sym typeface="Arial"/>
              </a:rPr>
              <a:t> is about the basic concept of climate engineering. Students will have the opportunity to work cooperatively, to think big, and to </a:t>
            </a:r>
            <a:r>
              <a:rPr lang="en-US" sz="1400" b="1" i="0" u="none" strike="noStrike" cap="none">
                <a:solidFill>
                  <a:srgbClr val="690304"/>
                </a:solidFill>
                <a:latin typeface="Arial"/>
                <a:ea typeface="Arial"/>
                <a:cs typeface="Arial"/>
                <a:sym typeface="Arial"/>
              </a:rPr>
              <a:t>design like engineers to solve climate issues</a:t>
            </a: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1400"/>
              </a:spcBef>
              <a:spcAft>
                <a:spcPts val="0"/>
              </a:spcAft>
              <a:buNone/>
            </a:pPr>
            <a:r>
              <a:rPr lang="en-US" sz="1400" b="1" i="0" u="none" strike="noStrike" cap="none">
                <a:solidFill>
                  <a:srgbClr val="000000"/>
                </a:solidFill>
                <a:latin typeface="Arial"/>
                <a:ea typeface="Arial"/>
                <a:cs typeface="Arial"/>
                <a:sym typeface="Arial"/>
              </a:rPr>
              <a:t>Lesson 2</a:t>
            </a:r>
            <a:r>
              <a:rPr lang="en-US" sz="1400" b="0" i="0" u="none" strike="noStrike" cap="none">
                <a:solidFill>
                  <a:srgbClr val="000000"/>
                </a:solidFill>
                <a:latin typeface="Arial"/>
                <a:ea typeface="Arial"/>
                <a:cs typeface="Arial"/>
                <a:sym typeface="Arial"/>
              </a:rPr>
              <a:t> is an </a:t>
            </a:r>
            <a:r>
              <a:rPr lang="en-US" sz="1400" b="1" i="0" u="none" strike="noStrike" cap="none">
                <a:solidFill>
                  <a:srgbClr val="690304"/>
                </a:solidFill>
                <a:latin typeface="Arial"/>
                <a:ea typeface="Arial"/>
                <a:cs typeface="Arial"/>
                <a:sym typeface="Arial"/>
              </a:rPr>
              <a:t>experiment based on a climate engineering technology </a:t>
            </a:r>
            <a:r>
              <a:rPr lang="en-US" sz="1400" b="0" i="0" u="none" strike="noStrike" cap="none">
                <a:solidFill>
                  <a:srgbClr val="000000"/>
                </a:solidFill>
                <a:latin typeface="Arial"/>
                <a:ea typeface="Arial"/>
                <a:cs typeface="Arial"/>
                <a:sym typeface="Arial"/>
              </a:rPr>
              <a:t>being researched today </a:t>
            </a:r>
            <a:r>
              <a:rPr lang="en-US" sz="1400" b="0" i="0" u="none" strike="noStrike" cap="none">
                <a:solidFill>
                  <a:schemeClr val="dk1"/>
                </a:solidFill>
                <a:latin typeface="Arial"/>
                <a:ea typeface="Arial"/>
                <a:cs typeface="Arial"/>
                <a:sym typeface="Arial"/>
              </a:rPr>
              <a:t>(Marine Cloud Brightening)</a:t>
            </a:r>
            <a:r>
              <a:rPr lang="en-US" sz="1400" b="0" i="0" u="none" strike="noStrike" cap="none">
                <a:solidFill>
                  <a:srgbClr val="000000"/>
                </a:solidFill>
                <a:latin typeface="Arial"/>
                <a:ea typeface="Arial"/>
                <a:cs typeface="Arial"/>
                <a:sym typeface="Arial"/>
              </a:rPr>
              <a:t>. Students will explore how a cloud’s components can be modified to change its brightness.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140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Lesson 3</a:t>
            </a:r>
            <a:r>
              <a:rPr lang="en-US" sz="1400" b="0" i="0" u="none" strike="noStrike" cap="none">
                <a:solidFill>
                  <a:srgbClr val="000000"/>
                </a:solidFill>
                <a:latin typeface="Arial"/>
                <a:ea typeface="Arial"/>
                <a:cs typeface="Arial"/>
                <a:sym typeface="Arial"/>
              </a:rPr>
              <a:t> goes back to the students’ design with elevated criteria and constraints. Based on Lesson 1 &amp; 2, students will </a:t>
            </a:r>
            <a:r>
              <a:rPr lang="en-US" sz="1400" b="1" i="0" u="none" strike="noStrike" cap="none">
                <a:solidFill>
                  <a:srgbClr val="690304"/>
                </a:solidFill>
                <a:latin typeface="Arial"/>
                <a:ea typeface="Arial"/>
                <a:cs typeface="Arial"/>
                <a:sym typeface="Arial"/>
              </a:rPr>
              <a:t>improve their designs and develop an engineering blueprint</a:t>
            </a:r>
            <a:r>
              <a:rPr lang="en-US" sz="1400" b="0" i="0" u="none" strike="noStrike" cap="none">
                <a:solidFill>
                  <a:srgbClr val="000000"/>
                </a:solidFill>
                <a:latin typeface="Arial"/>
                <a:ea typeface="Arial"/>
                <a:cs typeface="Arial"/>
                <a:sym typeface="Arial"/>
              </a:rPr>
              <a:t> to illustrate their ideas.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140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Lesson 4</a:t>
            </a:r>
            <a:r>
              <a:rPr lang="en-US" sz="1400" b="0" i="0" u="none" strike="noStrike" cap="none">
                <a:solidFill>
                  <a:srgbClr val="000000"/>
                </a:solidFill>
                <a:latin typeface="Arial"/>
                <a:ea typeface="Arial"/>
                <a:cs typeface="Arial"/>
                <a:sym typeface="Arial"/>
              </a:rPr>
              <a:t> gives students the opportunity to think about the social, ethical, economic, and political aspects of climate issues. They will </a:t>
            </a:r>
            <a:r>
              <a:rPr lang="en-US" sz="1400" b="1" i="0" u="none" strike="noStrike" cap="none">
                <a:solidFill>
                  <a:srgbClr val="690304"/>
                </a:solidFill>
                <a:latin typeface="Arial"/>
                <a:ea typeface="Arial"/>
                <a:cs typeface="Arial"/>
                <a:sym typeface="Arial"/>
              </a:rPr>
              <a:t>role play as United Nation representatives </a:t>
            </a:r>
            <a:r>
              <a:rPr lang="en-US" sz="1400" b="0" i="0" u="none" strike="noStrike" cap="none">
                <a:solidFill>
                  <a:srgbClr val="000000"/>
                </a:solidFill>
                <a:latin typeface="Arial"/>
                <a:ea typeface="Arial"/>
                <a:cs typeface="Arial"/>
                <a:sym typeface="Arial"/>
              </a:rPr>
              <a:t>to decide and negotiate their country’s climate strategies and stance on climate engineering.</a:t>
            </a:r>
            <a:endParaRPr/>
          </a:p>
          <a:p>
            <a:pPr marL="0" marR="0" lvl="0" indent="0" algn="l" rtl="0">
              <a:lnSpc>
                <a:spcPct val="100000"/>
              </a:lnSpc>
              <a:spcBef>
                <a:spcPts val="1400"/>
              </a:spcBef>
              <a:spcAft>
                <a:spcPts val="600"/>
              </a:spcAft>
              <a:buClr>
                <a:srgbClr val="000000"/>
              </a:buClr>
              <a:buSzPts val="1400"/>
              <a:buFont typeface="Arial"/>
              <a:buNone/>
            </a:pPr>
            <a:r>
              <a:rPr lang="en-US" sz="1400" b="1" i="0" u="none" strike="noStrike" cap="none">
                <a:solidFill>
                  <a:srgbClr val="000000"/>
                </a:solidFill>
                <a:latin typeface="Arial"/>
                <a:ea typeface="Arial"/>
                <a:cs typeface="Arial"/>
                <a:sym typeface="Arial"/>
              </a:rPr>
              <a:t>Lesson 5</a:t>
            </a:r>
            <a:r>
              <a:rPr lang="en-US" sz="1400" b="0" i="0" u="none" strike="noStrike" cap="none">
                <a:solidFill>
                  <a:srgbClr val="000000"/>
                </a:solidFill>
                <a:latin typeface="Arial"/>
                <a:ea typeface="Arial"/>
                <a:cs typeface="Arial"/>
                <a:sym typeface="Arial"/>
              </a:rPr>
              <a:t> is the culminating event of demonstrating students' final project. A framework with tips on how to facilitate </a:t>
            </a:r>
            <a:r>
              <a:rPr lang="en-US" sz="1400" b="1" i="0" u="none" strike="noStrike" cap="none">
                <a:solidFill>
                  <a:srgbClr val="690304"/>
                </a:solidFill>
                <a:latin typeface="Arial"/>
                <a:ea typeface="Arial"/>
                <a:cs typeface="Arial"/>
                <a:sym typeface="Arial"/>
              </a:rPr>
              <a:t>students’ presentations </a:t>
            </a:r>
            <a:r>
              <a:rPr lang="en-US" sz="1400" b="0" i="0" u="none" strike="noStrike" cap="none">
                <a:solidFill>
                  <a:srgbClr val="000000"/>
                </a:solidFill>
                <a:latin typeface="Arial"/>
                <a:ea typeface="Arial"/>
                <a:cs typeface="Arial"/>
                <a:sym typeface="Arial"/>
              </a:rPr>
              <a:t>can be found in the lesson plan.</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714" name="Google Shape;714;p56"/>
          <p:cNvSpPr txBox="1">
            <a:spLocks noGrp="1"/>
          </p:cNvSpPr>
          <p:nvPr>
            <p:ph type="title" idx="4294967295"/>
          </p:nvPr>
        </p:nvSpPr>
        <p:spPr>
          <a:xfrm>
            <a:off x="66175" y="66175"/>
            <a:ext cx="3880200" cy="3693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dirty="0">
                <a:ln>
                  <a:noFill/>
                </a:ln>
                <a:solidFill>
                  <a:srgbClr val="000000"/>
                </a:solidFill>
                <a:effectLst/>
                <a:uLnTx/>
                <a:uFillTx/>
                <a:latin typeface="Arial"/>
                <a:ea typeface="Arial"/>
                <a:cs typeface="Arial"/>
                <a:sym typeface="Arial"/>
              </a:rPr>
              <a:t>Final Product</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713" name="Google Shape;713;p56"/>
          <p:cNvSpPr txBox="1"/>
          <p:nvPr/>
        </p:nvSpPr>
        <p:spPr>
          <a:xfrm>
            <a:off x="166486" y="704513"/>
            <a:ext cx="2652600" cy="923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Examples from Bloomington South Earth Science Students:</a:t>
            </a:r>
            <a:endParaRPr sz="1400" b="0" i="0" u="none" strike="noStrike" cap="none">
              <a:solidFill>
                <a:srgbClr val="000000"/>
              </a:solidFill>
              <a:latin typeface="Arial"/>
              <a:ea typeface="Arial"/>
              <a:cs typeface="Arial"/>
              <a:sym typeface="Arial"/>
            </a:endParaRPr>
          </a:p>
        </p:txBody>
      </p:sp>
      <p:pic>
        <p:nvPicPr>
          <p:cNvPr id="715" name="Google Shape;715;p56">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3901277" y="30811"/>
            <a:ext cx="4452459" cy="51435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20"/>
        <p:cNvGrpSpPr/>
        <p:nvPr/>
      </p:nvGrpSpPr>
      <p:grpSpPr>
        <a:xfrm>
          <a:off x="0" y="0"/>
          <a:ext cx="0" cy="0"/>
          <a:chOff x="0" y="0"/>
          <a:chExt cx="0" cy="0"/>
        </a:xfrm>
      </p:grpSpPr>
      <p:sp>
        <p:nvSpPr>
          <p:cNvPr id="722" name="Google Shape;722;p57"/>
          <p:cNvSpPr txBox="1">
            <a:spLocks noGrp="1"/>
          </p:cNvSpPr>
          <p:nvPr>
            <p:ph type="title" idx="4294967295"/>
          </p:nvPr>
        </p:nvSpPr>
        <p:spPr>
          <a:xfrm>
            <a:off x="66175" y="66175"/>
            <a:ext cx="3880200" cy="3693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dirty="0">
                <a:ln>
                  <a:noFill/>
                </a:ln>
                <a:solidFill>
                  <a:srgbClr val="000000"/>
                </a:solidFill>
                <a:effectLst/>
                <a:uLnTx/>
                <a:uFillTx/>
                <a:latin typeface="Arial"/>
                <a:ea typeface="Arial"/>
                <a:cs typeface="Arial"/>
                <a:sym typeface="Arial"/>
              </a:rPr>
              <a:t>Final Product (2)</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721" name="Google Shape;721;p57"/>
          <p:cNvSpPr txBox="1"/>
          <p:nvPr/>
        </p:nvSpPr>
        <p:spPr>
          <a:xfrm>
            <a:off x="166486" y="704513"/>
            <a:ext cx="2652600" cy="923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Examples from Bloomington South Earth Science Students:</a:t>
            </a:r>
            <a:endParaRPr sz="1400" b="0" i="0" u="none" strike="noStrike" cap="none">
              <a:solidFill>
                <a:srgbClr val="000000"/>
              </a:solidFill>
              <a:latin typeface="Arial"/>
              <a:ea typeface="Arial"/>
              <a:cs typeface="Arial"/>
              <a:sym typeface="Arial"/>
            </a:endParaRPr>
          </a:p>
        </p:txBody>
      </p:sp>
      <p:pic>
        <p:nvPicPr>
          <p:cNvPr id="723" name="Google Shape;723;p57">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2975502" y="25260"/>
            <a:ext cx="5961456" cy="5143500"/>
          </a:xfrm>
          <a:prstGeom prst="rect">
            <a:avLst/>
          </a:prstGeom>
          <a:noFill/>
          <a:ln>
            <a:noFill/>
          </a:ln>
        </p:spPr>
      </p:pic>
      <p:sp>
        <p:nvSpPr>
          <p:cNvPr id="724" name="Google Shape;724;p57">
            <a:extLst>
              <a:ext uri="{C183D7F6-B498-43B3-948B-1728B52AA6E4}">
                <adec:decorative xmlns:adec="http://schemas.microsoft.com/office/drawing/2017/decorative" val="1"/>
              </a:ext>
            </a:extLst>
          </p:cNvPr>
          <p:cNvSpPr/>
          <p:nvPr/>
        </p:nvSpPr>
        <p:spPr>
          <a:xfrm>
            <a:off x="2874550" y="10104"/>
            <a:ext cx="944712" cy="225565"/>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28"/>
        <p:cNvGrpSpPr/>
        <p:nvPr/>
      </p:nvGrpSpPr>
      <p:grpSpPr>
        <a:xfrm>
          <a:off x="0" y="0"/>
          <a:ext cx="0" cy="0"/>
          <a:chOff x="0" y="0"/>
          <a:chExt cx="0" cy="0"/>
        </a:xfrm>
      </p:grpSpPr>
      <p:sp>
        <p:nvSpPr>
          <p:cNvPr id="730" name="Google Shape;730;p58"/>
          <p:cNvSpPr txBox="1">
            <a:spLocks noGrp="1"/>
          </p:cNvSpPr>
          <p:nvPr>
            <p:ph type="title" idx="4294967295"/>
          </p:nvPr>
        </p:nvSpPr>
        <p:spPr>
          <a:xfrm>
            <a:off x="66175" y="66175"/>
            <a:ext cx="3880200" cy="3693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dirty="0">
                <a:ln>
                  <a:noFill/>
                </a:ln>
                <a:solidFill>
                  <a:srgbClr val="000000"/>
                </a:solidFill>
                <a:effectLst/>
                <a:uLnTx/>
                <a:uFillTx/>
                <a:latin typeface="Arial"/>
                <a:ea typeface="Arial"/>
                <a:cs typeface="Arial"/>
                <a:sym typeface="Arial"/>
              </a:rPr>
              <a:t>Final Product (3)</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729" name="Google Shape;729;p58"/>
          <p:cNvSpPr txBox="1"/>
          <p:nvPr/>
        </p:nvSpPr>
        <p:spPr>
          <a:xfrm>
            <a:off x="166486" y="704513"/>
            <a:ext cx="2652600" cy="923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Examples from Bloomington South Earth Science Students:</a:t>
            </a:r>
            <a:endParaRPr sz="1400" b="0" i="0" u="none" strike="noStrike" cap="none">
              <a:solidFill>
                <a:srgbClr val="000000"/>
              </a:solidFill>
              <a:latin typeface="Arial"/>
              <a:ea typeface="Arial"/>
              <a:cs typeface="Arial"/>
              <a:sym typeface="Arial"/>
            </a:endParaRPr>
          </a:p>
        </p:txBody>
      </p:sp>
      <p:pic>
        <p:nvPicPr>
          <p:cNvPr id="731" name="Google Shape;731;p58">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2915707" y="0"/>
            <a:ext cx="5970392" cy="4734232"/>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p104"/>
          <p:cNvSpPr txBox="1">
            <a:spLocks noGrp="1"/>
          </p:cNvSpPr>
          <p:nvPr>
            <p:ph type="title"/>
          </p:nvPr>
        </p:nvSpPr>
        <p:spPr>
          <a:xfrm>
            <a:off x="526131" y="1378658"/>
            <a:ext cx="8205506" cy="2722928"/>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FFFFFF"/>
              </a:buClr>
              <a:buSzPts val="2000"/>
              <a:buFont typeface="Arial"/>
              <a:buNone/>
            </a:pPr>
            <a:r>
              <a:rPr lang="en-US" sz="1800" b="1" i="0" u="none" strike="noStrike">
                <a:solidFill>
                  <a:srgbClr val="FFFFFF"/>
                </a:solidFill>
                <a:latin typeface="Arial"/>
                <a:ea typeface="Arial"/>
                <a:cs typeface="Arial"/>
                <a:sym typeface="Arial"/>
              </a:rPr>
              <a:t>This lesson develops the students’ engineering blueprints to meet specific criteria and considerations.</a:t>
            </a:r>
            <a:br>
              <a:rPr lang="en-US" sz="1800" b="1" i="0" u="none" strike="noStrike">
                <a:solidFill>
                  <a:srgbClr val="FFFFFF"/>
                </a:solidFill>
                <a:latin typeface="Arial"/>
                <a:ea typeface="Arial"/>
                <a:cs typeface="Arial"/>
                <a:sym typeface="Arial"/>
              </a:rPr>
            </a:br>
            <a:br>
              <a:rPr lang="en-US" sz="1800" b="1" i="0" u="none" strike="noStrike">
                <a:solidFill>
                  <a:srgbClr val="FFFFFF"/>
                </a:solidFill>
                <a:latin typeface="Arial"/>
                <a:ea typeface="Arial"/>
                <a:cs typeface="Arial"/>
                <a:sym typeface="Arial"/>
              </a:rPr>
            </a:br>
            <a:r>
              <a:rPr lang="en-US" sz="1800" b="1" i="0" u="none" strike="noStrike">
                <a:solidFill>
                  <a:srgbClr val="FFFFFF"/>
                </a:solidFill>
                <a:latin typeface="Arial"/>
                <a:ea typeface="Arial"/>
                <a:cs typeface="Arial"/>
                <a:sym typeface="Arial"/>
              </a:rPr>
              <a:t>They will present these designs to scientists, engineers, and policy makers in Lesson 5.</a:t>
            </a:r>
            <a:endParaRPr/>
          </a:p>
        </p:txBody>
      </p:sp>
      <p:sp>
        <p:nvSpPr>
          <p:cNvPr id="737" name="Google Shape;737;p104"/>
          <p:cNvSpPr txBox="1">
            <a:spLocks noGrp="1"/>
          </p:cNvSpPr>
          <p:nvPr>
            <p:ph type="body" idx="1"/>
          </p:nvPr>
        </p:nvSpPr>
        <p:spPr>
          <a:xfrm>
            <a:off x="526131" y="1536846"/>
            <a:ext cx="3700462" cy="252412"/>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Summary</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41"/>
        <p:cNvGrpSpPr/>
        <p:nvPr/>
      </p:nvGrpSpPr>
      <p:grpSpPr>
        <a:xfrm>
          <a:off x="0" y="0"/>
          <a:ext cx="0" cy="0"/>
          <a:chOff x="0" y="0"/>
          <a:chExt cx="0" cy="0"/>
        </a:xfrm>
      </p:grpSpPr>
      <p:sp>
        <p:nvSpPr>
          <p:cNvPr id="742" name="Google Shape;742;p105"/>
          <p:cNvSpPr txBox="1">
            <a:spLocks noGrp="1"/>
          </p:cNvSpPr>
          <p:nvPr>
            <p:ph type="title"/>
          </p:nvPr>
        </p:nvSpPr>
        <p:spPr>
          <a:xfrm>
            <a:off x="506694" y="1792270"/>
            <a:ext cx="6802482" cy="1435329"/>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FFFFFF"/>
              </a:buClr>
              <a:buSzPts val="4000"/>
              <a:buFont typeface="Arial"/>
              <a:buNone/>
            </a:pPr>
            <a:r>
              <a:rPr lang="en-US"/>
              <a:t>Capstone Presentation</a:t>
            </a:r>
            <a:endParaRPr/>
          </a:p>
        </p:txBody>
      </p:sp>
      <p:sp>
        <p:nvSpPr>
          <p:cNvPr id="743" name="Google Shape;743;p105"/>
          <p:cNvSpPr txBox="1">
            <a:spLocks noGrp="1"/>
          </p:cNvSpPr>
          <p:nvPr>
            <p:ph type="body" idx="1"/>
          </p:nvPr>
        </p:nvSpPr>
        <p:spPr>
          <a:xfrm>
            <a:off x="526131" y="1550535"/>
            <a:ext cx="3700462" cy="252412"/>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Lesson 5 Objective</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47"/>
        <p:cNvGrpSpPr/>
        <p:nvPr/>
      </p:nvGrpSpPr>
      <p:grpSpPr>
        <a:xfrm>
          <a:off x="0" y="0"/>
          <a:ext cx="0" cy="0"/>
          <a:chOff x="0" y="0"/>
          <a:chExt cx="0" cy="0"/>
        </a:xfrm>
      </p:grpSpPr>
      <p:sp>
        <p:nvSpPr>
          <p:cNvPr id="749" name="Google Shape;749;p60"/>
          <p:cNvSpPr txBox="1">
            <a:spLocks noGrp="1"/>
          </p:cNvSpPr>
          <p:nvPr>
            <p:ph type="title" idx="4294967295"/>
          </p:nvPr>
        </p:nvSpPr>
        <p:spPr>
          <a:xfrm>
            <a:off x="555942" y="151561"/>
            <a:ext cx="8747700" cy="4617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2400" b="1" i="0" u="none" strike="noStrike" kern="0" cap="none" spc="0" normalizeH="0" baseline="0" noProof="0" dirty="0">
                <a:ln>
                  <a:noFill/>
                </a:ln>
                <a:solidFill>
                  <a:schemeClr val="dk1"/>
                </a:solidFill>
                <a:effectLst/>
                <a:uLnTx/>
                <a:uFillTx/>
                <a:latin typeface="Arial"/>
                <a:ea typeface="Arial"/>
                <a:cs typeface="Arial"/>
                <a:sym typeface="Arial"/>
              </a:rPr>
              <a:t>Purpose</a:t>
            </a:r>
          </a:p>
        </p:txBody>
      </p:sp>
      <p:sp>
        <p:nvSpPr>
          <p:cNvPr id="748" name="Google Shape;748;p60"/>
          <p:cNvSpPr txBox="1"/>
          <p:nvPr/>
        </p:nvSpPr>
        <p:spPr>
          <a:xfrm>
            <a:off x="368709" y="1210425"/>
            <a:ext cx="8406581" cy="2726860"/>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7000"/>
              </a:lnSpc>
              <a:spcBef>
                <a:spcPts val="0"/>
              </a:spcBef>
              <a:spcAft>
                <a:spcPts val="0"/>
              </a:spcAft>
              <a:buClr>
                <a:srgbClr val="000000"/>
              </a:buClr>
              <a:buSzPts val="2000"/>
              <a:buFont typeface="Arial"/>
              <a:buChar char="•"/>
            </a:pPr>
            <a:r>
              <a:rPr lang="en-US" sz="2000" b="0" i="0" u="none" strike="noStrike" cap="none">
                <a:solidFill>
                  <a:srgbClr val="690304"/>
                </a:solidFill>
                <a:latin typeface="Arial"/>
                <a:ea typeface="Arial"/>
                <a:cs typeface="Arial"/>
                <a:sym typeface="Arial"/>
              </a:rPr>
              <a:t>Engineers and scientists give presentations of their work to a wide variety of audiences.</a:t>
            </a:r>
            <a:endParaRPr/>
          </a:p>
          <a:p>
            <a:pPr marL="0" marR="0" lvl="0" indent="0" algn="l" rtl="0">
              <a:lnSpc>
                <a:spcPct val="107000"/>
              </a:lnSpc>
              <a:spcBef>
                <a:spcPts val="0"/>
              </a:spcBef>
              <a:spcAft>
                <a:spcPts val="0"/>
              </a:spcAft>
              <a:buNone/>
            </a:pPr>
            <a:endParaRPr sz="2000" b="0" i="0" u="none" strike="noStrike" cap="none">
              <a:solidFill>
                <a:srgbClr val="690304"/>
              </a:solidFill>
              <a:latin typeface="Arial"/>
              <a:ea typeface="Arial"/>
              <a:cs typeface="Arial"/>
              <a:sym typeface="Arial"/>
            </a:endParaRPr>
          </a:p>
          <a:p>
            <a:pPr marL="342900" marR="0" lvl="0" indent="-342900" algn="l" rtl="0">
              <a:lnSpc>
                <a:spcPct val="107000"/>
              </a:lnSpc>
              <a:spcBef>
                <a:spcPts val="0"/>
              </a:spcBef>
              <a:spcAft>
                <a:spcPts val="0"/>
              </a:spcAft>
              <a:buClr>
                <a:srgbClr val="000000"/>
              </a:buClr>
              <a:buSzPts val="2000"/>
              <a:buFont typeface="Arial"/>
              <a:buChar char="•"/>
            </a:pPr>
            <a:r>
              <a:rPr lang="en-US" sz="2000" b="0" i="0" u="none" strike="noStrike" cap="none">
                <a:solidFill>
                  <a:srgbClr val="690304"/>
                </a:solidFill>
                <a:latin typeface="Arial"/>
                <a:ea typeface="Arial"/>
                <a:cs typeface="Arial"/>
                <a:sym typeface="Arial"/>
              </a:rPr>
              <a:t>Students will present their climate engineering design to an audience consisting of climate scientists, engineers, stakeholders, and/or policymakers. This task challenges the students to take their work outside of the classroom, to communicate their designs to a new audience, and to gather feedback from new sources.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sp>
        <p:nvSpPr>
          <p:cNvPr id="755" name="Google Shape;755;p61"/>
          <p:cNvSpPr txBox="1">
            <a:spLocks noGrp="1"/>
          </p:cNvSpPr>
          <p:nvPr>
            <p:ph type="title" idx="4294967295"/>
          </p:nvPr>
        </p:nvSpPr>
        <p:spPr>
          <a:xfrm>
            <a:off x="555942" y="151561"/>
            <a:ext cx="8747700" cy="4617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2400" b="1" i="0" u="none" strike="noStrike" kern="0" cap="none" spc="0" normalizeH="0" baseline="0" noProof="0" dirty="0">
                <a:ln>
                  <a:noFill/>
                </a:ln>
                <a:solidFill>
                  <a:schemeClr val="dk1"/>
                </a:solidFill>
                <a:effectLst/>
                <a:uLnTx/>
                <a:uFillTx/>
                <a:latin typeface="Arial"/>
                <a:ea typeface="Arial"/>
                <a:cs typeface="Arial"/>
                <a:sym typeface="Arial"/>
              </a:rPr>
              <a:t>Presentation Template</a:t>
            </a:r>
          </a:p>
        </p:txBody>
      </p:sp>
      <p:sp>
        <p:nvSpPr>
          <p:cNvPr id="754" name="Google Shape;754;p61"/>
          <p:cNvSpPr txBox="1"/>
          <p:nvPr/>
        </p:nvSpPr>
        <p:spPr>
          <a:xfrm>
            <a:off x="167148" y="757493"/>
            <a:ext cx="8976900" cy="4227784"/>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Clr>
                <a:srgbClr val="000000"/>
              </a:buClr>
              <a:buSzPts val="2000"/>
              <a:buFont typeface="Arial"/>
              <a:buNone/>
            </a:pPr>
            <a:r>
              <a:rPr lang="en-US" sz="2000" b="0" i="0" u="none" strike="noStrike" cap="none">
                <a:solidFill>
                  <a:schemeClr val="dk1"/>
                </a:solidFill>
                <a:latin typeface="Arial"/>
                <a:ea typeface="Arial"/>
                <a:cs typeface="Arial"/>
                <a:sym typeface="Arial"/>
              </a:rPr>
              <a:t>	</a:t>
            </a:r>
            <a:r>
              <a:rPr lang="en-US" sz="2000" b="0" i="0" u="none" strike="noStrike" cap="none">
                <a:solidFill>
                  <a:srgbClr val="690304"/>
                </a:solidFill>
                <a:latin typeface="Arial"/>
                <a:ea typeface="Arial"/>
                <a:cs typeface="Arial"/>
                <a:sym typeface="Arial"/>
              </a:rPr>
              <a:t>Each group selects one technology to present. </a:t>
            </a:r>
            <a:endParaRPr sz="1400" b="0" i="0" u="none" strike="noStrike" cap="none">
              <a:solidFill>
                <a:srgbClr val="000000"/>
              </a:solidFill>
              <a:latin typeface="Arial"/>
              <a:ea typeface="Arial"/>
              <a:cs typeface="Arial"/>
              <a:sym typeface="Arial"/>
            </a:endParaRPr>
          </a:p>
          <a:p>
            <a:pPr marL="0" marR="0" lvl="0" indent="0" algn="l" rtl="0">
              <a:lnSpc>
                <a:spcPct val="107000"/>
              </a:lnSpc>
              <a:spcBef>
                <a:spcPts val="0"/>
              </a:spcBef>
              <a:spcAft>
                <a:spcPts val="0"/>
              </a:spcAft>
              <a:buClr>
                <a:srgbClr val="000000"/>
              </a:buClr>
              <a:buSzPts val="2000"/>
              <a:buFont typeface="Arial"/>
              <a:buNone/>
            </a:pPr>
            <a:endParaRPr sz="2000" b="1" i="0" u="none" strike="noStrike" cap="none">
              <a:solidFill>
                <a:srgbClr val="690304"/>
              </a:solidFill>
              <a:latin typeface="Arial"/>
              <a:ea typeface="Arial"/>
              <a:cs typeface="Arial"/>
              <a:sym typeface="Arial"/>
            </a:endParaRPr>
          </a:p>
          <a:p>
            <a:pPr marL="0" marR="0" lvl="0" indent="0" algn="l" rtl="0">
              <a:lnSpc>
                <a:spcPct val="107000"/>
              </a:lnSpc>
              <a:spcBef>
                <a:spcPts val="0"/>
              </a:spcBef>
              <a:spcAft>
                <a:spcPts val="0"/>
              </a:spcAft>
              <a:buClr>
                <a:srgbClr val="000000"/>
              </a:buClr>
              <a:buSzPts val="2000"/>
              <a:buFont typeface="Arial"/>
              <a:buNone/>
            </a:pPr>
            <a:r>
              <a:rPr lang="en-US" sz="2000" b="1" i="0" u="none" strike="noStrike" cap="none">
                <a:solidFill>
                  <a:schemeClr val="dk1"/>
                </a:solidFill>
                <a:latin typeface="Arial"/>
                <a:ea typeface="Arial"/>
                <a:cs typeface="Arial"/>
                <a:sym typeface="Arial"/>
              </a:rPr>
              <a:t>Student 1:</a:t>
            </a:r>
            <a:r>
              <a:rPr lang="en-US" sz="2000" b="1" i="0" u="none" strike="noStrike" cap="none">
                <a:solidFill>
                  <a:srgbClr val="690304"/>
                </a:solidFill>
                <a:latin typeface="Arial"/>
                <a:ea typeface="Arial"/>
                <a:cs typeface="Arial"/>
                <a:sym typeface="Arial"/>
              </a:rPr>
              <a:t> </a:t>
            </a:r>
            <a:r>
              <a:rPr lang="en-US" sz="2000" b="0" i="0" u="none" strike="noStrike" cap="none">
                <a:solidFill>
                  <a:srgbClr val="690304"/>
                </a:solidFill>
                <a:latin typeface="Arial"/>
                <a:ea typeface="Arial"/>
                <a:cs typeface="Arial"/>
                <a:sym typeface="Arial"/>
              </a:rPr>
              <a:t>Presents the blueprint, features, size, materials and costs</a:t>
            </a:r>
            <a:endParaRPr sz="1400" b="0" i="0" u="none" strike="noStrike" cap="none">
              <a:solidFill>
                <a:srgbClr val="000000"/>
              </a:solidFill>
              <a:latin typeface="Arial"/>
              <a:ea typeface="Arial"/>
              <a:cs typeface="Arial"/>
              <a:sym typeface="Arial"/>
            </a:endParaRPr>
          </a:p>
          <a:p>
            <a:pPr marL="0" marR="0" lvl="0" indent="0" algn="l" rtl="0">
              <a:lnSpc>
                <a:spcPct val="107000"/>
              </a:lnSpc>
              <a:spcBef>
                <a:spcPts val="800"/>
              </a:spcBef>
              <a:spcAft>
                <a:spcPts val="0"/>
              </a:spcAft>
              <a:buClr>
                <a:srgbClr val="000000"/>
              </a:buClr>
              <a:buSzPts val="2000"/>
              <a:buFont typeface="Arial"/>
              <a:buNone/>
            </a:pPr>
            <a:r>
              <a:rPr lang="en-US" sz="2000" b="1" i="0" u="none" strike="noStrike" cap="none">
                <a:solidFill>
                  <a:schemeClr val="dk1"/>
                </a:solidFill>
                <a:latin typeface="Arial"/>
                <a:ea typeface="Arial"/>
                <a:cs typeface="Arial"/>
                <a:sym typeface="Arial"/>
              </a:rPr>
              <a:t>Student 2:</a:t>
            </a:r>
            <a:r>
              <a:rPr lang="en-US" sz="2000" b="1" i="0" u="none" strike="noStrike" cap="none">
                <a:solidFill>
                  <a:srgbClr val="690304"/>
                </a:solidFill>
                <a:latin typeface="Arial"/>
                <a:ea typeface="Arial"/>
                <a:cs typeface="Arial"/>
                <a:sym typeface="Arial"/>
              </a:rPr>
              <a:t> </a:t>
            </a:r>
            <a:r>
              <a:rPr lang="en-US" sz="2000" b="0" i="0" u="none" strike="noStrike" cap="none">
                <a:solidFill>
                  <a:srgbClr val="690304"/>
                </a:solidFill>
                <a:latin typeface="Arial"/>
                <a:ea typeface="Arial"/>
                <a:cs typeface="Arial"/>
                <a:sym typeface="Arial"/>
              </a:rPr>
              <a:t>Describes how the technology will function to slow global warming and/or climate change</a:t>
            </a:r>
            <a:endParaRPr sz="1400" b="0" i="0" u="none" strike="noStrike" cap="none">
              <a:solidFill>
                <a:srgbClr val="000000"/>
              </a:solidFill>
              <a:latin typeface="Arial"/>
              <a:ea typeface="Arial"/>
              <a:cs typeface="Arial"/>
              <a:sym typeface="Arial"/>
            </a:endParaRPr>
          </a:p>
          <a:p>
            <a:pPr marL="0" marR="0" lvl="0" indent="0" algn="l" rtl="0">
              <a:lnSpc>
                <a:spcPct val="107000"/>
              </a:lnSpc>
              <a:spcBef>
                <a:spcPts val="800"/>
              </a:spcBef>
              <a:spcAft>
                <a:spcPts val="0"/>
              </a:spcAft>
              <a:buClr>
                <a:srgbClr val="000000"/>
              </a:buClr>
              <a:buSzPts val="2000"/>
              <a:buFont typeface="Arial"/>
              <a:buNone/>
            </a:pPr>
            <a:r>
              <a:rPr lang="en-US" sz="2000" b="1" i="0" u="none" strike="noStrike" cap="none">
                <a:solidFill>
                  <a:schemeClr val="dk1"/>
                </a:solidFill>
                <a:latin typeface="Arial"/>
                <a:ea typeface="Arial"/>
                <a:cs typeface="Arial"/>
                <a:sym typeface="Arial"/>
              </a:rPr>
              <a:t>Student 3: </a:t>
            </a:r>
            <a:r>
              <a:rPr lang="en-US" sz="2000" b="0" i="0" u="none" strike="noStrike" cap="none">
                <a:solidFill>
                  <a:srgbClr val="690304"/>
                </a:solidFill>
                <a:latin typeface="Arial"/>
                <a:ea typeface="Arial"/>
                <a:cs typeface="Arial"/>
                <a:sym typeface="Arial"/>
              </a:rPr>
              <a:t>Limitations of the design? Regional or Global solution to warming and climate change? Long- or short-term solution?</a:t>
            </a:r>
            <a:endParaRPr sz="1400" b="0" i="0" u="none" strike="noStrike" cap="none">
              <a:solidFill>
                <a:srgbClr val="000000"/>
              </a:solidFill>
              <a:latin typeface="Arial"/>
              <a:ea typeface="Arial"/>
              <a:cs typeface="Arial"/>
              <a:sym typeface="Arial"/>
            </a:endParaRPr>
          </a:p>
          <a:p>
            <a:pPr marL="0" marR="0" lvl="0" indent="0" algn="l" rtl="0">
              <a:lnSpc>
                <a:spcPct val="107000"/>
              </a:lnSpc>
              <a:spcBef>
                <a:spcPts val="800"/>
              </a:spcBef>
              <a:spcAft>
                <a:spcPts val="0"/>
              </a:spcAft>
              <a:buClr>
                <a:srgbClr val="000000"/>
              </a:buClr>
              <a:buSzPts val="2000"/>
              <a:buFont typeface="Arial"/>
              <a:buNone/>
            </a:pPr>
            <a:r>
              <a:rPr lang="en-US" sz="2000" b="1" i="0" u="none" strike="noStrike" cap="none">
                <a:solidFill>
                  <a:schemeClr val="dk1"/>
                </a:solidFill>
                <a:latin typeface="Arial"/>
                <a:ea typeface="Arial"/>
                <a:cs typeface="Arial"/>
                <a:sym typeface="Arial"/>
              </a:rPr>
              <a:t>Student 4:</a:t>
            </a:r>
            <a:r>
              <a:rPr lang="en-US" sz="2000" b="1" i="0" u="none" strike="noStrike" cap="none">
                <a:solidFill>
                  <a:srgbClr val="690304"/>
                </a:solidFill>
                <a:latin typeface="Arial"/>
                <a:ea typeface="Arial"/>
                <a:cs typeface="Arial"/>
                <a:sym typeface="Arial"/>
              </a:rPr>
              <a:t> </a:t>
            </a:r>
            <a:r>
              <a:rPr lang="en-US" sz="2000" b="0" i="0" u="none" strike="noStrike" cap="none">
                <a:solidFill>
                  <a:srgbClr val="690304"/>
                </a:solidFill>
                <a:latin typeface="Arial"/>
                <a:ea typeface="Arial"/>
                <a:cs typeface="Arial"/>
                <a:sym typeface="Arial"/>
              </a:rPr>
              <a:t>Who benefits? What are the unintended consequences and risks?</a:t>
            </a:r>
            <a:endParaRPr sz="1400" b="0" i="0" u="none" strike="noStrike" cap="none">
              <a:solidFill>
                <a:srgbClr val="000000"/>
              </a:solidFill>
              <a:latin typeface="Arial"/>
              <a:ea typeface="Arial"/>
              <a:cs typeface="Arial"/>
              <a:sym typeface="Arial"/>
            </a:endParaRPr>
          </a:p>
          <a:p>
            <a:pPr marL="0" marR="0" lvl="0" indent="0" algn="l" rtl="0">
              <a:lnSpc>
                <a:spcPct val="107000"/>
              </a:lnSpc>
              <a:spcBef>
                <a:spcPts val="800"/>
              </a:spcBef>
              <a:spcAft>
                <a:spcPts val="0"/>
              </a:spcAft>
              <a:buClr>
                <a:srgbClr val="000000"/>
              </a:buClr>
              <a:buSzPts val="2000"/>
              <a:buFont typeface="Arial"/>
              <a:buNone/>
            </a:pPr>
            <a:r>
              <a:rPr lang="en-US" sz="2000" b="1" i="0" u="none" strike="noStrike" cap="none">
                <a:solidFill>
                  <a:schemeClr val="dk1"/>
                </a:solidFill>
                <a:latin typeface="Arial"/>
                <a:ea typeface="Arial"/>
                <a:cs typeface="Arial"/>
                <a:sym typeface="Arial"/>
              </a:rPr>
              <a:t>Student 5:</a:t>
            </a:r>
            <a:r>
              <a:rPr lang="en-US" sz="2000" b="0" i="0" u="none" strike="noStrike" cap="none">
                <a:solidFill>
                  <a:srgbClr val="690304"/>
                </a:solidFill>
                <a:latin typeface="Arial"/>
                <a:ea typeface="Arial"/>
                <a:cs typeface="Arial"/>
                <a:sym typeface="Arial"/>
              </a:rPr>
              <a:t> How should this technology be deployed? By whom? When? Who pays?</a:t>
            </a:r>
            <a:endParaRPr sz="1400" b="0" i="0" u="none" strike="noStrike" cap="none">
              <a:solidFill>
                <a:srgbClr val="000000"/>
              </a:solidFill>
              <a:latin typeface="Arial"/>
              <a:ea typeface="Arial"/>
              <a:cs typeface="Arial"/>
              <a:sym typeface="Arial"/>
            </a:endParaRPr>
          </a:p>
          <a:p>
            <a:pPr marL="0" marR="0" lvl="0" indent="0" algn="l" rtl="0">
              <a:lnSpc>
                <a:spcPct val="107000"/>
              </a:lnSpc>
              <a:spcBef>
                <a:spcPts val="800"/>
              </a:spcBef>
              <a:spcAft>
                <a:spcPts val="0"/>
              </a:spcAft>
              <a:buClr>
                <a:srgbClr val="000000"/>
              </a:buClr>
              <a:buSzPts val="2000"/>
              <a:buFont typeface="Arial"/>
              <a:buNone/>
            </a:pPr>
            <a:endParaRPr sz="2000" b="0" i="0" u="none" strike="noStrike" cap="none">
              <a:solidFill>
                <a:srgbClr val="690304"/>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60"/>
        <p:cNvGrpSpPr/>
        <p:nvPr/>
      </p:nvGrpSpPr>
      <p:grpSpPr>
        <a:xfrm>
          <a:off x="0" y="0"/>
          <a:ext cx="0" cy="0"/>
          <a:chOff x="0" y="0"/>
          <a:chExt cx="0" cy="0"/>
        </a:xfrm>
      </p:grpSpPr>
      <p:sp>
        <p:nvSpPr>
          <p:cNvPr id="761" name="Google Shape;761;p106"/>
          <p:cNvSpPr txBox="1">
            <a:spLocks noGrp="1"/>
          </p:cNvSpPr>
          <p:nvPr>
            <p:ph type="title" idx="4294967295"/>
          </p:nvPr>
        </p:nvSpPr>
        <p:spPr>
          <a:xfrm>
            <a:off x="555942" y="151561"/>
            <a:ext cx="8747700" cy="4617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2400" b="1" i="0" u="none" strike="noStrike" kern="0" cap="none" spc="0" normalizeH="0" baseline="0" noProof="0" dirty="0">
                <a:ln>
                  <a:noFill/>
                </a:ln>
                <a:solidFill>
                  <a:schemeClr val="dk1"/>
                </a:solidFill>
                <a:effectLst/>
                <a:uLnTx/>
                <a:uFillTx/>
                <a:latin typeface="Arial"/>
                <a:ea typeface="Arial"/>
                <a:cs typeface="Arial"/>
                <a:sym typeface="Arial"/>
              </a:rPr>
              <a:t>Writing Letters to State Politicians</a:t>
            </a:r>
          </a:p>
        </p:txBody>
      </p:sp>
      <p:sp>
        <p:nvSpPr>
          <p:cNvPr id="762" name="Google Shape;762;p106"/>
          <p:cNvSpPr txBox="1"/>
          <p:nvPr/>
        </p:nvSpPr>
        <p:spPr>
          <a:xfrm>
            <a:off x="2735220" y="4835723"/>
            <a:ext cx="4766186"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chemeClr val="lt1"/>
                </a:solidFill>
                <a:latin typeface="Arial"/>
                <a:ea typeface="Arial"/>
                <a:cs typeface="Arial"/>
                <a:sym typeface="Arial"/>
              </a:rPr>
              <a:t>*Catherine </a:t>
            </a: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67"/>
        <p:cNvGrpSpPr/>
        <p:nvPr/>
      </p:nvGrpSpPr>
      <p:grpSpPr>
        <a:xfrm>
          <a:off x="0" y="0"/>
          <a:ext cx="0" cy="0"/>
          <a:chOff x="0" y="0"/>
          <a:chExt cx="0" cy="0"/>
        </a:xfrm>
      </p:grpSpPr>
      <p:sp>
        <p:nvSpPr>
          <p:cNvPr id="768" name="Google Shape;768;p107"/>
          <p:cNvSpPr txBox="1">
            <a:spLocks noGrp="1"/>
          </p:cNvSpPr>
          <p:nvPr>
            <p:ph type="title" idx="4294967295"/>
          </p:nvPr>
        </p:nvSpPr>
        <p:spPr>
          <a:xfrm>
            <a:off x="982800" y="101148"/>
            <a:ext cx="7178400" cy="1096424"/>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2000" b="1" i="0" u="none" strike="noStrike" kern="0" cap="none" spc="0" normalizeH="0" baseline="0" noProof="0" dirty="0">
                <a:ln>
                  <a:noFill/>
                </a:ln>
                <a:solidFill>
                  <a:schemeClr val="dk1"/>
                </a:solidFill>
                <a:effectLst/>
                <a:uLnTx/>
                <a:uFillTx/>
                <a:latin typeface="Arial"/>
                <a:ea typeface="Arial"/>
                <a:cs typeface="Arial"/>
                <a:sym typeface="Arial"/>
              </a:rPr>
              <a:t>Agenda (2)</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7000"/>
              </a:lnSpc>
              <a:spcBef>
                <a:spcPts val="1200"/>
              </a:spcBef>
              <a:spcAft>
                <a:spcPts val="0"/>
              </a:spcAft>
              <a:buClr>
                <a:srgbClr val="000000"/>
              </a:buClr>
              <a:buSzPts val="1400"/>
              <a:buFont typeface="Arial"/>
              <a:buNone/>
              <a:tabLst/>
              <a:defRPr/>
            </a:pPr>
            <a:r>
              <a:rPr kumimoji="0" lang="en-US" sz="1400" b="1" i="0" u="none" strike="noStrike" kern="0" cap="none" spc="0" normalizeH="0" baseline="0" noProof="0" dirty="0">
                <a:ln>
                  <a:noFill/>
                </a:ln>
                <a:solidFill>
                  <a:srgbClr val="690304"/>
                </a:solidFill>
                <a:effectLst/>
                <a:uLnTx/>
                <a:uFillTx/>
                <a:latin typeface="Arial"/>
                <a:ea typeface="Arial"/>
                <a:cs typeface="Arial"/>
                <a:sym typeface="Arial"/>
              </a:rPr>
              <a:t>Project Website: https://go.iu.edu/4BPh</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7000"/>
              </a:lnSpc>
              <a:spcBef>
                <a:spcPts val="300"/>
              </a:spcBef>
              <a:spcAft>
                <a:spcPts val="0"/>
              </a:spcAft>
              <a:buClr>
                <a:srgbClr val="000000"/>
              </a:buClr>
              <a:buSzPts val="1100"/>
              <a:buFont typeface="Arial"/>
              <a:buNone/>
              <a:tabLst/>
              <a:defRPr/>
            </a:pPr>
            <a:r>
              <a:rPr kumimoji="0" lang="en-US" sz="1100" b="1" i="0" u="none" strike="noStrike" kern="0" cap="none" spc="0" normalizeH="0" baseline="0" noProof="0" dirty="0">
                <a:ln>
                  <a:noFill/>
                </a:ln>
                <a:solidFill>
                  <a:srgbClr val="690304"/>
                </a:solidFill>
                <a:effectLst/>
                <a:uLnTx/>
                <a:uFillTx/>
                <a:latin typeface="Arial"/>
                <a:ea typeface="Arial"/>
                <a:cs typeface="Arial"/>
                <a:sym typeface="Arial"/>
              </a:rPr>
              <a:t>(listed at the top of the first page in your binders)</a:t>
            </a:r>
            <a:endParaRPr kumimoji="0" lang="en-US" sz="1050" b="0" i="0" u="none" strike="noStrike" kern="0" cap="none" spc="0" normalizeH="0" baseline="0" noProof="0" dirty="0">
              <a:ln>
                <a:noFill/>
              </a:ln>
              <a:solidFill>
                <a:srgbClr val="690304"/>
              </a:solidFill>
              <a:effectLst/>
              <a:uLnTx/>
              <a:uFillTx/>
              <a:latin typeface="Calibri"/>
              <a:ea typeface="Calibri"/>
              <a:cs typeface="Calibri"/>
              <a:sym typeface="Calibri"/>
            </a:endParaRPr>
          </a:p>
        </p:txBody>
      </p:sp>
      <p:sp>
        <p:nvSpPr>
          <p:cNvPr id="769" name="Google Shape;769;p107"/>
          <p:cNvSpPr txBox="1"/>
          <p:nvPr/>
        </p:nvSpPr>
        <p:spPr>
          <a:xfrm>
            <a:off x="432621" y="1275381"/>
            <a:ext cx="8873612" cy="331372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600" b="0" i="0" u="none" strike="sngStrike" cap="none">
                <a:solidFill>
                  <a:schemeClr val="dk1"/>
                </a:solidFill>
                <a:latin typeface="Arial"/>
                <a:ea typeface="Arial"/>
                <a:cs typeface="Arial"/>
                <a:sym typeface="Arial"/>
              </a:rPr>
              <a:t>What Climate Engineering looks like (Lesson 1 activity)</a:t>
            </a:r>
            <a:endParaRPr/>
          </a:p>
          <a:p>
            <a:pPr marL="0" marR="0" lvl="0" indent="0" algn="l" rtl="0">
              <a:lnSpc>
                <a:spcPct val="100000"/>
              </a:lnSpc>
              <a:spcBef>
                <a:spcPts val="800"/>
              </a:spcBef>
              <a:spcAft>
                <a:spcPts val="0"/>
              </a:spcAft>
              <a:buClr>
                <a:srgbClr val="000000"/>
              </a:buClr>
              <a:buSzPts val="1800"/>
              <a:buFont typeface="Arial"/>
              <a:buNone/>
            </a:pPr>
            <a:r>
              <a:rPr lang="en-US" sz="1600" b="0" i="0" u="none" strike="sngStrike" cap="none">
                <a:solidFill>
                  <a:schemeClr val="dk1"/>
                </a:solidFill>
                <a:latin typeface="Arial"/>
                <a:ea typeface="Arial"/>
                <a:cs typeface="Arial"/>
                <a:sym typeface="Arial"/>
              </a:rPr>
              <a:t>Intro to Climate Engineering and Research + Q and A (video and discussion)</a:t>
            </a:r>
            <a:endParaRPr/>
          </a:p>
          <a:p>
            <a:pPr marL="0" marR="0" lvl="0" indent="0" algn="l" rtl="0">
              <a:lnSpc>
                <a:spcPct val="100000"/>
              </a:lnSpc>
              <a:spcBef>
                <a:spcPts val="800"/>
              </a:spcBef>
              <a:spcAft>
                <a:spcPts val="0"/>
              </a:spcAft>
              <a:buClr>
                <a:srgbClr val="000000"/>
              </a:buClr>
              <a:buSzPts val="1800"/>
              <a:buFont typeface="Arial"/>
              <a:buNone/>
            </a:pPr>
            <a:r>
              <a:rPr lang="en-US" sz="1600" b="0" i="1" u="none" strike="sngStrike" cap="none">
                <a:solidFill>
                  <a:schemeClr val="dk1"/>
                </a:solidFill>
                <a:latin typeface="Arial"/>
                <a:ea typeface="Arial"/>
                <a:cs typeface="Arial"/>
                <a:sym typeface="Arial"/>
              </a:rPr>
              <a:t>Morning Break</a:t>
            </a:r>
            <a:endParaRPr sz="1600" b="0" i="1" u="none" strike="sngStrike" cap="none">
              <a:solidFill>
                <a:schemeClr val="dk1"/>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800"/>
              <a:buFont typeface="Arial"/>
              <a:buNone/>
            </a:pPr>
            <a:r>
              <a:rPr lang="en-US" sz="1600" b="0" i="0" u="none" strike="sngStrike" cap="none">
                <a:solidFill>
                  <a:schemeClr val="dk1"/>
                </a:solidFill>
                <a:latin typeface="Arial"/>
                <a:ea typeface="Arial"/>
                <a:cs typeface="Arial"/>
                <a:sym typeface="Arial"/>
              </a:rPr>
              <a:t>How Marine Cloud Brightening works (Lesson 2)</a:t>
            </a:r>
            <a:endParaRPr/>
          </a:p>
          <a:p>
            <a:pPr marL="0" marR="0" lvl="0" indent="0" algn="l" rtl="0">
              <a:lnSpc>
                <a:spcPct val="100000"/>
              </a:lnSpc>
              <a:spcBef>
                <a:spcPts val="800"/>
              </a:spcBef>
              <a:spcAft>
                <a:spcPts val="0"/>
              </a:spcAft>
              <a:buClr>
                <a:srgbClr val="000000"/>
              </a:buClr>
              <a:buSzPts val="1800"/>
              <a:buFont typeface="Arial"/>
              <a:buNone/>
            </a:pPr>
            <a:r>
              <a:rPr lang="en-US" sz="1600" b="0" i="0" u="none" strike="sngStrike" cap="none">
                <a:solidFill>
                  <a:schemeClr val="dk1"/>
                </a:solidFill>
                <a:latin typeface="Arial"/>
                <a:ea typeface="Arial"/>
                <a:cs typeface="Arial"/>
                <a:sym typeface="Arial"/>
              </a:rPr>
              <a:t>Development and Presentations of student designs (Lessons 3 &amp; 5)</a:t>
            </a:r>
            <a:endParaRPr/>
          </a:p>
          <a:p>
            <a:pPr marL="0" marR="0" lvl="0" indent="0" algn="l" rtl="0">
              <a:lnSpc>
                <a:spcPct val="100000"/>
              </a:lnSpc>
              <a:spcBef>
                <a:spcPts val="800"/>
              </a:spcBef>
              <a:spcAft>
                <a:spcPts val="0"/>
              </a:spcAft>
              <a:buClr>
                <a:srgbClr val="000000"/>
              </a:buClr>
              <a:buSzPts val="1800"/>
              <a:buFont typeface="Arial"/>
              <a:buNone/>
            </a:pPr>
            <a:r>
              <a:rPr lang="en-US" sz="1600" b="0" i="1" u="none" strike="noStrike" cap="none">
                <a:solidFill>
                  <a:schemeClr val="dk1"/>
                </a:solidFill>
                <a:latin typeface="Arial"/>
                <a:ea typeface="Arial"/>
                <a:cs typeface="Arial"/>
                <a:sym typeface="Arial"/>
              </a:rPr>
              <a:t>Lunch Break</a:t>
            </a:r>
            <a:endParaRPr/>
          </a:p>
          <a:p>
            <a:pPr marL="0" marR="0" lvl="0" indent="0" algn="l" rtl="0">
              <a:lnSpc>
                <a:spcPct val="100000"/>
              </a:lnSpc>
              <a:spcBef>
                <a:spcPts val="800"/>
              </a:spcBef>
              <a:spcAft>
                <a:spcPts val="0"/>
              </a:spcAft>
              <a:buClr>
                <a:srgbClr val="000000"/>
              </a:buClr>
              <a:buSzPts val="1800"/>
              <a:buFont typeface="Arial"/>
              <a:buNone/>
            </a:pPr>
            <a:r>
              <a:rPr lang="en-US" sz="1600" b="0" i="0" u="none" strike="noStrike" cap="none">
                <a:solidFill>
                  <a:schemeClr val="dk1"/>
                </a:solidFill>
                <a:latin typeface="Arial"/>
                <a:ea typeface="Arial"/>
                <a:cs typeface="Arial"/>
                <a:sym typeface="Arial"/>
              </a:rPr>
              <a:t>Social, Ethical, Economic, Political dimensions of Climate Engineering (Lesson 4 Model UN)</a:t>
            </a:r>
            <a:endParaRPr/>
          </a:p>
          <a:p>
            <a:pPr marL="0" marR="0" lvl="0" indent="0" algn="l" rtl="0">
              <a:lnSpc>
                <a:spcPct val="100000"/>
              </a:lnSpc>
              <a:spcBef>
                <a:spcPts val="800"/>
              </a:spcBef>
              <a:spcAft>
                <a:spcPts val="0"/>
              </a:spcAft>
              <a:buClr>
                <a:srgbClr val="000000"/>
              </a:buClr>
              <a:buSzPts val="1800"/>
              <a:buFont typeface="Arial"/>
              <a:buNone/>
            </a:pPr>
            <a:r>
              <a:rPr lang="en-US" sz="1600" b="0" i="0" u="none" strike="noStrike" cap="none">
                <a:solidFill>
                  <a:schemeClr val="dk1"/>
                </a:solidFill>
                <a:latin typeface="Arial"/>
                <a:ea typeface="Arial"/>
                <a:cs typeface="Arial"/>
                <a:sym typeface="Arial"/>
              </a:rPr>
              <a:t>Classroom Implementation Strategies</a:t>
            </a:r>
            <a:endParaRPr/>
          </a:p>
          <a:p>
            <a:pPr marL="0" marR="0" lvl="0" indent="0" algn="l" rtl="0">
              <a:lnSpc>
                <a:spcPct val="100000"/>
              </a:lnSpc>
              <a:spcBef>
                <a:spcPts val="800"/>
              </a:spcBef>
              <a:spcAft>
                <a:spcPts val="0"/>
              </a:spcAft>
              <a:buClr>
                <a:srgbClr val="000000"/>
              </a:buClr>
              <a:buSzPts val="18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73"/>
        <p:cNvGrpSpPr/>
        <p:nvPr/>
      </p:nvGrpSpPr>
      <p:grpSpPr>
        <a:xfrm>
          <a:off x="0" y="0"/>
          <a:ext cx="0" cy="0"/>
          <a:chOff x="0" y="0"/>
          <a:chExt cx="0" cy="0"/>
        </a:xfrm>
      </p:grpSpPr>
      <p:sp>
        <p:nvSpPr>
          <p:cNvPr id="774" name="Google Shape;774;p108"/>
          <p:cNvSpPr txBox="1">
            <a:spLocks noGrp="1"/>
          </p:cNvSpPr>
          <p:nvPr>
            <p:ph type="title"/>
          </p:nvPr>
        </p:nvSpPr>
        <p:spPr>
          <a:xfrm>
            <a:off x="506694" y="1403290"/>
            <a:ext cx="8394990" cy="210545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FFFFFF"/>
              </a:buClr>
              <a:buSzPts val="4000"/>
              <a:buFont typeface="Arial"/>
              <a:buNone/>
            </a:pPr>
            <a:r>
              <a:rPr lang="en-US" sz="3200"/>
              <a:t>Model a United Nations meeting on whether to deploy climate engineering</a:t>
            </a:r>
            <a:endParaRPr sz="3200"/>
          </a:p>
        </p:txBody>
      </p:sp>
      <p:sp>
        <p:nvSpPr>
          <p:cNvPr id="775" name="Google Shape;775;p108"/>
          <p:cNvSpPr txBox="1">
            <a:spLocks noGrp="1"/>
          </p:cNvSpPr>
          <p:nvPr>
            <p:ph type="body" idx="1"/>
          </p:nvPr>
        </p:nvSpPr>
        <p:spPr>
          <a:xfrm>
            <a:off x="526131" y="1387697"/>
            <a:ext cx="3700462" cy="252412"/>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Lesson 4</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35"/>
          <p:cNvSpPr txBox="1">
            <a:spLocks noGrp="1"/>
          </p:cNvSpPr>
          <p:nvPr>
            <p:ph type="title" idx="4294967295"/>
          </p:nvPr>
        </p:nvSpPr>
        <p:spPr>
          <a:xfrm>
            <a:off x="982800" y="101148"/>
            <a:ext cx="7178400" cy="1096424"/>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2000" b="1" i="0" u="none" strike="noStrike" kern="0" cap="none" spc="0" normalizeH="0" baseline="0" noProof="0" dirty="0">
                <a:ln>
                  <a:noFill/>
                </a:ln>
                <a:solidFill>
                  <a:schemeClr val="dk1"/>
                </a:solidFill>
                <a:effectLst/>
                <a:uLnTx/>
                <a:uFillTx/>
                <a:latin typeface="Arial"/>
                <a:ea typeface="Arial"/>
                <a:cs typeface="Arial"/>
                <a:sym typeface="Arial"/>
              </a:rPr>
              <a:t>Agenda</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7000"/>
              </a:lnSpc>
              <a:spcBef>
                <a:spcPts val="1200"/>
              </a:spcBef>
              <a:spcAft>
                <a:spcPts val="0"/>
              </a:spcAft>
              <a:buClr>
                <a:srgbClr val="000000"/>
              </a:buClr>
              <a:buSzPts val="1400"/>
              <a:buFont typeface="Arial"/>
              <a:buNone/>
              <a:tabLst/>
              <a:defRPr/>
            </a:pPr>
            <a:r>
              <a:rPr kumimoji="0" lang="en-US" sz="1400" b="1" i="0" u="none" strike="noStrike" kern="0" cap="none" spc="0" normalizeH="0" baseline="0" noProof="0" dirty="0">
                <a:ln>
                  <a:noFill/>
                </a:ln>
                <a:solidFill>
                  <a:srgbClr val="690304"/>
                </a:solidFill>
                <a:effectLst/>
                <a:uLnTx/>
                <a:uFillTx/>
                <a:latin typeface="Arial"/>
                <a:ea typeface="Arial"/>
                <a:cs typeface="Arial"/>
                <a:sym typeface="Arial"/>
              </a:rPr>
              <a:t>Project Website: https://go.iu.edu/4BPh</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7000"/>
              </a:lnSpc>
              <a:spcBef>
                <a:spcPts val="300"/>
              </a:spcBef>
              <a:spcAft>
                <a:spcPts val="0"/>
              </a:spcAft>
              <a:buClr>
                <a:srgbClr val="000000"/>
              </a:buClr>
              <a:buSzPts val="1100"/>
              <a:buFont typeface="Arial"/>
              <a:buNone/>
              <a:tabLst/>
              <a:defRPr/>
            </a:pPr>
            <a:r>
              <a:rPr kumimoji="0" lang="en-US" sz="1100" b="1" i="0" u="none" strike="noStrike" kern="0" cap="none" spc="0" normalizeH="0" baseline="0" noProof="0" dirty="0">
                <a:ln>
                  <a:noFill/>
                </a:ln>
                <a:solidFill>
                  <a:srgbClr val="690304"/>
                </a:solidFill>
                <a:effectLst/>
                <a:uLnTx/>
                <a:uFillTx/>
                <a:latin typeface="Arial"/>
                <a:ea typeface="Arial"/>
                <a:cs typeface="Arial"/>
                <a:sym typeface="Arial"/>
              </a:rPr>
              <a:t>(listed at the top of the first page in your binders)</a:t>
            </a:r>
            <a:endParaRPr kumimoji="0" lang="en-US" sz="1050" b="0" i="0" u="none" strike="noStrike" kern="0" cap="none" spc="0" normalizeH="0" baseline="0" noProof="0" dirty="0">
              <a:ln>
                <a:noFill/>
              </a:ln>
              <a:solidFill>
                <a:srgbClr val="690304"/>
              </a:solidFill>
              <a:effectLst/>
              <a:uLnTx/>
              <a:uFillTx/>
              <a:latin typeface="Calibri"/>
              <a:ea typeface="Calibri"/>
              <a:cs typeface="Calibri"/>
              <a:sym typeface="Calibri"/>
            </a:endParaRPr>
          </a:p>
        </p:txBody>
      </p:sp>
      <p:sp>
        <p:nvSpPr>
          <p:cNvPr id="188" name="Google Shape;188;p35"/>
          <p:cNvSpPr txBox="1"/>
          <p:nvPr/>
        </p:nvSpPr>
        <p:spPr>
          <a:xfrm>
            <a:off x="432621" y="1275381"/>
            <a:ext cx="8873612" cy="331372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600" b="0" i="0" u="none" strike="noStrike" cap="none">
                <a:solidFill>
                  <a:schemeClr val="dk1"/>
                </a:solidFill>
                <a:latin typeface="Arial"/>
                <a:ea typeface="Arial"/>
                <a:cs typeface="Arial"/>
                <a:sym typeface="Arial"/>
              </a:rPr>
              <a:t>What Climate Engineering looks like (Lesson 1 activity)</a:t>
            </a:r>
            <a:endParaRPr/>
          </a:p>
          <a:p>
            <a:pPr marL="0" marR="0" lvl="0" indent="0" algn="l" rtl="0">
              <a:lnSpc>
                <a:spcPct val="100000"/>
              </a:lnSpc>
              <a:spcBef>
                <a:spcPts val="800"/>
              </a:spcBef>
              <a:spcAft>
                <a:spcPts val="0"/>
              </a:spcAft>
              <a:buClr>
                <a:srgbClr val="000000"/>
              </a:buClr>
              <a:buSzPts val="1800"/>
              <a:buFont typeface="Arial"/>
              <a:buNone/>
            </a:pPr>
            <a:r>
              <a:rPr lang="en-US" sz="1600" b="0" i="0" u="none" strike="noStrike" cap="none">
                <a:solidFill>
                  <a:schemeClr val="dk1"/>
                </a:solidFill>
                <a:latin typeface="Arial"/>
                <a:ea typeface="Arial"/>
                <a:cs typeface="Arial"/>
                <a:sym typeface="Arial"/>
              </a:rPr>
              <a:t>Intro to Climate Engineering and Research + Q and A (video and discussion)</a:t>
            </a:r>
            <a:endParaRPr/>
          </a:p>
          <a:p>
            <a:pPr marL="0" marR="0" lvl="0" indent="0" algn="l" rtl="0">
              <a:lnSpc>
                <a:spcPct val="100000"/>
              </a:lnSpc>
              <a:spcBef>
                <a:spcPts val="800"/>
              </a:spcBef>
              <a:spcAft>
                <a:spcPts val="0"/>
              </a:spcAft>
              <a:buClr>
                <a:srgbClr val="000000"/>
              </a:buClr>
              <a:buSzPts val="1800"/>
              <a:buFont typeface="Arial"/>
              <a:buNone/>
            </a:pPr>
            <a:r>
              <a:rPr lang="en-US" sz="1600" b="0" i="1" u="none" strike="noStrike" cap="none">
                <a:solidFill>
                  <a:schemeClr val="dk1"/>
                </a:solidFill>
                <a:latin typeface="Arial"/>
                <a:ea typeface="Arial"/>
                <a:cs typeface="Arial"/>
                <a:sym typeface="Arial"/>
              </a:rPr>
              <a:t>Morning Break</a:t>
            </a:r>
            <a:endParaRPr sz="1600" b="0" i="1" u="none" strike="noStrike" cap="none">
              <a:solidFill>
                <a:schemeClr val="dk1"/>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800"/>
              <a:buFont typeface="Arial"/>
              <a:buNone/>
            </a:pPr>
            <a:r>
              <a:rPr lang="en-US" sz="1600" b="0" i="0" u="none" strike="noStrike" cap="none">
                <a:solidFill>
                  <a:schemeClr val="dk1"/>
                </a:solidFill>
                <a:latin typeface="Arial"/>
                <a:ea typeface="Arial"/>
                <a:cs typeface="Arial"/>
                <a:sym typeface="Arial"/>
              </a:rPr>
              <a:t>How Marine Cloud Brightening works (Lesson 2)</a:t>
            </a:r>
            <a:endParaRPr/>
          </a:p>
          <a:p>
            <a:pPr marL="0" marR="0" lvl="0" indent="0" algn="l" rtl="0">
              <a:lnSpc>
                <a:spcPct val="100000"/>
              </a:lnSpc>
              <a:spcBef>
                <a:spcPts val="800"/>
              </a:spcBef>
              <a:spcAft>
                <a:spcPts val="0"/>
              </a:spcAft>
              <a:buClr>
                <a:srgbClr val="000000"/>
              </a:buClr>
              <a:buSzPts val="1800"/>
              <a:buFont typeface="Arial"/>
              <a:buNone/>
            </a:pPr>
            <a:r>
              <a:rPr lang="en-US" sz="1600" b="0" i="0" u="none" strike="noStrike" cap="none">
                <a:solidFill>
                  <a:schemeClr val="dk1"/>
                </a:solidFill>
                <a:latin typeface="Arial"/>
                <a:ea typeface="Arial"/>
                <a:cs typeface="Arial"/>
                <a:sym typeface="Arial"/>
              </a:rPr>
              <a:t>Development and Presentations of student designs (Lessons 3 &amp; 5)</a:t>
            </a:r>
            <a:endParaRPr/>
          </a:p>
          <a:p>
            <a:pPr marL="0" marR="0" lvl="0" indent="0" algn="l" rtl="0">
              <a:lnSpc>
                <a:spcPct val="100000"/>
              </a:lnSpc>
              <a:spcBef>
                <a:spcPts val="800"/>
              </a:spcBef>
              <a:spcAft>
                <a:spcPts val="0"/>
              </a:spcAft>
              <a:buClr>
                <a:srgbClr val="000000"/>
              </a:buClr>
              <a:buSzPts val="1800"/>
              <a:buFont typeface="Arial"/>
              <a:buNone/>
            </a:pPr>
            <a:r>
              <a:rPr lang="en-US" sz="1600" b="0" i="1" u="none" strike="noStrike" cap="none">
                <a:solidFill>
                  <a:schemeClr val="dk1"/>
                </a:solidFill>
                <a:latin typeface="Arial"/>
                <a:ea typeface="Arial"/>
                <a:cs typeface="Arial"/>
                <a:sym typeface="Arial"/>
              </a:rPr>
              <a:t>Lunch Break</a:t>
            </a:r>
            <a:endParaRPr/>
          </a:p>
          <a:p>
            <a:pPr marL="0" marR="0" lvl="0" indent="0" algn="l" rtl="0">
              <a:lnSpc>
                <a:spcPct val="100000"/>
              </a:lnSpc>
              <a:spcBef>
                <a:spcPts val="800"/>
              </a:spcBef>
              <a:spcAft>
                <a:spcPts val="0"/>
              </a:spcAft>
              <a:buClr>
                <a:srgbClr val="000000"/>
              </a:buClr>
              <a:buSzPts val="1800"/>
              <a:buFont typeface="Arial"/>
              <a:buNone/>
            </a:pPr>
            <a:r>
              <a:rPr lang="en-US" sz="1600" b="0" i="0" u="none" strike="noStrike" cap="none">
                <a:solidFill>
                  <a:schemeClr val="dk1"/>
                </a:solidFill>
                <a:latin typeface="Arial"/>
                <a:ea typeface="Arial"/>
                <a:cs typeface="Arial"/>
                <a:sym typeface="Arial"/>
              </a:rPr>
              <a:t>Social, Ethical, Economic, Political dimensions of Climate Engineering (Lesson 4 Model UN)</a:t>
            </a:r>
            <a:endParaRPr/>
          </a:p>
          <a:p>
            <a:pPr marL="0" marR="0" lvl="0" indent="0" algn="l" rtl="0">
              <a:lnSpc>
                <a:spcPct val="100000"/>
              </a:lnSpc>
              <a:spcBef>
                <a:spcPts val="800"/>
              </a:spcBef>
              <a:spcAft>
                <a:spcPts val="0"/>
              </a:spcAft>
              <a:buClr>
                <a:srgbClr val="000000"/>
              </a:buClr>
              <a:buSzPts val="1800"/>
              <a:buFont typeface="Arial"/>
              <a:buNone/>
            </a:pPr>
            <a:r>
              <a:rPr lang="en-US" sz="1600" b="0" i="0" u="none" strike="noStrike" cap="none">
                <a:solidFill>
                  <a:schemeClr val="dk1"/>
                </a:solidFill>
                <a:latin typeface="Arial"/>
                <a:ea typeface="Arial"/>
                <a:cs typeface="Arial"/>
                <a:sym typeface="Arial"/>
              </a:rPr>
              <a:t>Classroom Implementation Strategies</a:t>
            </a:r>
            <a:endParaRPr/>
          </a:p>
          <a:p>
            <a:pPr marL="0" marR="0" lvl="0" indent="0" algn="l" rtl="0">
              <a:lnSpc>
                <a:spcPct val="100000"/>
              </a:lnSpc>
              <a:spcBef>
                <a:spcPts val="800"/>
              </a:spcBef>
              <a:spcAft>
                <a:spcPts val="0"/>
              </a:spcAft>
              <a:buClr>
                <a:srgbClr val="000000"/>
              </a:buClr>
              <a:buSzPts val="18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79"/>
        <p:cNvGrpSpPr/>
        <p:nvPr/>
      </p:nvGrpSpPr>
      <p:grpSpPr>
        <a:xfrm>
          <a:off x="0" y="0"/>
          <a:ext cx="0" cy="0"/>
          <a:chOff x="0" y="0"/>
          <a:chExt cx="0" cy="0"/>
        </a:xfrm>
      </p:grpSpPr>
      <p:sp>
        <p:nvSpPr>
          <p:cNvPr id="780" name="Google Shape;780;p109"/>
          <p:cNvSpPr txBox="1">
            <a:spLocks noGrp="1"/>
          </p:cNvSpPr>
          <p:nvPr>
            <p:ph type="title" idx="4294967295"/>
          </p:nvPr>
        </p:nvSpPr>
        <p:spPr>
          <a:xfrm>
            <a:off x="127820" y="113382"/>
            <a:ext cx="9085006" cy="584775"/>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Arial"/>
                <a:ea typeface="Arial"/>
                <a:cs typeface="Arial"/>
                <a:sym typeface="Arial"/>
              </a:rPr>
              <a:t>“Traditional notions of political sovereignty and models of territorial states protecting fixed boundaries aren’t useful modes of thinking about climate engineering governance.” (Dalby, 2015)</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781" name="Google Shape;781;p109">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2817176" y="1200673"/>
            <a:ext cx="3509648" cy="2984115"/>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85"/>
        <p:cNvGrpSpPr/>
        <p:nvPr/>
      </p:nvGrpSpPr>
      <p:grpSpPr>
        <a:xfrm>
          <a:off x="0" y="0"/>
          <a:ext cx="0" cy="0"/>
          <a:chOff x="0" y="0"/>
          <a:chExt cx="0" cy="0"/>
        </a:xfrm>
      </p:grpSpPr>
      <p:sp>
        <p:nvSpPr>
          <p:cNvPr id="2" name="Title 1">
            <a:extLst>
              <a:ext uri="{FF2B5EF4-FFF2-40B4-BE49-F238E27FC236}">
                <a16:creationId xmlns:a16="http://schemas.microsoft.com/office/drawing/2014/main" id="{BBD72385-4D46-D72E-86E1-EABEE4544D2C}"/>
              </a:ext>
            </a:extLst>
          </p:cNvPr>
          <p:cNvSpPr>
            <a:spLocks noGrp="1"/>
          </p:cNvSpPr>
          <p:nvPr>
            <p:ph type="title" idx="4294967295"/>
          </p:nvPr>
        </p:nvSpPr>
        <p:spPr>
          <a:xfrm>
            <a:off x="1161892" y="-857250"/>
            <a:ext cx="6802482" cy="857250"/>
          </a:xfrm>
        </p:spPr>
        <p:txBody>
          <a:bodyPr spcFirstLastPara="1" wrap="square" lIns="91425" tIns="45700" rIns="91425" bIns="45700" anchor="b" anchorCtr="0">
            <a:normAutofit fontScale="90000"/>
          </a:bodyPr>
          <a:lstStyle/>
          <a:p>
            <a:r>
              <a:rPr lang="en-US" dirty="0"/>
              <a:t>Interconnectedness of the biosphere</a:t>
            </a:r>
          </a:p>
        </p:txBody>
      </p:sp>
      <p:sp>
        <p:nvSpPr>
          <p:cNvPr id="786" name="Google Shape;786;p110"/>
          <p:cNvSpPr txBox="1"/>
          <p:nvPr/>
        </p:nvSpPr>
        <p:spPr>
          <a:xfrm>
            <a:off x="127820" y="113382"/>
            <a:ext cx="9085006"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0" i="0" u="none" strike="noStrike" cap="none">
                <a:solidFill>
                  <a:srgbClr val="000000"/>
                </a:solidFill>
                <a:latin typeface="Arial"/>
                <a:ea typeface="Arial"/>
                <a:cs typeface="Arial"/>
                <a:sym typeface="Arial"/>
              </a:rPr>
              <a:t>“Traditional notions of political sovereignty and models of territorial states protecting fixed boundaries aren’t useful modes of thinking about climate engineering governance.” (Dalby, 2015)</a:t>
            </a:r>
            <a:endParaRPr/>
          </a:p>
        </p:txBody>
      </p:sp>
      <p:sp>
        <p:nvSpPr>
          <p:cNvPr id="788" name="Google Shape;788;p110"/>
          <p:cNvSpPr txBox="1"/>
          <p:nvPr/>
        </p:nvSpPr>
        <p:spPr>
          <a:xfrm>
            <a:off x="732033" y="698157"/>
            <a:ext cx="8411967" cy="687368"/>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1600"/>
              <a:buFont typeface="Arial"/>
              <a:buChar char="•"/>
            </a:pPr>
            <a:r>
              <a:rPr lang="en-US" sz="1600" b="0" i="0" u="none" strike="noStrike" cap="none">
                <a:solidFill>
                  <a:srgbClr val="000000"/>
                </a:solidFill>
                <a:latin typeface="Arial"/>
                <a:ea typeface="Arial"/>
                <a:cs typeface="Arial"/>
                <a:sym typeface="Arial"/>
              </a:rPr>
              <a:t>Interconnectedness of the biosphere</a:t>
            </a:r>
            <a:endParaRPr/>
          </a:p>
          <a:p>
            <a:pPr marL="0" marR="0" lvl="1" indent="0" algn="l" rtl="0">
              <a:lnSpc>
                <a:spcPct val="100000"/>
              </a:lnSpc>
              <a:spcBef>
                <a:spcPts val="800"/>
              </a:spcBef>
              <a:spcAft>
                <a:spcPts val="0"/>
              </a:spcAft>
              <a:buNone/>
            </a:pPr>
            <a:endParaRPr sz="1600" b="0" i="0" u="none" strike="noStrike" cap="none">
              <a:solidFill>
                <a:srgbClr val="000000"/>
              </a:solidFill>
              <a:latin typeface="Arial"/>
              <a:ea typeface="Arial"/>
              <a:cs typeface="Arial"/>
              <a:sym typeface="Arial"/>
            </a:endParaRPr>
          </a:p>
        </p:txBody>
      </p:sp>
      <p:pic>
        <p:nvPicPr>
          <p:cNvPr id="787" name="Google Shape;787;p110">
            <a:extLst>
              <a:ext uri="{C183D7F6-B498-43B3-948B-1728B52AA6E4}">
                <adec:decorative xmlns:adec="http://schemas.microsoft.com/office/drawing/2017/decorative" val="1"/>
              </a:ext>
            </a:extLst>
          </p:cNvPr>
          <p:cNvPicPr preferRelativeResize="0"/>
          <p:nvPr/>
        </p:nvPicPr>
        <p:blipFill rotWithShape="1">
          <a:blip r:embed="rId3">
            <a:alphaModFix amt="13000"/>
          </a:blip>
          <a:srcRect/>
          <a:stretch/>
        </p:blipFill>
        <p:spPr>
          <a:xfrm>
            <a:off x="2817176" y="1200673"/>
            <a:ext cx="3509648" cy="2984115"/>
          </a:xfrm>
          <a:prstGeom prst="rect">
            <a:avLst/>
          </a:prstGeom>
          <a:noFill/>
          <a:ln>
            <a:noFill/>
          </a:ln>
        </p:spPr>
      </p:pic>
      <p:pic>
        <p:nvPicPr>
          <p:cNvPr id="789" name="Google Shape;789;p110">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2059858" y="1017261"/>
            <a:ext cx="5024284" cy="3384962"/>
          </a:xfrm>
          <a:prstGeom prst="rect">
            <a:avLst/>
          </a:prstGeom>
          <a:noFill/>
          <a:ln>
            <a:noFill/>
          </a:ln>
        </p:spPr>
      </p:pic>
      <p:sp>
        <p:nvSpPr>
          <p:cNvPr id="790" name="Google Shape;790;p110"/>
          <p:cNvSpPr txBox="1"/>
          <p:nvPr/>
        </p:nvSpPr>
        <p:spPr>
          <a:xfrm>
            <a:off x="1165122" y="4354989"/>
            <a:ext cx="7339781" cy="4154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050" b="0" i="0" u="none" strike="noStrike" cap="none">
                <a:solidFill>
                  <a:srgbClr val="000000"/>
                </a:solidFill>
                <a:latin typeface="Arial"/>
                <a:ea typeface="Arial"/>
                <a:cs typeface="Arial"/>
                <a:sym typeface="Arial"/>
              </a:rPr>
              <a:t>Although some effects of SRM with SAI on the climate are known from certain SAI scenarios (indicated with + for likely increases, − for decreases, Δ to indicate change), the effects of SAI on ecological systems are largely unknown.</a:t>
            </a:r>
            <a:endParaRPr/>
          </a:p>
        </p:txBody>
      </p:sp>
      <p:sp>
        <p:nvSpPr>
          <p:cNvPr id="791" name="Google Shape;791;p110"/>
          <p:cNvSpPr txBox="1"/>
          <p:nvPr/>
        </p:nvSpPr>
        <p:spPr>
          <a:xfrm>
            <a:off x="2059858" y="1021322"/>
            <a:ext cx="1997900"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0" i="0" u="none" strike="noStrike" cap="none">
                <a:solidFill>
                  <a:srgbClr val="000000"/>
                </a:solidFill>
                <a:latin typeface="Arial"/>
                <a:ea typeface="Arial"/>
                <a:cs typeface="Arial"/>
                <a:sym typeface="Arial"/>
              </a:rPr>
              <a:t>Zarnetske et al., 2021</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8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9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95"/>
        <p:cNvGrpSpPr/>
        <p:nvPr/>
      </p:nvGrpSpPr>
      <p:grpSpPr>
        <a:xfrm>
          <a:off x="0" y="0"/>
          <a:ext cx="0" cy="0"/>
          <a:chOff x="0" y="0"/>
          <a:chExt cx="0" cy="0"/>
        </a:xfrm>
      </p:grpSpPr>
      <p:sp>
        <p:nvSpPr>
          <p:cNvPr id="2" name="Title 1">
            <a:extLst>
              <a:ext uri="{FF2B5EF4-FFF2-40B4-BE49-F238E27FC236}">
                <a16:creationId xmlns:a16="http://schemas.microsoft.com/office/drawing/2014/main" id="{2672951E-3CAF-A76E-BD38-5DFB9E03F9CA}"/>
              </a:ext>
            </a:extLst>
          </p:cNvPr>
          <p:cNvSpPr>
            <a:spLocks noGrp="1"/>
          </p:cNvSpPr>
          <p:nvPr>
            <p:ph type="title" idx="4294967295"/>
          </p:nvPr>
        </p:nvSpPr>
        <p:spPr>
          <a:xfrm>
            <a:off x="1161892" y="-857250"/>
            <a:ext cx="6802482" cy="857250"/>
          </a:xfrm>
        </p:spPr>
        <p:txBody>
          <a:bodyPr spcFirstLastPara="1" wrap="square" lIns="91425" tIns="45700" rIns="91425" bIns="45700" anchor="b" anchorCtr="0">
            <a:normAutofit/>
          </a:bodyPr>
          <a:lstStyle/>
          <a:p>
            <a:r>
              <a:rPr lang="en-US" dirty="0"/>
              <a:t>teleconnections</a:t>
            </a:r>
          </a:p>
        </p:txBody>
      </p:sp>
      <p:sp>
        <p:nvSpPr>
          <p:cNvPr id="796" name="Google Shape;796;p111"/>
          <p:cNvSpPr txBox="1"/>
          <p:nvPr/>
        </p:nvSpPr>
        <p:spPr>
          <a:xfrm>
            <a:off x="127820" y="113382"/>
            <a:ext cx="9085006"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0" i="0" u="none" strike="noStrike" cap="none">
                <a:solidFill>
                  <a:srgbClr val="000000"/>
                </a:solidFill>
                <a:latin typeface="Arial"/>
                <a:ea typeface="Arial"/>
                <a:cs typeface="Arial"/>
                <a:sym typeface="Arial"/>
              </a:rPr>
              <a:t>“Traditional notions of political sovereignty and models of territorial states protecting fixed boundaries aren’t useful modes of thinking about climate engineering governance.” (Dalby, 2015)</a:t>
            </a:r>
            <a:endParaRPr/>
          </a:p>
        </p:txBody>
      </p:sp>
      <p:sp>
        <p:nvSpPr>
          <p:cNvPr id="798" name="Google Shape;798;p111"/>
          <p:cNvSpPr txBox="1"/>
          <p:nvPr/>
        </p:nvSpPr>
        <p:spPr>
          <a:xfrm>
            <a:off x="732033" y="698157"/>
            <a:ext cx="8411967" cy="687368"/>
          </a:xfrm>
          <a:prstGeom prst="rect">
            <a:avLst/>
          </a:prstGeom>
          <a:noFill/>
          <a:ln>
            <a:noFill/>
          </a:ln>
        </p:spPr>
        <p:txBody>
          <a:bodyPr spcFirstLastPara="1" wrap="square" lIns="91425" tIns="45700" rIns="91425" bIns="45700" anchor="t" anchorCtr="0">
            <a:spAutoFit/>
          </a:bodyPr>
          <a:lstStyle/>
          <a:p>
            <a:pPr marL="285750" marR="0" lvl="2" indent="-285750" algn="l" rtl="0">
              <a:lnSpc>
                <a:spcPct val="100000"/>
              </a:lnSpc>
              <a:spcBef>
                <a:spcPts val="0"/>
              </a:spcBef>
              <a:spcAft>
                <a:spcPts val="0"/>
              </a:spcAft>
              <a:buClr>
                <a:srgbClr val="000000"/>
              </a:buClr>
              <a:buSzPts val="1600"/>
              <a:buFont typeface="Arial"/>
              <a:buChar char="•"/>
            </a:pPr>
            <a:r>
              <a:rPr lang="en-US" sz="1600" b="0" i="0" u="none" strike="noStrike" cap="none">
                <a:solidFill>
                  <a:srgbClr val="000000"/>
                </a:solidFill>
                <a:latin typeface="Arial"/>
                <a:ea typeface="Arial"/>
                <a:cs typeface="Arial"/>
                <a:sym typeface="Arial"/>
              </a:rPr>
              <a:t>Teleconnections and coupling between the atmosphere, hydrosphere, and cryosphere </a:t>
            </a:r>
            <a:endParaRPr/>
          </a:p>
          <a:p>
            <a:pPr marL="0" marR="0" lvl="1" indent="0" algn="l" rtl="0">
              <a:lnSpc>
                <a:spcPct val="100000"/>
              </a:lnSpc>
              <a:spcBef>
                <a:spcPts val="800"/>
              </a:spcBef>
              <a:spcAft>
                <a:spcPts val="0"/>
              </a:spcAft>
              <a:buNone/>
            </a:pPr>
            <a:endParaRPr sz="1600" b="0" i="0" u="none" strike="noStrike" cap="none">
              <a:solidFill>
                <a:srgbClr val="000000"/>
              </a:solidFill>
              <a:latin typeface="Arial"/>
              <a:ea typeface="Arial"/>
              <a:cs typeface="Arial"/>
              <a:sym typeface="Arial"/>
            </a:endParaRPr>
          </a:p>
        </p:txBody>
      </p:sp>
      <p:pic>
        <p:nvPicPr>
          <p:cNvPr id="797" name="Google Shape;797;p111">
            <a:extLst>
              <a:ext uri="{C183D7F6-B498-43B3-948B-1728B52AA6E4}">
                <adec:decorative xmlns:adec="http://schemas.microsoft.com/office/drawing/2017/decorative" val="1"/>
              </a:ext>
            </a:extLst>
          </p:cNvPr>
          <p:cNvPicPr preferRelativeResize="0"/>
          <p:nvPr/>
        </p:nvPicPr>
        <p:blipFill rotWithShape="1">
          <a:blip r:embed="rId3">
            <a:alphaModFix amt="13000"/>
          </a:blip>
          <a:srcRect/>
          <a:stretch/>
        </p:blipFill>
        <p:spPr>
          <a:xfrm>
            <a:off x="2817176" y="1200673"/>
            <a:ext cx="3509648" cy="2984115"/>
          </a:xfrm>
          <a:prstGeom prst="rect">
            <a:avLst/>
          </a:prstGeom>
          <a:noFill/>
          <a:ln>
            <a:noFill/>
          </a:ln>
        </p:spPr>
      </p:pic>
      <p:pic>
        <p:nvPicPr>
          <p:cNvPr id="799" name="Google Shape;799;p111">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2040311" y="985120"/>
            <a:ext cx="5063378" cy="3748087"/>
          </a:xfrm>
          <a:prstGeom prst="rect">
            <a:avLst/>
          </a:prstGeom>
          <a:noFill/>
          <a:ln>
            <a:noFill/>
          </a:ln>
        </p:spPr>
      </p:pic>
      <p:sp>
        <p:nvSpPr>
          <p:cNvPr id="800" name="Google Shape;800;p111"/>
          <p:cNvSpPr txBox="1"/>
          <p:nvPr/>
        </p:nvSpPr>
        <p:spPr>
          <a:xfrm>
            <a:off x="7260736" y="4476513"/>
            <a:ext cx="1952090"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100" b="0" i="0" u="none" strike="noStrike" cap="none">
                <a:solidFill>
                  <a:srgbClr val="000000"/>
                </a:solidFill>
                <a:latin typeface="Arial"/>
                <a:ea typeface="Arial"/>
                <a:cs typeface="Arial"/>
                <a:sym typeface="Arial"/>
              </a:rPr>
              <a:t>Liu et al. (2023)</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0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804"/>
        <p:cNvGrpSpPr/>
        <p:nvPr/>
      </p:nvGrpSpPr>
      <p:grpSpPr>
        <a:xfrm>
          <a:off x="0" y="0"/>
          <a:ext cx="0" cy="0"/>
          <a:chOff x="0" y="0"/>
          <a:chExt cx="0" cy="0"/>
        </a:xfrm>
      </p:grpSpPr>
      <p:sp>
        <p:nvSpPr>
          <p:cNvPr id="2" name="Title 1">
            <a:extLst>
              <a:ext uri="{FF2B5EF4-FFF2-40B4-BE49-F238E27FC236}">
                <a16:creationId xmlns:a16="http://schemas.microsoft.com/office/drawing/2014/main" id="{92F1C941-0692-C933-3777-6ECB2FB5E6F5}"/>
              </a:ext>
            </a:extLst>
          </p:cNvPr>
          <p:cNvSpPr>
            <a:spLocks noGrp="1"/>
          </p:cNvSpPr>
          <p:nvPr>
            <p:ph type="title" idx="4294967295"/>
          </p:nvPr>
        </p:nvSpPr>
        <p:spPr>
          <a:xfrm>
            <a:off x="1161892" y="-857250"/>
            <a:ext cx="6802482" cy="857250"/>
          </a:xfrm>
        </p:spPr>
        <p:txBody>
          <a:bodyPr spcFirstLastPara="1" wrap="square" lIns="91425" tIns="45700" rIns="91425" bIns="45700" anchor="b" anchorCtr="0">
            <a:normAutofit/>
          </a:bodyPr>
          <a:lstStyle/>
          <a:p>
            <a:r>
              <a:rPr lang="en-US" dirty="0"/>
              <a:t>Global economy</a:t>
            </a:r>
          </a:p>
        </p:txBody>
      </p:sp>
      <p:sp>
        <p:nvSpPr>
          <p:cNvPr id="805" name="Google Shape;805;p112"/>
          <p:cNvSpPr txBox="1"/>
          <p:nvPr/>
        </p:nvSpPr>
        <p:spPr>
          <a:xfrm>
            <a:off x="127820" y="113382"/>
            <a:ext cx="9085006"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0" i="0" u="none" strike="noStrike" cap="none">
                <a:solidFill>
                  <a:srgbClr val="000000"/>
                </a:solidFill>
                <a:latin typeface="Arial"/>
                <a:ea typeface="Arial"/>
                <a:cs typeface="Arial"/>
                <a:sym typeface="Arial"/>
              </a:rPr>
              <a:t>“Traditional notions of political sovereignty and models of territorial states protecting fixed boundaries aren’t useful modes of thinking about climate engineering governance.” (Dalby, 2015)</a:t>
            </a:r>
            <a:endParaRPr/>
          </a:p>
        </p:txBody>
      </p:sp>
      <p:sp>
        <p:nvSpPr>
          <p:cNvPr id="807" name="Google Shape;807;p112"/>
          <p:cNvSpPr txBox="1"/>
          <p:nvPr/>
        </p:nvSpPr>
        <p:spPr>
          <a:xfrm>
            <a:off x="732033" y="698157"/>
            <a:ext cx="8411967" cy="687368"/>
          </a:xfrm>
          <a:prstGeom prst="rect">
            <a:avLst/>
          </a:prstGeom>
          <a:noFill/>
          <a:ln>
            <a:noFill/>
          </a:ln>
        </p:spPr>
        <p:txBody>
          <a:bodyPr spcFirstLastPara="1" wrap="square" lIns="91425" tIns="45700" rIns="91425" bIns="45700" anchor="t" anchorCtr="0">
            <a:spAutoFit/>
          </a:bodyPr>
          <a:lstStyle/>
          <a:p>
            <a:pPr marL="285750" marR="0" lvl="2" indent="-285750" algn="l" rtl="0">
              <a:lnSpc>
                <a:spcPct val="100000"/>
              </a:lnSpc>
              <a:spcBef>
                <a:spcPts val="0"/>
              </a:spcBef>
              <a:spcAft>
                <a:spcPts val="0"/>
              </a:spcAft>
              <a:buClr>
                <a:srgbClr val="000000"/>
              </a:buClr>
              <a:buSzPts val="1600"/>
              <a:buFont typeface="Arial"/>
              <a:buChar char="•"/>
            </a:pPr>
            <a:r>
              <a:rPr lang="en-US" sz="1600" b="0" i="0" u="none" strike="noStrike" cap="none">
                <a:solidFill>
                  <a:srgbClr val="000000"/>
                </a:solidFill>
                <a:latin typeface="Arial"/>
                <a:ea typeface="Arial"/>
                <a:cs typeface="Arial"/>
                <a:sym typeface="Arial"/>
              </a:rPr>
              <a:t>Global economy and trade</a:t>
            </a:r>
            <a:endParaRPr/>
          </a:p>
          <a:p>
            <a:pPr marL="0" marR="0" lvl="1" indent="0" algn="l" rtl="0">
              <a:lnSpc>
                <a:spcPct val="100000"/>
              </a:lnSpc>
              <a:spcBef>
                <a:spcPts val="800"/>
              </a:spcBef>
              <a:spcAft>
                <a:spcPts val="0"/>
              </a:spcAft>
              <a:buNone/>
            </a:pPr>
            <a:endParaRPr sz="1600" b="0" i="0" u="none" strike="noStrike" cap="none">
              <a:solidFill>
                <a:srgbClr val="000000"/>
              </a:solidFill>
              <a:latin typeface="Arial"/>
              <a:ea typeface="Arial"/>
              <a:cs typeface="Arial"/>
              <a:sym typeface="Arial"/>
            </a:endParaRPr>
          </a:p>
        </p:txBody>
      </p:sp>
      <p:pic>
        <p:nvPicPr>
          <p:cNvPr id="806" name="Google Shape;806;p112">
            <a:extLst>
              <a:ext uri="{C183D7F6-B498-43B3-948B-1728B52AA6E4}">
                <adec:decorative xmlns:adec="http://schemas.microsoft.com/office/drawing/2017/decorative" val="1"/>
              </a:ext>
            </a:extLst>
          </p:cNvPr>
          <p:cNvPicPr preferRelativeResize="0"/>
          <p:nvPr/>
        </p:nvPicPr>
        <p:blipFill rotWithShape="1">
          <a:blip r:embed="rId3">
            <a:alphaModFix amt="13000"/>
          </a:blip>
          <a:srcRect/>
          <a:stretch/>
        </p:blipFill>
        <p:spPr>
          <a:xfrm>
            <a:off x="2817176" y="1200673"/>
            <a:ext cx="3509648" cy="2984115"/>
          </a:xfrm>
          <a:prstGeom prst="rect">
            <a:avLst/>
          </a:prstGeom>
          <a:noFill/>
          <a:ln>
            <a:noFill/>
          </a:ln>
        </p:spPr>
      </p:pic>
      <p:pic>
        <p:nvPicPr>
          <p:cNvPr id="808" name="Google Shape;808;p112">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1893794" y="1010082"/>
            <a:ext cx="5356411" cy="3710487"/>
          </a:xfrm>
          <a:prstGeom prst="rect">
            <a:avLst/>
          </a:prstGeom>
          <a:noFill/>
          <a:ln>
            <a:noFill/>
          </a:ln>
        </p:spPr>
      </p:pic>
      <p:sp>
        <p:nvSpPr>
          <p:cNvPr id="809" name="Google Shape;809;p112"/>
          <p:cNvSpPr txBox="1"/>
          <p:nvPr/>
        </p:nvSpPr>
        <p:spPr>
          <a:xfrm>
            <a:off x="7221058" y="4458959"/>
            <a:ext cx="1952090"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100" b="0" i="0" u="none" strike="noStrike" cap="none">
                <a:solidFill>
                  <a:srgbClr val="000000"/>
                </a:solidFill>
                <a:latin typeface="Arial"/>
                <a:ea typeface="Arial"/>
                <a:cs typeface="Arial"/>
                <a:sym typeface="Arial"/>
              </a:rPr>
              <a:t>Via Statista</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0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813"/>
        <p:cNvGrpSpPr/>
        <p:nvPr/>
      </p:nvGrpSpPr>
      <p:grpSpPr>
        <a:xfrm>
          <a:off x="0" y="0"/>
          <a:ext cx="0" cy="0"/>
          <a:chOff x="0" y="0"/>
          <a:chExt cx="0" cy="0"/>
        </a:xfrm>
      </p:grpSpPr>
      <p:sp>
        <p:nvSpPr>
          <p:cNvPr id="2" name="Title 1">
            <a:extLst>
              <a:ext uri="{FF2B5EF4-FFF2-40B4-BE49-F238E27FC236}">
                <a16:creationId xmlns:a16="http://schemas.microsoft.com/office/drawing/2014/main" id="{F14BC999-8FEC-7FBD-FE04-EDBC08010294}"/>
              </a:ext>
            </a:extLst>
          </p:cNvPr>
          <p:cNvSpPr>
            <a:spLocks noGrp="1"/>
          </p:cNvSpPr>
          <p:nvPr>
            <p:ph type="title" idx="4294967295"/>
          </p:nvPr>
        </p:nvSpPr>
        <p:spPr>
          <a:xfrm>
            <a:off x="1161892" y="-857250"/>
            <a:ext cx="6802482" cy="857250"/>
          </a:xfrm>
        </p:spPr>
        <p:txBody>
          <a:bodyPr spcFirstLastPara="1" wrap="square" lIns="91425" tIns="45700" rIns="91425" bIns="45700" anchor="b" anchorCtr="0">
            <a:normAutofit/>
          </a:bodyPr>
          <a:lstStyle/>
          <a:p>
            <a:r>
              <a:rPr lang="en-US" dirty="0"/>
              <a:t>Climate engineering tradeoffs</a:t>
            </a:r>
          </a:p>
        </p:txBody>
      </p:sp>
      <p:sp>
        <p:nvSpPr>
          <p:cNvPr id="814" name="Google Shape;814;p113"/>
          <p:cNvSpPr txBox="1"/>
          <p:nvPr/>
        </p:nvSpPr>
        <p:spPr>
          <a:xfrm>
            <a:off x="127820" y="113382"/>
            <a:ext cx="9085006"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0" i="0" u="none" strike="noStrike" cap="none">
                <a:solidFill>
                  <a:srgbClr val="000000"/>
                </a:solidFill>
                <a:latin typeface="Arial"/>
                <a:ea typeface="Arial"/>
                <a:cs typeface="Arial"/>
                <a:sym typeface="Arial"/>
              </a:rPr>
              <a:t>“Traditional notions of political sovereignty and models of territorial states protecting fixed boundaries aren’t useful modes of thinking about climate engineering governance.” (Dalby, 2015)</a:t>
            </a:r>
            <a:endParaRPr/>
          </a:p>
        </p:txBody>
      </p:sp>
      <p:sp>
        <p:nvSpPr>
          <p:cNvPr id="816" name="Google Shape;816;p113"/>
          <p:cNvSpPr txBox="1"/>
          <p:nvPr/>
        </p:nvSpPr>
        <p:spPr>
          <a:xfrm>
            <a:off x="732033" y="698157"/>
            <a:ext cx="8411967" cy="687368"/>
          </a:xfrm>
          <a:prstGeom prst="rect">
            <a:avLst/>
          </a:prstGeom>
          <a:noFill/>
          <a:ln>
            <a:noFill/>
          </a:ln>
        </p:spPr>
        <p:txBody>
          <a:bodyPr spcFirstLastPara="1" wrap="square" lIns="91425" tIns="45700" rIns="91425" bIns="45700" anchor="t" anchorCtr="0">
            <a:spAutoFit/>
          </a:bodyPr>
          <a:lstStyle/>
          <a:p>
            <a:pPr marL="285750" marR="0" lvl="2" indent="-285750" algn="l" rtl="0">
              <a:lnSpc>
                <a:spcPct val="100000"/>
              </a:lnSpc>
              <a:spcBef>
                <a:spcPts val="0"/>
              </a:spcBef>
              <a:spcAft>
                <a:spcPts val="0"/>
              </a:spcAft>
              <a:buClr>
                <a:srgbClr val="000000"/>
              </a:buClr>
              <a:buSzPts val="1600"/>
              <a:buFont typeface="Arial"/>
              <a:buChar char="•"/>
            </a:pPr>
            <a:r>
              <a:rPr lang="en-US" sz="1600" b="0" i="0" u="none" strike="noStrike" cap="none">
                <a:solidFill>
                  <a:srgbClr val="000000"/>
                </a:solidFill>
                <a:latin typeface="Arial"/>
                <a:ea typeface="Arial"/>
                <a:cs typeface="Arial"/>
                <a:sym typeface="Arial"/>
              </a:rPr>
              <a:t>Climate engineering tradeoffs (what’s good for ___ ;  may not be good for ____ )</a:t>
            </a:r>
            <a:endParaRPr/>
          </a:p>
          <a:p>
            <a:pPr marL="0" marR="0" lvl="1" indent="0" algn="l" rtl="0">
              <a:lnSpc>
                <a:spcPct val="100000"/>
              </a:lnSpc>
              <a:spcBef>
                <a:spcPts val="800"/>
              </a:spcBef>
              <a:spcAft>
                <a:spcPts val="0"/>
              </a:spcAft>
              <a:buNone/>
            </a:pPr>
            <a:endParaRPr sz="1600" b="0" i="0" u="none" strike="noStrike" cap="none">
              <a:solidFill>
                <a:srgbClr val="000000"/>
              </a:solidFill>
              <a:latin typeface="Arial"/>
              <a:ea typeface="Arial"/>
              <a:cs typeface="Arial"/>
              <a:sym typeface="Arial"/>
            </a:endParaRPr>
          </a:p>
        </p:txBody>
      </p:sp>
      <p:sp>
        <p:nvSpPr>
          <p:cNvPr id="819" name="Google Shape;819;p113"/>
          <p:cNvSpPr txBox="1"/>
          <p:nvPr/>
        </p:nvSpPr>
        <p:spPr>
          <a:xfrm>
            <a:off x="2790724" y="1127410"/>
            <a:ext cx="4503927" cy="276999"/>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1" i="0" u="none" strike="noStrike" cap="none">
                <a:solidFill>
                  <a:srgbClr val="000000"/>
                </a:solidFill>
                <a:latin typeface="Arial"/>
                <a:ea typeface="Arial"/>
                <a:cs typeface="Arial"/>
                <a:sym typeface="Arial"/>
              </a:rPr>
              <a:t>Impacts of solar geoengineering on malaria transmission.</a:t>
            </a:r>
            <a:endParaRPr sz="1200" b="0" i="0" u="none" strike="noStrike" cap="none">
              <a:solidFill>
                <a:srgbClr val="000000"/>
              </a:solidFill>
              <a:latin typeface="Arial"/>
              <a:ea typeface="Arial"/>
              <a:cs typeface="Arial"/>
              <a:sym typeface="Arial"/>
            </a:endParaRPr>
          </a:p>
        </p:txBody>
      </p:sp>
      <p:pic>
        <p:nvPicPr>
          <p:cNvPr id="815" name="Google Shape;815;p113">
            <a:extLst>
              <a:ext uri="{C183D7F6-B498-43B3-948B-1728B52AA6E4}">
                <adec:decorative xmlns:adec="http://schemas.microsoft.com/office/drawing/2017/decorative" val="1"/>
              </a:ext>
            </a:extLst>
          </p:cNvPr>
          <p:cNvPicPr preferRelativeResize="0"/>
          <p:nvPr/>
        </p:nvPicPr>
        <p:blipFill rotWithShape="1">
          <a:blip r:embed="rId3">
            <a:alphaModFix amt="13000"/>
          </a:blip>
          <a:srcRect/>
          <a:stretch/>
        </p:blipFill>
        <p:spPr>
          <a:xfrm>
            <a:off x="2817176" y="1200673"/>
            <a:ext cx="3509648" cy="2984115"/>
          </a:xfrm>
          <a:prstGeom prst="rect">
            <a:avLst/>
          </a:prstGeom>
          <a:noFill/>
          <a:ln>
            <a:noFill/>
          </a:ln>
        </p:spPr>
      </p:pic>
      <p:pic>
        <p:nvPicPr>
          <p:cNvPr id="817" name="Google Shape;817;p113">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2004760" y="1388138"/>
            <a:ext cx="5866512" cy="3337459"/>
          </a:xfrm>
          <a:prstGeom prst="rect">
            <a:avLst/>
          </a:prstGeom>
          <a:noFill/>
          <a:ln>
            <a:noFill/>
          </a:ln>
        </p:spPr>
      </p:pic>
      <p:sp>
        <p:nvSpPr>
          <p:cNvPr id="818" name="Google Shape;818;p113"/>
          <p:cNvSpPr txBox="1"/>
          <p:nvPr/>
        </p:nvSpPr>
        <p:spPr>
          <a:xfrm>
            <a:off x="7700484" y="4476513"/>
            <a:ext cx="1952090"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100" b="0" i="0" u="none" strike="noStrike" cap="none">
                <a:solidFill>
                  <a:srgbClr val="000000"/>
                </a:solidFill>
                <a:latin typeface="Arial"/>
                <a:ea typeface="Arial"/>
                <a:cs typeface="Arial"/>
                <a:sym typeface="Arial"/>
              </a:rPr>
              <a:t>Carlson et al. (2022)</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823"/>
        <p:cNvGrpSpPr/>
        <p:nvPr/>
      </p:nvGrpSpPr>
      <p:grpSpPr>
        <a:xfrm>
          <a:off x="0" y="0"/>
          <a:ext cx="0" cy="0"/>
          <a:chOff x="0" y="0"/>
          <a:chExt cx="0" cy="0"/>
        </a:xfrm>
      </p:grpSpPr>
      <p:sp>
        <p:nvSpPr>
          <p:cNvPr id="3" name="Title 2">
            <a:extLst>
              <a:ext uri="{FF2B5EF4-FFF2-40B4-BE49-F238E27FC236}">
                <a16:creationId xmlns:a16="http://schemas.microsoft.com/office/drawing/2014/main" id="{C1CE1668-16B8-9958-E984-24EE58A35C9B}"/>
              </a:ext>
            </a:extLst>
          </p:cNvPr>
          <p:cNvSpPr>
            <a:spLocks noGrp="1"/>
          </p:cNvSpPr>
          <p:nvPr>
            <p:ph type="title" idx="4294967295"/>
          </p:nvPr>
        </p:nvSpPr>
        <p:spPr>
          <a:xfrm>
            <a:off x="1161892" y="-857250"/>
            <a:ext cx="6802482" cy="857250"/>
          </a:xfrm>
        </p:spPr>
        <p:txBody>
          <a:bodyPr spcFirstLastPara="1" wrap="square" lIns="91425" tIns="45700" rIns="91425" bIns="45700" anchor="b" anchorCtr="0">
            <a:normAutofit/>
          </a:bodyPr>
          <a:lstStyle/>
          <a:p>
            <a:r>
              <a:rPr lang="en-US" dirty="0"/>
              <a:t>Desire to slow global warming</a:t>
            </a:r>
          </a:p>
        </p:txBody>
      </p:sp>
      <p:sp>
        <p:nvSpPr>
          <p:cNvPr id="824" name="Google Shape;824;p114"/>
          <p:cNvSpPr txBox="1"/>
          <p:nvPr/>
        </p:nvSpPr>
        <p:spPr>
          <a:xfrm>
            <a:off x="127820" y="113382"/>
            <a:ext cx="9085006"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0" i="0" u="none" strike="noStrike" cap="none">
                <a:solidFill>
                  <a:srgbClr val="000000"/>
                </a:solidFill>
                <a:latin typeface="Arial"/>
                <a:ea typeface="Arial"/>
                <a:cs typeface="Arial"/>
                <a:sym typeface="Arial"/>
              </a:rPr>
              <a:t>“Traditional notions of political sovereignty and models of territorial states protecting fixed boundaries aren’t useful modes of thinking about climate engineering governance.” (Dalby, 2015)</a:t>
            </a:r>
            <a:endParaRPr/>
          </a:p>
        </p:txBody>
      </p:sp>
      <p:sp>
        <p:nvSpPr>
          <p:cNvPr id="826" name="Google Shape;826;p114"/>
          <p:cNvSpPr txBox="1"/>
          <p:nvPr/>
        </p:nvSpPr>
        <p:spPr>
          <a:xfrm>
            <a:off x="732033" y="698157"/>
            <a:ext cx="8411967" cy="687368"/>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1600"/>
              <a:buFont typeface="Arial"/>
              <a:buChar char="•"/>
            </a:pPr>
            <a:r>
              <a:rPr lang="en-US" sz="1600" b="0" i="0" u="none" strike="noStrike" cap="none">
                <a:solidFill>
                  <a:srgbClr val="000000"/>
                </a:solidFill>
                <a:latin typeface="Arial"/>
                <a:ea typeface="Arial"/>
                <a:cs typeface="Arial"/>
                <a:sym typeface="Arial"/>
              </a:rPr>
              <a:t>Desire to slow global warming is not universal amongst nations</a:t>
            </a:r>
            <a:endParaRPr/>
          </a:p>
          <a:p>
            <a:pPr marL="0" marR="0" lvl="1" indent="0" algn="l" rtl="0">
              <a:lnSpc>
                <a:spcPct val="100000"/>
              </a:lnSpc>
              <a:spcBef>
                <a:spcPts val="800"/>
              </a:spcBef>
              <a:spcAft>
                <a:spcPts val="0"/>
              </a:spcAft>
              <a:buNone/>
            </a:pPr>
            <a:endParaRPr sz="1600" b="0" i="0" u="none" strike="noStrike" cap="none">
              <a:solidFill>
                <a:srgbClr val="000000"/>
              </a:solidFill>
              <a:latin typeface="Arial"/>
              <a:ea typeface="Arial"/>
              <a:cs typeface="Arial"/>
              <a:sym typeface="Arial"/>
            </a:endParaRPr>
          </a:p>
        </p:txBody>
      </p:sp>
      <p:pic>
        <p:nvPicPr>
          <p:cNvPr id="825" name="Google Shape;825;p114">
            <a:extLst>
              <a:ext uri="{C183D7F6-B498-43B3-948B-1728B52AA6E4}">
                <adec:decorative xmlns:adec="http://schemas.microsoft.com/office/drawing/2017/decorative" val="1"/>
              </a:ext>
            </a:extLst>
          </p:cNvPr>
          <p:cNvPicPr preferRelativeResize="0"/>
          <p:nvPr/>
        </p:nvPicPr>
        <p:blipFill rotWithShape="1">
          <a:blip r:embed="rId3">
            <a:alphaModFix amt="13000"/>
          </a:blip>
          <a:srcRect/>
          <a:stretch/>
        </p:blipFill>
        <p:spPr>
          <a:xfrm>
            <a:off x="2817176" y="1200673"/>
            <a:ext cx="3509648" cy="2984115"/>
          </a:xfrm>
          <a:prstGeom prst="rect">
            <a:avLst/>
          </a:prstGeom>
          <a:noFill/>
          <a:ln>
            <a:noFill/>
          </a:ln>
        </p:spPr>
      </p:pic>
      <p:pic>
        <p:nvPicPr>
          <p:cNvPr id="827" name="Google Shape;827;p114">
            <a:extLst>
              <a:ext uri="{C183D7F6-B498-43B3-948B-1728B52AA6E4}">
                <adec:decorative xmlns:adec="http://schemas.microsoft.com/office/drawing/2017/decorative" val="1"/>
              </a:ext>
            </a:extLst>
          </p:cNvPr>
          <p:cNvPicPr preferRelativeResize="0"/>
          <p:nvPr/>
        </p:nvPicPr>
        <p:blipFill rotWithShape="1">
          <a:blip r:embed="rId4">
            <a:alphaModFix/>
          </a:blip>
          <a:srcRect l="301" r="1591" b="8543"/>
          <a:stretch/>
        </p:blipFill>
        <p:spPr>
          <a:xfrm>
            <a:off x="1224543" y="1128574"/>
            <a:ext cx="7426945" cy="3604890"/>
          </a:xfrm>
          <a:prstGeom prst="rect">
            <a:avLst/>
          </a:prstGeom>
          <a:noFill/>
          <a:ln>
            <a:noFill/>
          </a:ln>
        </p:spPr>
      </p:pic>
      <p:sp>
        <p:nvSpPr>
          <p:cNvPr id="828" name="Google Shape;828;p114"/>
          <p:cNvSpPr txBox="1"/>
          <p:nvPr/>
        </p:nvSpPr>
        <p:spPr>
          <a:xfrm>
            <a:off x="6796355" y="4502198"/>
            <a:ext cx="2876767"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100" b="0" i="0" u="none" strike="noStrike" cap="none">
                <a:solidFill>
                  <a:srgbClr val="000000"/>
                </a:solidFill>
                <a:latin typeface="Arial"/>
                <a:ea typeface="Arial"/>
                <a:cs typeface="Arial"/>
                <a:sym typeface="Arial"/>
              </a:rPr>
              <a:t>International Monetary Fund (2017)</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832"/>
        <p:cNvGrpSpPr/>
        <p:nvPr/>
      </p:nvGrpSpPr>
      <p:grpSpPr>
        <a:xfrm>
          <a:off x="0" y="0"/>
          <a:ext cx="0" cy="0"/>
          <a:chOff x="0" y="0"/>
          <a:chExt cx="0" cy="0"/>
        </a:xfrm>
      </p:grpSpPr>
      <p:sp>
        <p:nvSpPr>
          <p:cNvPr id="2" name="Title 1">
            <a:extLst>
              <a:ext uri="{FF2B5EF4-FFF2-40B4-BE49-F238E27FC236}">
                <a16:creationId xmlns:a16="http://schemas.microsoft.com/office/drawing/2014/main" id="{03C81F94-157A-02FE-17CC-F9D070DA9B99}"/>
              </a:ext>
            </a:extLst>
          </p:cNvPr>
          <p:cNvSpPr>
            <a:spLocks noGrp="1"/>
          </p:cNvSpPr>
          <p:nvPr>
            <p:ph type="title" idx="4294967295"/>
          </p:nvPr>
        </p:nvSpPr>
        <p:spPr>
          <a:xfrm>
            <a:off x="1161892" y="-857250"/>
            <a:ext cx="6802482" cy="857250"/>
          </a:xfrm>
        </p:spPr>
        <p:txBody>
          <a:bodyPr spcFirstLastPara="1" wrap="square" lIns="91425" tIns="45700" rIns="91425" bIns="45700" anchor="b" anchorCtr="0">
            <a:normAutofit fontScale="90000"/>
          </a:bodyPr>
          <a:lstStyle/>
          <a:p>
            <a:r>
              <a:rPr lang="en-US" dirty="0"/>
              <a:t>Oxford principles on geoengineering</a:t>
            </a:r>
          </a:p>
        </p:txBody>
      </p:sp>
      <p:pic>
        <p:nvPicPr>
          <p:cNvPr id="833" name="Google Shape;833;p115">
            <a:extLst>
              <a:ext uri="{C183D7F6-B498-43B3-948B-1728B52AA6E4}">
                <adec:decorative xmlns:adec="http://schemas.microsoft.com/office/drawing/2017/decorative" val="1"/>
              </a:ext>
            </a:extLst>
          </p:cNvPr>
          <p:cNvPicPr preferRelativeResize="0"/>
          <p:nvPr/>
        </p:nvPicPr>
        <p:blipFill rotWithShape="1">
          <a:blip r:embed="rId3">
            <a:alphaModFix amt="13000"/>
          </a:blip>
          <a:srcRect/>
          <a:stretch/>
        </p:blipFill>
        <p:spPr>
          <a:xfrm>
            <a:off x="2817176" y="1200673"/>
            <a:ext cx="3509648" cy="2984115"/>
          </a:xfrm>
          <a:prstGeom prst="rect">
            <a:avLst/>
          </a:prstGeom>
          <a:noFill/>
          <a:ln>
            <a:noFill/>
          </a:ln>
        </p:spPr>
      </p:pic>
      <p:sp>
        <p:nvSpPr>
          <p:cNvPr id="834" name="Google Shape;834;p115"/>
          <p:cNvSpPr txBox="1"/>
          <p:nvPr/>
        </p:nvSpPr>
        <p:spPr>
          <a:xfrm>
            <a:off x="389868" y="0"/>
            <a:ext cx="8523073" cy="46371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US" sz="1600" b="0" i="0" u="none" strike="noStrike" cap="none">
                <a:solidFill>
                  <a:srgbClr val="000000"/>
                </a:solidFill>
                <a:latin typeface="Arial"/>
                <a:ea typeface="Arial"/>
                <a:cs typeface="Arial"/>
                <a:sym typeface="Arial"/>
              </a:rPr>
              <a:t>Oxford Principles on Geoengineering (Rayner et al., 2013)</a:t>
            </a:r>
            <a:endParaRPr/>
          </a:p>
          <a:p>
            <a:pPr marL="0" marR="0" lvl="0" indent="0" algn="l" rtl="0">
              <a:lnSpc>
                <a:spcPct val="100000"/>
              </a:lnSpc>
              <a:spcBef>
                <a:spcPts val="0"/>
              </a:spcBef>
              <a:spcAft>
                <a:spcPts val="0"/>
              </a:spcAft>
              <a:buNone/>
            </a:pPr>
            <a:r>
              <a:rPr lang="en-US" sz="1600" b="0" i="0" u="none" strike="noStrike" cap="none">
                <a:solidFill>
                  <a:srgbClr val="000000"/>
                </a:solidFill>
                <a:latin typeface="Arial"/>
                <a:ea typeface="Arial"/>
                <a:cs typeface="Arial"/>
                <a:sym typeface="Arial"/>
              </a:rPr>
              <a:t>(note, these are proposed ideas)</a:t>
            </a:r>
            <a:endParaRPr/>
          </a:p>
          <a:p>
            <a:pPr marL="0" marR="0" lvl="0" indent="0" algn="l" rtl="0">
              <a:lnSpc>
                <a:spcPct val="100000"/>
              </a:lnSpc>
              <a:spcBef>
                <a:spcPts val="0"/>
              </a:spcBef>
              <a:spcAft>
                <a:spcPts val="0"/>
              </a:spcAft>
              <a:buNone/>
            </a:pP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6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1600"/>
              <a:buFont typeface="Arial"/>
              <a:buAutoNum type="arabicPeriod"/>
            </a:pPr>
            <a:r>
              <a:rPr lang="en-US" sz="1600" b="0" i="0" u="none" strike="noStrike" cap="none">
                <a:solidFill>
                  <a:srgbClr val="000000"/>
                </a:solidFill>
                <a:latin typeface="Arial"/>
                <a:ea typeface="Arial"/>
                <a:cs typeface="Arial"/>
                <a:sym typeface="Arial"/>
              </a:rPr>
              <a:t>Geoengineering should be regulated as a public good (transparent public oversight)</a:t>
            </a:r>
            <a:endParaRPr/>
          </a:p>
          <a:p>
            <a:pPr marL="342900" marR="0" lvl="0" indent="-342900" algn="l" rtl="0">
              <a:lnSpc>
                <a:spcPct val="100000"/>
              </a:lnSpc>
              <a:spcBef>
                <a:spcPts val="800"/>
              </a:spcBef>
              <a:spcAft>
                <a:spcPts val="0"/>
              </a:spcAft>
              <a:buClr>
                <a:srgbClr val="000000"/>
              </a:buClr>
              <a:buSzPts val="1600"/>
              <a:buFont typeface="Arial"/>
              <a:buAutoNum type="arabicPeriod"/>
            </a:pPr>
            <a:r>
              <a:rPr lang="en-US" sz="1600" b="0" i="0" u="none" strike="noStrike" cap="none">
                <a:solidFill>
                  <a:srgbClr val="000000"/>
                </a:solidFill>
                <a:latin typeface="Arial"/>
                <a:ea typeface="Arial"/>
                <a:cs typeface="Arial"/>
                <a:sym typeface="Arial"/>
              </a:rPr>
              <a:t>Those affected by the decision should have a say in the decision</a:t>
            </a:r>
            <a:endParaRPr/>
          </a:p>
          <a:p>
            <a:pPr marL="342900" marR="0" lvl="0" indent="-342900" algn="l" rtl="0">
              <a:lnSpc>
                <a:spcPct val="100000"/>
              </a:lnSpc>
              <a:spcBef>
                <a:spcPts val="800"/>
              </a:spcBef>
              <a:spcAft>
                <a:spcPts val="0"/>
              </a:spcAft>
              <a:buClr>
                <a:srgbClr val="000000"/>
              </a:buClr>
              <a:buSzPts val="1600"/>
              <a:buFont typeface="Arial"/>
              <a:buAutoNum type="arabicPeriod"/>
            </a:pPr>
            <a:r>
              <a:rPr lang="en-US" sz="1600" b="0" i="0" u="none" strike="noStrike" cap="none">
                <a:solidFill>
                  <a:srgbClr val="000000"/>
                </a:solidFill>
                <a:latin typeface="Arial"/>
                <a:ea typeface="Arial"/>
                <a:cs typeface="Arial"/>
                <a:sym typeface="Arial"/>
              </a:rPr>
              <a:t>Transparency and availability of geoengineering research plans and research results</a:t>
            </a:r>
            <a:endParaRPr/>
          </a:p>
          <a:p>
            <a:pPr marL="342900" marR="0" lvl="0" indent="-342900" algn="l" rtl="0">
              <a:lnSpc>
                <a:spcPct val="100000"/>
              </a:lnSpc>
              <a:spcBef>
                <a:spcPts val="800"/>
              </a:spcBef>
              <a:spcAft>
                <a:spcPts val="0"/>
              </a:spcAft>
              <a:buClr>
                <a:srgbClr val="000000"/>
              </a:buClr>
              <a:buSzPts val="1600"/>
              <a:buFont typeface="Arial"/>
              <a:buAutoNum type="arabicPeriod"/>
            </a:pPr>
            <a:r>
              <a:rPr lang="en-US" sz="1600" b="0" i="0" u="none" strike="noStrike" cap="none">
                <a:solidFill>
                  <a:srgbClr val="000000"/>
                </a:solidFill>
                <a:latin typeface="Arial"/>
                <a:ea typeface="Arial"/>
                <a:cs typeface="Arial"/>
                <a:sym typeface="Arial"/>
              </a:rPr>
              <a:t>Independent assessments of impacts (tricky because of transboundary effects and the definition of “independent”)</a:t>
            </a:r>
            <a:endParaRPr/>
          </a:p>
          <a:p>
            <a:pPr marL="342900" marR="0" lvl="0" indent="-342900" algn="l" rtl="0">
              <a:lnSpc>
                <a:spcPct val="100000"/>
              </a:lnSpc>
              <a:spcBef>
                <a:spcPts val="800"/>
              </a:spcBef>
              <a:spcAft>
                <a:spcPts val="0"/>
              </a:spcAft>
              <a:buClr>
                <a:srgbClr val="000000"/>
              </a:buClr>
              <a:buSzPts val="1600"/>
              <a:buFont typeface="Arial"/>
              <a:buAutoNum type="arabicPeriod"/>
            </a:pPr>
            <a:r>
              <a:rPr lang="en-US" sz="1600" b="0" i="0" u="none" strike="noStrike" cap="none">
                <a:solidFill>
                  <a:srgbClr val="000000"/>
                </a:solidFill>
                <a:latin typeface="Arial"/>
                <a:ea typeface="Arial"/>
                <a:cs typeface="Arial"/>
                <a:sym typeface="Arial"/>
              </a:rPr>
              <a:t>Establish governance structure before deployment</a:t>
            </a:r>
            <a:endParaRPr/>
          </a:p>
          <a:p>
            <a:pPr marL="0" marR="0" lvl="0" indent="0" algn="l" rtl="0">
              <a:lnSpc>
                <a:spcPct val="100000"/>
              </a:lnSpc>
              <a:spcBef>
                <a:spcPts val="800"/>
              </a:spcBef>
              <a:spcAft>
                <a:spcPts val="0"/>
              </a:spcAft>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US" sz="1600" b="0" i="0" u="none" strike="noStrike" cap="none">
                <a:solidFill>
                  <a:srgbClr val="000000"/>
                </a:solidFill>
                <a:latin typeface="Arial"/>
                <a:ea typeface="Arial"/>
                <a:cs typeface="Arial"/>
                <a:sym typeface="Arial"/>
              </a:rPr>
              <a:t>Uncoordinated efforts by individual states are likely to be much less effective than coordinated attempts (Dalby, 2015). </a:t>
            </a:r>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a:p>
            <a:pPr marL="342900" marR="0" lvl="0" indent="-25400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839"/>
        <p:cNvGrpSpPr/>
        <p:nvPr/>
      </p:nvGrpSpPr>
      <p:grpSpPr>
        <a:xfrm>
          <a:off x="0" y="0"/>
          <a:ext cx="0" cy="0"/>
          <a:chOff x="0" y="0"/>
          <a:chExt cx="0" cy="0"/>
        </a:xfrm>
      </p:grpSpPr>
      <p:sp>
        <p:nvSpPr>
          <p:cNvPr id="840" name="Google Shape;840;g1359aa5da94_0_29"/>
          <p:cNvSpPr txBox="1">
            <a:spLocks noGrp="1"/>
          </p:cNvSpPr>
          <p:nvPr>
            <p:ph type="title" idx="4294967295"/>
          </p:nvPr>
        </p:nvSpPr>
        <p:spPr>
          <a:xfrm>
            <a:off x="1238550" y="99175"/>
            <a:ext cx="6666900" cy="5541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2400" b="0" i="0" u="none" strike="noStrike" kern="0" cap="none" spc="0" normalizeH="0" baseline="0" noProof="0" dirty="0">
                <a:ln>
                  <a:noFill/>
                </a:ln>
                <a:solidFill>
                  <a:srgbClr val="000000"/>
                </a:solidFill>
                <a:effectLst/>
                <a:uLnTx/>
                <a:uFillTx/>
                <a:latin typeface="Arial"/>
                <a:ea typeface="Arial"/>
                <a:cs typeface="Arial"/>
                <a:sym typeface="Arial"/>
              </a:rPr>
              <a:t>Lesson 4:  Model UN</a:t>
            </a:r>
          </a:p>
        </p:txBody>
      </p:sp>
      <p:pic>
        <p:nvPicPr>
          <p:cNvPr id="841" name="Google Shape;841;g1359aa5da94_0_29" descr="A logo of a united nations organization"/>
          <p:cNvPicPr preferRelativeResize="0"/>
          <p:nvPr/>
        </p:nvPicPr>
        <p:blipFill rotWithShape="1">
          <a:blip r:embed="rId3">
            <a:alphaModFix/>
          </a:blip>
          <a:srcRect/>
          <a:stretch/>
        </p:blipFill>
        <p:spPr>
          <a:xfrm>
            <a:off x="2817176" y="1079692"/>
            <a:ext cx="3509648" cy="2984115"/>
          </a:xfrm>
          <a:prstGeom prst="rect">
            <a:avLst/>
          </a:prstGeom>
          <a:noFill/>
          <a:ln>
            <a:noFill/>
          </a:ln>
        </p:spPr>
      </p:pic>
      <p:sp>
        <p:nvSpPr>
          <p:cNvPr id="842" name="Google Shape;842;g1359aa5da94_0_29"/>
          <p:cNvSpPr txBox="1"/>
          <p:nvPr/>
        </p:nvSpPr>
        <p:spPr>
          <a:xfrm>
            <a:off x="2735220" y="4835723"/>
            <a:ext cx="4766186"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chemeClr val="lt1"/>
                </a:solidFill>
                <a:latin typeface="Arial"/>
                <a:ea typeface="Arial"/>
                <a:cs typeface="Arial"/>
                <a:sym typeface="Arial"/>
              </a:rPr>
              <a:t>*Catherine and Kirstin </a:t>
            </a: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846"/>
        <p:cNvGrpSpPr/>
        <p:nvPr/>
      </p:nvGrpSpPr>
      <p:grpSpPr>
        <a:xfrm>
          <a:off x="0" y="0"/>
          <a:ext cx="0" cy="0"/>
          <a:chOff x="0" y="0"/>
          <a:chExt cx="0" cy="0"/>
        </a:xfrm>
      </p:grpSpPr>
      <p:sp>
        <p:nvSpPr>
          <p:cNvPr id="847" name="Google Shape;847;p116"/>
          <p:cNvSpPr txBox="1">
            <a:spLocks noGrp="1"/>
          </p:cNvSpPr>
          <p:nvPr>
            <p:ph type="title" idx="4294967295"/>
          </p:nvPr>
        </p:nvSpPr>
        <p:spPr>
          <a:xfrm>
            <a:off x="1568245" y="73742"/>
            <a:ext cx="6007510" cy="307777"/>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Arial"/>
                <a:cs typeface="Arial"/>
                <a:sym typeface="Arial"/>
              </a:rPr>
              <a:t>As your country prepares for negotiations, consider the following:</a:t>
            </a:r>
          </a:p>
        </p:txBody>
      </p:sp>
      <p:pic>
        <p:nvPicPr>
          <p:cNvPr id="848" name="Google Shape;848;p116">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308683" y="381519"/>
            <a:ext cx="2935962" cy="4247519"/>
          </a:xfrm>
          <a:prstGeom prst="rect">
            <a:avLst/>
          </a:prstGeom>
          <a:noFill/>
          <a:ln>
            <a:noFill/>
          </a:ln>
        </p:spPr>
      </p:pic>
      <p:sp>
        <p:nvSpPr>
          <p:cNvPr id="849" name="Google Shape;849;p116"/>
          <p:cNvSpPr txBox="1"/>
          <p:nvPr/>
        </p:nvSpPr>
        <p:spPr>
          <a:xfrm>
            <a:off x="3555393" y="727757"/>
            <a:ext cx="5486400" cy="1405513"/>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1200"/>
              <a:buFont typeface="Arial"/>
              <a:buChar char="•"/>
            </a:pPr>
            <a:r>
              <a:rPr lang="en-US" sz="1200" b="0" i="0" u="none" strike="noStrike" cap="none">
                <a:solidFill>
                  <a:srgbClr val="000000"/>
                </a:solidFill>
                <a:latin typeface="Arial"/>
                <a:ea typeface="Arial"/>
                <a:cs typeface="Arial"/>
                <a:sym typeface="Arial"/>
              </a:rPr>
              <a:t>Interconnectedness of the biosphere</a:t>
            </a:r>
            <a:endParaRPr/>
          </a:p>
          <a:p>
            <a:pPr marL="285750" marR="0" lvl="2" indent="-285750" algn="l" rtl="0">
              <a:lnSpc>
                <a:spcPct val="100000"/>
              </a:lnSpc>
              <a:spcBef>
                <a:spcPts val="400"/>
              </a:spcBef>
              <a:spcAft>
                <a:spcPts val="0"/>
              </a:spcAft>
              <a:buClr>
                <a:srgbClr val="000000"/>
              </a:buClr>
              <a:buSzPts val="1200"/>
              <a:buFont typeface="Arial"/>
              <a:buChar char="•"/>
            </a:pPr>
            <a:r>
              <a:rPr lang="en-US" sz="1200" b="0" i="0" u="none" strike="noStrike" cap="none">
                <a:solidFill>
                  <a:srgbClr val="000000"/>
                </a:solidFill>
                <a:latin typeface="Arial"/>
                <a:ea typeface="Arial"/>
                <a:cs typeface="Arial"/>
                <a:sym typeface="Arial"/>
              </a:rPr>
              <a:t>Teleconnections and coupling between the atmosphere, hydrosphere, and cryosphere </a:t>
            </a:r>
            <a:endParaRPr/>
          </a:p>
          <a:p>
            <a:pPr marL="285750" marR="0" lvl="2" indent="-285750" algn="l" rtl="0">
              <a:lnSpc>
                <a:spcPct val="100000"/>
              </a:lnSpc>
              <a:spcBef>
                <a:spcPts val="400"/>
              </a:spcBef>
              <a:spcAft>
                <a:spcPts val="0"/>
              </a:spcAft>
              <a:buClr>
                <a:srgbClr val="000000"/>
              </a:buClr>
              <a:buSzPts val="1200"/>
              <a:buFont typeface="Arial"/>
              <a:buChar char="•"/>
            </a:pPr>
            <a:r>
              <a:rPr lang="en-US" sz="1200" b="0" i="0" u="none" strike="noStrike" cap="none">
                <a:solidFill>
                  <a:srgbClr val="000000"/>
                </a:solidFill>
                <a:latin typeface="Arial"/>
                <a:ea typeface="Arial"/>
                <a:cs typeface="Arial"/>
                <a:sym typeface="Arial"/>
              </a:rPr>
              <a:t>Global economy and trade</a:t>
            </a:r>
            <a:endParaRPr/>
          </a:p>
          <a:p>
            <a:pPr marL="285750" marR="0" lvl="2" indent="-285750" algn="l" rtl="0">
              <a:lnSpc>
                <a:spcPct val="100000"/>
              </a:lnSpc>
              <a:spcBef>
                <a:spcPts val="400"/>
              </a:spcBef>
              <a:spcAft>
                <a:spcPts val="0"/>
              </a:spcAft>
              <a:buClr>
                <a:srgbClr val="000000"/>
              </a:buClr>
              <a:buSzPts val="1200"/>
              <a:buFont typeface="Arial"/>
              <a:buChar char="•"/>
            </a:pPr>
            <a:r>
              <a:rPr lang="en-US" sz="1200" b="0" i="0" u="none" strike="noStrike" cap="none">
                <a:solidFill>
                  <a:srgbClr val="000000"/>
                </a:solidFill>
                <a:latin typeface="Arial"/>
                <a:ea typeface="Arial"/>
                <a:cs typeface="Arial"/>
                <a:sym typeface="Arial"/>
              </a:rPr>
              <a:t>Climate engineering tradeoffs (what’s good for__; may not be good for __)</a:t>
            </a:r>
            <a:endParaRPr/>
          </a:p>
          <a:p>
            <a:pPr marL="285750" marR="0" lvl="0" indent="-285750" algn="l" rtl="0">
              <a:lnSpc>
                <a:spcPct val="100000"/>
              </a:lnSpc>
              <a:spcBef>
                <a:spcPts val="400"/>
              </a:spcBef>
              <a:spcAft>
                <a:spcPts val="0"/>
              </a:spcAft>
              <a:buClr>
                <a:srgbClr val="000000"/>
              </a:buClr>
              <a:buSzPts val="1200"/>
              <a:buFont typeface="Arial"/>
              <a:buChar char="•"/>
            </a:pPr>
            <a:r>
              <a:rPr lang="en-US" sz="1200" b="0" i="0" u="none" strike="noStrike" cap="none">
                <a:solidFill>
                  <a:srgbClr val="000000"/>
                </a:solidFill>
                <a:latin typeface="Arial"/>
                <a:ea typeface="Arial"/>
                <a:cs typeface="Arial"/>
                <a:sym typeface="Arial"/>
              </a:rPr>
              <a:t>Desire to slow global warming is not universal amongst nations</a:t>
            </a:r>
            <a:endParaRPr/>
          </a:p>
        </p:txBody>
      </p:sp>
      <p:sp>
        <p:nvSpPr>
          <p:cNvPr id="850" name="Google Shape;850;p116"/>
          <p:cNvSpPr txBox="1"/>
          <p:nvPr/>
        </p:nvSpPr>
        <p:spPr>
          <a:xfrm>
            <a:off x="3540645" y="2640898"/>
            <a:ext cx="5411625" cy="1774845"/>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0000"/>
              </a:buClr>
              <a:buSzPts val="1200"/>
              <a:buFont typeface="Arial"/>
              <a:buAutoNum type="arabicPeriod"/>
            </a:pPr>
            <a:r>
              <a:rPr lang="en-US" sz="1200" b="0" i="0" u="none" strike="noStrike" cap="none">
                <a:solidFill>
                  <a:srgbClr val="000000"/>
                </a:solidFill>
                <a:latin typeface="Arial"/>
                <a:ea typeface="Arial"/>
                <a:cs typeface="Arial"/>
                <a:sym typeface="Arial"/>
              </a:rPr>
              <a:t>Geoengineering should be regulated as a public good (transparent public oversight)</a:t>
            </a:r>
            <a:endParaRPr/>
          </a:p>
          <a:p>
            <a:pPr marL="342900" marR="0" lvl="0" indent="-342900" algn="l" rtl="0">
              <a:lnSpc>
                <a:spcPct val="100000"/>
              </a:lnSpc>
              <a:spcBef>
                <a:spcPts val="400"/>
              </a:spcBef>
              <a:spcAft>
                <a:spcPts val="0"/>
              </a:spcAft>
              <a:buClr>
                <a:srgbClr val="000000"/>
              </a:buClr>
              <a:buSzPts val="1200"/>
              <a:buFont typeface="Arial"/>
              <a:buAutoNum type="arabicPeriod"/>
            </a:pPr>
            <a:r>
              <a:rPr lang="en-US" sz="1200" b="0" i="0" u="none" strike="noStrike" cap="none">
                <a:solidFill>
                  <a:srgbClr val="000000"/>
                </a:solidFill>
                <a:latin typeface="Arial"/>
                <a:ea typeface="Arial"/>
                <a:cs typeface="Arial"/>
                <a:sym typeface="Arial"/>
              </a:rPr>
              <a:t>Those affected by the decision should have a say in the decision</a:t>
            </a:r>
            <a:endParaRPr/>
          </a:p>
          <a:p>
            <a:pPr marL="342900" marR="0" lvl="0" indent="-342900" algn="l" rtl="0">
              <a:lnSpc>
                <a:spcPct val="100000"/>
              </a:lnSpc>
              <a:spcBef>
                <a:spcPts val="400"/>
              </a:spcBef>
              <a:spcAft>
                <a:spcPts val="0"/>
              </a:spcAft>
              <a:buClr>
                <a:srgbClr val="000000"/>
              </a:buClr>
              <a:buSzPts val="1200"/>
              <a:buFont typeface="Arial"/>
              <a:buAutoNum type="arabicPeriod"/>
            </a:pPr>
            <a:r>
              <a:rPr lang="en-US" sz="1200" b="0" i="0" u="none" strike="noStrike" cap="none">
                <a:solidFill>
                  <a:srgbClr val="000000"/>
                </a:solidFill>
                <a:latin typeface="Arial"/>
                <a:ea typeface="Arial"/>
                <a:cs typeface="Arial"/>
                <a:sym typeface="Arial"/>
              </a:rPr>
              <a:t>Transparency and availability of geoengineering research plans and research results</a:t>
            </a:r>
            <a:endParaRPr/>
          </a:p>
          <a:p>
            <a:pPr marL="342900" marR="0" lvl="0" indent="-342900" algn="l" rtl="0">
              <a:lnSpc>
                <a:spcPct val="100000"/>
              </a:lnSpc>
              <a:spcBef>
                <a:spcPts val="400"/>
              </a:spcBef>
              <a:spcAft>
                <a:spcPts val="0"/>
              </a:spcAft>
              <a:buClr>
                <a:srgbClr val="000000"/>
              </a:buClr>
              <a:buSzPts val="1200"/>
              <a:buFont typeface="Arial"/>
              <a:buAutoNum type="arabicPeriod"/>
            </a:pPr>
            <a:r>
              <a:rPr lang="en-US" sz="1200" b="0" i="0" u="none" strike="noStrike" cap="none">
                <a:solidFill>
                  <a:srgbClr val="000000"/>
                </a:solidFill>
                <a:latin typeface="Arial"/>
                <a:ea typeface="Arial"/>
                <a:cs typeface="Arial"/>
                <a:sym typeface="Arial"/>
              </a:rPr>
              <a:t>Independent assessments of impacts (tricky because of transboundary effects and the definition of “independent”)</a:t>
            </a:r>
            <a:endParaRPr/>
          </a:p>
          <a:p>
            <a:pPr marL="342900" marR="0" lvl="0" indent="-342900" algn="l" rtl="0">
              <a:lnSpc>
                <a:spcPct val="100000"/>
              </a:lnSpc>
              <a:spcBef>
                <a:spcPts val="400"/>
              </a:spcBef>
              <a:spcAft>
                <a:spcPts val="0"/>
              </a:spcAft>
              <a:buClr>
                <a:srgbClr val="000000"/>
              </a:buClr>
              <a:buSzPts val="1200"/>
              <a:buFont typeface="Arial"/>
              <a:buAutoNum type="arabicPeriod"/>
            </a:pPr>
            <a:r>
              <a:rPr lang="en-US" sz="1200" b="0" i="0" u="none" strike="noStrike" cap="none">
                <a:solidFill>
                  <a:srgbClr val="000000"/>
                </a:solidFill>
                <a:latin typeface="Arial"/>
                <a:ea typeface="Arial"/>
                <a:cs typeface="Arial"/>
                <a:sym typeface="Arial"/>
              </a:rPr>
              <a:t>Establish governance structure before deployment</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854"/>
        <p:cNvGrpSpPr/>
        <p:nvPr/>
      </p:nvGrpSpPr>
      <p:grpSpPr>
        <a:xfrm>
          <a:off x="0" y="0"/>
          <a:ext cx="0" cy="0"/>
          <a:chOff x="0" y="0"/>
          <a:chExt cx="0" cy="0"/>
        </a:xfrm>
      </p:grpSpPr>
      <p:sp>
        <p:nvSpPr>
          <p:cNvPr id="855" name="Google Shape;855;p117"/>
          <p:cNvSpPr txBox="1">
            <a:spLocks noGrp="1"/>
          </p:cNvSpPr>
          <p:nvPr>
            <p:ph type="title" idx="4294967295"/>
          </p:nvPr>
        </p:nvSpPr>
        <p:spPr>
          <a:xfrm>
            <a:off x="1568245" y="73742"/>
            <a:ext cx="6007510" cy="307777"/>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Arial"/>
                <a:cs typeface="Arial"/>
                <a:sym typeface="Arial"/>
              </a:rPr>
              <a:t>Other Documents to Guide the Activity:</a:t>
            </a:r>
          </a:p>
        </p:txBody>
      </p:sp>
      <p:pic>
        <p:nvPicPr>
          <p:cNvPr id="856" name="Google Shape;856;p117">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65209" y="434173"/>
            <a:ext cx="3002289" cy="4194923"/>
          </a:xfrm>
          <a:prstGeom prst="rect">
            <a:avLst/>
          </a:prstGeom>
          <a:noFill/>
          <a:ln>
            <a:noFill/>
          </a:ln>
        </p:spPr>
      </p:pic>
      <p:pic>
        <p:nvPicPr>
          <p:cNvPr id="857" name="Google Shape;857;p117">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5007182" y="429257"/>
            <a:ext cx="3163424" cy="423091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64"/>
          <p:cNvSpPr txBox="1">
            <a:spLocks noGrp="1"/>
          </p:cNvSpPr>
          <p:nvPr>
            <p:ph type="title"/>
          </p:nvPr>
        </p:nvSpPr>
        <p:spPr>
          <a:xfrm>
            <a:off x="506694" y="2274521"/>
            <a:ext cx="6802482" cy="1435329"/>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FFFFFF"/>
              </a:buClr>
              <a:buSzPts val="4000"/>
              <a:buFont typeface="Arial"/>
              <a:buNone/>
            </a:pPr>
            <a:r>
              <a:rPr lang="en-US"/>
              <a:t>Design a Technology to Slow Global Warming</a:t>
            </a:r>
            <a:endParaRPr/>
          </a:p>
        </p:txBody>
      </p:sp>
      <p:sp>
        <p:nvSpPr>
          <p:cNvPr id="194" name="Google Shape;194;p64"/>
          <p:cNvSpPr txBox="1">
            <a:spLocks noGrp="1"/>
          </p:cNvSpPr>
          <p:nvPr>
            <p:ph type="body" idx="1"/>
          </p:nvPr>
        </p:nvSpPr>
        <p:spPr>
          <a:xfrm>
            <a:off x="526131" y="2032786"/>
            <a:ext cx="3700462" cy="252412"/>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Lesson 1 Objective</a:t>
            </a:r>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861"/>
        <p:cNvGrpSpPr/>
        <p:nvPr/>
      </p:nvGrpSpPr>
      <p:grpSpPr>
        <a:xfrm>
          <a:off x="0" y="0"/>
          <a:ext cx="0" cy="0"/>
          <a:chOff x="0" y="0"/>
          <a:chExt cx="0" cy="0"/>
        </a:xfrm>
      </p:grpSpPr>
      <p:sp>
        <p:nvSpPr>
          <p:cNvPr id="862" name="Google Shape;862;p52"/>
          <p:cNvSpPr txBox="1">
            <a:spLocks noGrp="1"/>
          </p:cNvSpPr>
          <p:nvPr>
            <p:ph type="title" idx="4294967295"/>
          </p:nvPr>
        </p:nvSpPr>
        <p:spPr>
          <a:xfrm>
            <a:off x="66175" y="66175"/>
            <a:ext cx="3880184" cy="369332"/>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dirty="0">
                <a:ln>
                  <a:noFill/>
                </a:ln>
                <a:solidFill>
                  <a:srgbClr val="000000"/>
                </a:solidFill>
                <a:effectLst/>
                <a:uLnTx/>
                <a:uFillTx/>
                <a:latin typeface="Arial"/>
                <a:ea typeface="Arial"/>
                <a:cs typeface="Arial"/>
                <a:sym typeface="Arial"/>
              </a:rPr>
              <a:t>Background Statement</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63" name="Google Shape;863;p52"/>
          <p:cNvSpPr txBox="1"/>
          <p:nvPr/>
        </p:nvSpPr>
        <p:spPr>
          <a:xfrm>
            <a:off x="1540800" y="3522437"/>
            <a:ext cx="6713871" cy="1080255"/>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Clr>
                <a:srgbClr val="000000"/>
              </a:buClr>
              <a:buSzPts val="2000"/>
              <a:buFont typeface="Arial"/>
              <a:buNone/>
            </a:pPr>
            <a:r>
              <a:rPr lang="en-US" sz="2000" b="1" i="0" u="none" strike="noStrike" cap="none">
                <a:solidFill>
                  <a:srgbClr val="690304"/>
                </a:solidFill>
                <a:latin typeface="Arial"/>
                <a:ea typeface="Arial"/>
                <a:cs typeface="Arial"/>
                <a:sym typeface="Arial"/>
              </a:rPr>
              <a:t>6 nations with differing interests, wealth, agendas, and potential impacts from climate engineering</a:t>
            </a:r>
            <a:endParaRPr sz="1400" b="0" i="0" u="none" strike="noStrike" cap="none">
              <a:solidFill>
                <a:srgbClr val="000000"/>
              </a:solidFill>
              <a:latin typeface="Arial"/>
              <a:ea typeface="Arial"/>
              <a:cs typeface="Arial"/>
              <a:sym typeface="Arial"/>
            </a:endParaRPr>
          </a:p>
          <a:p>
            <a:pPr marL="0" marR="0" lvl="0" indent="0" algn="l" rtl="0">
              <a:lnSpc>
                <a:spcPct val="107000"/>
              </a:lnSpc>
              <a:spcBef>
                <a:spcPts val="0"/>
              </a:spcBef>
              <a:spcAft>
                <a:spcPts val="0"/>
              </a:spcAft>
              <a:buClr>
                <a:srgbClr val="000000"/>
              </a:buClr>
              <a:buSzPts val="2000"/>
              <a:buFont typeface="Arial"/>
              <a:buNone/>
            </a:pPr>
            <a:endParaRPr sz="2000" b="1" i="0" u="none" strike="noStrike" cap="none">
              <a:solidFill>
                <a:srgbClr val="690304"/>
              </a:solidFill>
              <a:latin typeface="Arial"/>
              <a:ea typeface="Arial"/>
              <a:cs typeface="Arial"/>
              <a:sym typeface="Arial"/>
            </a:endParaRPr>
          </a:p>
        </p:txBody>
      </p:sp>
      <p:sp>
        <p:nvSpPr>
          <p:cNvPr id="864" name="Google Shape;864;p52"/>
          <p:cNvSpPr txBox="1"/>
          <p:nvPr/>
        </p:nvSpPr>
        <p:spPr>
          <a:xfrm>
            <a:off x="411734" y="540808"/>
            <a:ext cx="8320532" cy="2710294"/>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	The year is 2030.  Climate change has been getting steadily worse, and nations around the world are feeling its effects.  The Secretary General of the United Nations has called a summit to discuss whether the world should start a trial run of climate engineering.  Representatives from six nations have traveled to the UN to begin negotiations.  If they agree that deployment should start, it will begin in 2035, which is around the time global average temperature will be 1.5°C (nearly 3°F) warmer than in the preindustrial era.</a:t>
            </a:r>
            <a:endParaRPr sz="18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869"/>
        <p:cNvGrpSpPr/>
        <p:nvPr/>
      </p:nvGrpSpPr>
      <p:grpSpPr>
        <a:xfrm>
          <a:off x="0" y="0"/>
          <a:ext cx="0" cy="0"/>
          <a:chOff x="0" y="0"/>
          <a:chExt cx="0" cy="0"/>
        </a:xfrm>
      </p:grpSpPr>
      <p:sp>
        <p:nvSpPr>
          <p:cNvPr id="870" name="Google Shape;870;g1359aa5da94_0_51"/>
          <p:cNvSpPr txBox="1">
            <a:spLocks noGrp="1"/>
          </p:cNvSpPr>
          <p:nvPr>
            <p:ph type="title" idx="4294967295"/>
          </p:nvPr>
        </p:nvSpPr>
        <p:spPr>
          <a:xfrm>
            <a:off x="2155950" y="377500"/>
            <a:ext cx="4832100" cy="461635"/>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dirty="0">
                <a:ln>
                  <a:noFill/>
                </a:ln>
                <a:solidFill>
                  <a:srgbClr val="000000"/>
                </a:solidFill>
                <a:effectLst/>
                <a:uLnTx/>
                <a:uFillTx/>
                <a:latin typeface="Arial"/>
                <a:ea typeface="Arial"/>
                <a:cs typeface="Arial"/>
                <a:sym typeface="Arial"/>
              </a:rPr>
              <a:t>Breaking News!</a:t>
            </a:r>
          </a:p>
        </p:txBody>
      </p:sp>
      <p:sp>
        <p:nvSpPr>
          <p:cNvPr id="871" name="Google Shape;871;g1359aa5da94_0_51"/>
          <p:cNvSpPr txBox="1"/>
          <p:nvPr/>
        </p:nvSpPr>
        <p:spPr>
          <a:xfrm>
            <a:off x="162233" y="926614"/>
            <a:ext cx="8785122" cy="326394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400"/>
              <a:buFont typeface="Arial"/>
              <a:buNone/>
            </a:pPr>
            <a:r>
              <a:rPr lang="en-US" sz="1450" b="0" i="0" u="none" strike="noStrike" cap="none">
                <a:solidFill>
                  <a:schemeClr val="dk1"/>
                </a:solidFill>
                <a:latin typeface="Arial"/>
                <a:ea typeface="Arial"/>
                <a:cs typeface="Arial"/>
                <a:sym typeface="Arial"/>
              </a:rPr>
              <a:t>Angosia’s capital city is hit by a hurricane that caused widespread power outages and water shortages.  Scientists conclude that this would not have happened in the absence of climate change.  The government of Angosia releases a statement declaring Florin partly responsible because of its long history of fossil fuel use.</a:t>
            </a:r>
            <a:endParaRPr sz="145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400"/>
              <a:buFont typeface="Arial"/>
              <a:buNone/>
            </a:pPr>
            <a:r>
              <a:rPr lang="en-US" sz="1450" b="0" i="0" u="none" strike="noStrike" cap="none">
                <a:solidFill>
                  <a:schemeClr val="dk1"/>
                </a:solidFill>
                <a:latin typeface="Arial"/>
                <a:ea typeface="Arial"/>
                <a:cs typeface="Arial"/>
                <a:sym typeface="Arial"/>
              </a:rPr>
              <a:t> </a:t>
            </a:r>
            <a:endParaRPr/>
          </a:p>
          <a:p>
            <a:pPr marL="0" marR="0" lvl="0" indent="0" algn="l" rtl="0">
              <a:lnSpc>
                <a:spcPct val="115000"/>
              </a:lnSpc>
              <a:spcBef>
                <a:spcPts val="0"/>
              </a:spcBef>
              <a:spcAft>
                <a:spcPts val="0"/>
              </a:spcAft>
              <a:buClr>
                <a:srgbClr val="000000"/>
              </a:buClr>
              <a:buSzPts val="1400"/>
              <a:buFont typeface="Arial"/>
              <a:buNone/>
            </a:pPr>
            <a:endParaRPr sz="145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None/>
            </a:pPr>
            <a:r>
              <a:rPr lang="en-US" sz="1450" b="0" i="0" u="none" strike="noStrike" cap="none">
                <a:solidFill>
                  <a:srgbClr val="000000"/>
                </a:solidFill>
                <a:latin typeface="Arial"/>
                <a:ea typeface="Arial"/>
                <a:cs typeface="Arial"/>
                <a:sym typeface="Arial"/>
              </a:rPr>
              <a:t>	</a:t>
            </a:r>
            <a:r>
              <a:rPr lang="en-US" sz="1450" b="0" i="0" u="none" strike="noStrike" cap="none">
                <a:solidFill>
                  <a:srgbClr val="A5A5A5"/>
                </a:solidFill>
                <a:latin typeface="Arial"/>
                <a:ea typeface="Arial"/>
                <a:cs typeface="Arial"/>
                <a:sym typeface="Arial"/>
              </a:rPr>
              <a:t>The year is 2030.  Climate change has been getting steadily worse, and nations around the world are feeling its effects.  The Secretary General of the United Nations has called a summit to discuss whether the world should start a trial run of climate engineering.  Representatives from six nations have traveled to the UN to begin negotiations.  If they agree that deployment should start, it will begin in 2035, which is around the time global average temperature will be 1.5°C (nearly 3°F) warmer than in the preindustrial era.</a:t>
            </a:r>
            <a:endParaRPr sz="1450" b="0" i="0" u="none" strike="noStrike" cap="none">
              <a:solidFill>
                <a:srgbClr val="A5A5A5"/>
              </a:solidFill>
              <a:latin typeface="Arial"/>
              <a:ea typeface="Arial"/>
              <a:cs typeface="Arial"/>
              <a:sym typeface="Aria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876"/>
        <p:cNvGrpSpPr/>
        <p:nvPr/>
      </p:nvGrpSpPr>
      <p:grpSpPr>
        <a:xfrm>
          <a:off x="0" y="0"/>
          <a:ext cx="0" cy="0"/>
          <a:chOff x="0" y="0"/>
          <a:chExt cx="0" cy="0"/>
        </a:xfrm>
      </p:grpSpPr>
      <p:sp>
        <p:nvSpPr>
          <p:cNvPr id="877" name="Google Shape;877;p118"/>
          <p:cNvSpPr txBox="1">
            <a:spLocks noGrp="1"/>
          </p:cNvSpPr>
          <p:nvPr>
            <p:ph type="title" idx="4294967295"/>
          </p:nvPr>
        </p:nvSpPr>
        <p:spPr>
          <a:xfrm>
            <a:off x="2155950" y="377500"/>
            <a:ext cx="4832100" cy="461635"/>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dirty="0">
                <a:ln>
                  <a:noFill/>
                </a:ln>
                <a:solidFill>
                  <a:srgbClr val="000000"/>
                </a:solidFill>
                <a:effectLst/>
                <a:uLnTx/>
                <a:uFillTx/>
                <a:latin typeface="Arial"/>
                <a:ea typeface="Arial"/>
                <a:cs typeface="Arial"/>
                <a:sym typeface="Arial"/>
              </a:rPr>
              <a:t>Breaking News! (2)</a:t>
            </a:r>
          </a:p>
        </p:txBody>
      </p:sp>
      <p:sp>
        <p:nvSpPr>
          <p:cNvPr id="878" name="Google Shape;878;p118"/>
          <p:cNvSpPr txBox="1"/>
          <p:nvPr/>
        </p:nvSpPr>
        <p:spPr>
          <a:xfrm>
            <a:off x="162233" y="926614"/>
            <a:ext cx="8785122" cy="3777158"/>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None/>
            </a:pPr>
            <a:r>
              <a:rPr lang="en-US" sz="1450" b="0" i="0" u="none" strike="noStrike" cap="none">
                <a:solidFill>
                  <a:srgbClr val="A5A5A5"/>
                </a:solidFill>
                <a:latin typeface="Arial"/>
                <a:ea typeface="Arial"/>
                <a:cs typeface="Arial"/>
                <a:sym typeface="Arial"/>
              </a:rPr>
              <a:t>Angosia’s capital city is hit by a hurricane that caused widespread power outages and water shortages.  Scientists conclude that this would not have happened in the absence of climate change.  The government of Angosia releases a statement declaring Florin partly responsible because of its long history of fossil fuel use.</a:t>
            </a:r>
            <a:endParaRPr/>
          </a:p>
          <a:p>
            <a:pPr marL="0" marR="0" lvl="0" indent="0" algn="l" rtl="0">
              <a:lnSpc>
                <a:spcPct val="115000"/>
              </a:lnSpc>
              <a:spcBef>
                <a:spcPts val="0"/>
              </a:spcBef>
              <a:spcAft>
                <a:spcPts val="0"/>
              </a:spcAft>
              <a:buClr>
                <a:srgbClr val="000000"/>
              </a:buClr>
              <a:buSzPts val="1400"/>
              <a:buFont typeface="Arial"/>
              <a:buNone/>
            </a:pPr>
            <a:endParaRPr sz="145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400"/>
              <a:buFont typeface="Arial"/>
              <a:buNone/>
            </a:pPr>
            <a:r>
              <a:rPr lang="en-US" sz="1450" b="0" i="0" u="none" strike="noStrike" cap="none">
                <a:solidFill>
                  <a:schemeClr val="dk1"/>
                </a:solidFill>
                <a:latin typeface="Arial"/>
                <a:ea typeface="Arial"/>
                <a:cs typeface="Arial"/>
                <a:sym typeface="Arial"/>
              </a:rPr>
              <a:t>A right-wing think tank from Guilder releases a statement that due to advancements in infrastructure from major manufacturers in Guilder, Tanoa can be kept inhabitable and thriving for at least another 50 years.</a:t>
            </a:r>
            <a:endParaRPr sz="145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400"/>
              <a:buFont typeface="Arial"/>
              <a:buNone/>
            </a:pPr>
            <a:r>
              <a:rPr lang="en-US" sz="1450" b="0" i="0" u="none" strike="noStrike" cap="none">
                <a:solidFill>
                  <a:schemeClr val="dk1"/>
                </a:solidFill>
                <a:latin typeface="Arial"/>
                <a:ea typeface="Arial"/>
                <a:cs typeface="Arial"/>
                <a:sym typeface="Arial"/>
              </a:rPr>
              <a:t> </a:t>
            </a:r>
            <a:endParaRPr sz="145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400"/>
              <a:buFont typeface="Arial"/>
              <a:buNone/>
            </a:pPr>
            <a:r>
              <a:rPr lang="en-US" sz="1450" b="0" i="0" u="none" strike="noStrike" cap="none">
                <a:solidFill>
                  <a:srgbClr val="000000"/>
                </a:solidFill>
                <a:latin typeface="Arial"/>
                <a:ea typeface="Arial"/>
                <a:cs typeface="Arial"/>
                <a:sym typeface="Arial"/>
              </a:rPr>
              <a:t>	</a:t>
            </a:r>
            <a:r>
              <a:rPr lang="en-US" sz="1450" b="0" i="0" u="none" strike="noStrike" cap="none">
                <a:solidFill>
                  <a:srgbClr val="A5A5A5"/>
                </a:solidFill>
                <a:latin typeface="Arial"/>
                <a:ea typeface="Arial"/>
                <a:cs typeface="Arial"/>
                <a:sym typeface="Arial"/>
              </a:rPr>
              <a:t>The year is 2030.  Climate change has been getting steadily worse, and nations around the world are feeling its effects.  The Secretary General of the United Nations has called a summit to discuss whether the world should start a trial run of climate engineering.  Representatives from six nations have traveled to the UN to begin negotiations.  If they agree that deployment should start, it will begin in 2035, which is around the time global average temperature will be 1.5°C (nearly 3°F) warmer than in the preindustrial era.</a:t>
            </a:r>
            <a:endParaRPr sz="1450" b="0" i="0" u="none" strike="noStrike" cap="none">
              <a:solidFill>
                <a:srgbClr val="A5A5A5"/>
              </a:solidFill>
              <a:latin typeface="Arial"/>
              <a:ea typeface="Arial"/>
              <a:cs typeface="Arial"/>
              <a:sym typeface="Arial"/>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883"/>
        <p:cNvGrpSpPr/>
        <p:nvPr/>
      </p:nvGrpSpPr>
      <p:grpSpPr>
        <a:xfrm>
          <a:off x="0" y="0"/>
          <a:ext cx="0" cy="0"/>
          <a:chOff x="0" y="0"/>
          <a:chExt cx="0" cy="0"/>
        </a:xfrm>
      </p:grpSpPr>
      <p:sp>
        <p:nvSpPr>
          <p:cNvPr id="884" name="Google Shape;884;p119"/>
          <p:cNvSpPr txBox="1">
            <a:spLocks noGrp="1"/>
          </p:cNvSpPr>
          <p:nvPr>
            <p:ph type="title" idx="4294967295"/>
          </p:nvPr>
        </p:nvSpPr>
        <p:spPr>
          <a:xfrm>
            <a:off x="2155950" y="377500"/>
            <a:ext cx="4832100" cy="461635"/>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dirty="0">
                <a:ln>
                  <a:noFill/>
                </a:ln>
                <a:solidFill>
                  <a:srgbClr val="000000"/>
                </a:solidFill>
                <a:effectLst/>
                <a:uLnTx/>
                <a:uFillTx/>
                <a:latin typeface="Arial"/>
                <a:ea typeface="Arial"/>
                <a:cs typeface="Arial"/>
                <a:sym typeface="Arial"/>
              </a:rPr>
              <a:t>Breaking News! (3)</a:t>
            </a:r>
          </a:p>
        </p:txBody>
      </p:sp>
      <p:sp>
        <p:nvSpPr>
          <p:cNvPr id="885" name="Google Shape;885;p119"/>
          <p:cNvSpPr txBox="1"/>
          <p:nvPr/>
        </p:nvSpPr>
        <p:spPr>
          <a:xfrm>
            <a:off x="162233" y="926614"/>
            <a:ext cx="8785122" cy="326394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400"/>
              <a:buFont typeface="Arial"/>
              <a:buNone/>
            </a:pPr>
            <a:r>
              <a:rPr lang="en-US" sz="1450" b="0" i="0" u="none" strike="noStrike" cap="none">
                <a:solidFill>
                  <a:srgbClr val="A5A5A5"/>
                </a:solidFill>
                <a:latin typeface="Arial"/>
                <a:ea typeface="Arial"/>
                <a:cs typeface="Arial"/>
                <a:sym typeface="Arial"/>
              </a:rPr>
              <a:t>Angosia’s capital city is hit by a hurricane that caused widespread power outages and water shortages.  Scientists conclude that this would not have happened in the absence of climate change.  The government of Angosia releases a statement declaring Florin partly responsible because of its long history of fossil fuel use.</a:t>
            </a:r>
            <a:endParaRPr sz="1450" b="0" i="0" u="none" strike="noStrike" cap="none">
              <a:solidFill>
                <a:srgbClr val="A5A5A5"/>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400"/>
              <a:buFont typeface="Arial"/>
              <a:buNone/>
            </a:pPr>
            <a:r>
              <a:rPr lang="en-US" sz="1450" b="0" i="0" u="none" strike="noStrike" cap="none">
                <a:solidFill>
                  <a:srgbClr val="A5A5A5"/>
                </a:solidFill>
                <a:latin typeface="Arial"/>
                <a:ea typeface="Arial"/>
                <a:cs typeface="Arial"/>
                <a:sym typeface="Arial"/>
              </a:rPr>
              <a:t> </a:t>
            </a:r>
            <a:endParaRPr sz="1450" b="0" i="0" u="none" strike="noStrike" cap="none">
              <a:solidFill>
                <a:srgbClr val="A5A5A5"/>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400"/>
              <a:buFont typeface="Arial"/>
              <a:buNone/>
            </a:pPr>
            <a:r>
              <a:rPr lang="en-US" sz="1450" b="0" i="0" u="none" strike="noStrike" cap="none">
                <a:solidFill>
                  <a:srgbClr val="A5A5A5"/>
                </a:solidFill>
                <a:latin typeface="Arial"/>
                <a:ea typeface="Arial"/>
                <a:cs typeface="Arial"/>
                <a:sym typeface="Arial"/>
              </a:rPr>
              <a:t>A right-wing think tank from Guilder releases a statement that due to advancements in infrastructure from major manufacturers in Guilder, Tanoa can be kept inhabitable and thriving for at least another 50 years.</a:t>
            </a:r>
            <a:endParaRPr sz="1450" b="0" i="0" u="none" strike="noStrike" cap="none">
              <a:solidFill>
                <a:srgbClr val="A5A5A5"/>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400"/>
              <a:buFont typeface="Arial"/>
              <a:buNone/>
            </a:pPr>
            <a:r>
              <a:rPr lang="en-US" sz="1450" b="0" i="0" u="none" strike="noStrike" cap="none">
                <a:solidFill>
                  <a:schemeClr val="dk1"/>
                </a:solidFill>
                <a:latin typeface="Arial"/>
                <a:ea typeface="Arial"/>
                <a:cs typeface="Arial"/>
                <a:sym typeface="Arial"/>
              </a:rPr>
              <a:t> </a:t>
            </a:r>
            <a:endParaRPr sz="145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400"/>
              <a:buFont typeface="Arial"/>
              <a:buNone/>
            </a:pPr>
            <a:r>
              <a:rPr lang="en-US" sz="1450" b="0" i="0" u="none" strike="noStrike" cap="none">
                <a:solidFill>
                  <a:srgbClr val="000000"/>
                </a:solidFill>
                <a:latin typeface="Arial"/>
                <a:ea typeface="Arial"/>
                <a:cs typeface="Arial"/>
                <a:sym typeface="Arial"/>
              </a:rPr>
              <a:t>Impatient with the slow pace of the negotiations, the Prime Minister of Durhan (who is not at the UN this week) announces that Molvania has been secretly helping them develop climate engineering technology.  Durhan plans to deploy climate engineering in 2040, which he calls “A Durhanese Solution to a global problem”, with or without support from the UN.</a:t>
            </a:r>
            <a:endParaRPr sz="1450" b="0" i="0" u="none" strike="noStrike" cap="none">
              <a:solidFill>
                <a:schemeClr val="dk1"/>
              </a:solidFill>
              <a:latin typeface="Arial"/>
              <a:ea typeface="Arial"/>
              <a:cs typeface="Arial"/>
              <a:sym typeface="Aria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889"/>
        <p:cNvGrpSpPr/>
        <p:nvPr/>
      </p:nvGrpSpPr>
      <p:grpSpPr>
        <a:xfrm>
          <a:off x="0" y="0"/>
          <a:ext cx="0" cy="0"/>
          <a:chOff x="0" y="0"/>
          <a:chExt cx="0" cy="0"/>
        </a:xfrm>
      </p:grpSpPr>
      <p:sp>
        <p:nvSpPr>
          <p:cNvPr id="890" name="Google Shape;890;p37"/>
          <p:cNvSpPr txBox="1">
            <a:spLocks noGrp="1"/>
          </p:cNvSpPr>
          <p:nvPr>
            <p:ph type="title" idx="4294967295"/>
          </p:nvPr>
        </p:nvSpPr>
        <p:spPr>
          <a:xfrm>
            <a:off x="66174" y="66174"/>
            <a:ext cx="3880184" cy="369332"/>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dirty="0">
                <a:ln>
                  <a:noFill/>
                </a:ln>
                <a:solidFill>
                  <a:srgbClr val="690304"/>
                </a:solidFill>
                <a:effectLst/>
                <a:uLnTx/>
                <a:uFillTx/>
                <a:latin typeface="Arial"/>
                <a:ea typeface="Arial"/>
                <a:cs typeface="Arial"/>
                <a:sym typeface="Arial"/>
              </a:rPr>
              <a:t>Questions</a:t>
            </a:r>
            <a:endParaRPr kumimoji="0" lang="en-US" sz="1400" b="0" i="0" u="none" strike="noStrike" kern="0" cap="none" spc="0" normalizeH="0" baseline="0" noProof="0" dirty="0">
              <a:ln>
                <a:noFill/>
              </a:ln>
              <a:solidFill>
                <a:srgbClr val="690304"/>
              </a:solidFill>
              <a:effectLst/>
              <a:uLnTx/>
              <a:uFillTx/>
              <a:latin typeface="Arial"/>
              <a:ea typeface="Arial"/>
              <a:cs typeface="Arial"/>
              <a:sym typeface="Arial"/>
            </a:endParaRPr>
          </a:p>
        </p:txBody>
      </p:sp>
      <p:sp>
        <p:nvSpPr>
          <p:cNvPr id="891" name="Google Shape;891;p37"/>
          <p:cNvSpPr txBox="1"/>
          <p:nvPr/>
        </p:nvSpPr>
        <p:spPr>
          <a:xfrm>
            <a:off x="755035" y="1048885"/>
            <a:ext cx="8320532" cy="2551620"/>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7000"/>
              </a:lnSpc>
              <a:spcBef>
                <a:spcPts val="0"/>
              </a:spcBef>
              <a:spcAft>
                <a:spcPts val="0"/>
              </a:spcAft>
              <a:buClr>
                <a:schemeClr val="dk1"/>
              </a:buClr>
              <a:buSzPts val="2000"/>
              <a:buFont typeface="Arial"/>
              <a:buAutoNum type="arabicPeriod"/>
            </a:pPr>
            <a:r>
              <a:rPr lang="en-US" sz="1800" b="0" i="0" u="none" strike="noStrike" cap="none">
                <a:solidFill>
                  <a:schemeClr val="dk1"/>
                </a:solidFill>
                <a:latin typeface="Arial"/>
                <a:ea typeface="Arial"/>
                <a:cs typeface="Arial"/>
                <a:sym typeface="Arial"/>
              </a:rPr>
              <a:t>Did you reach an overall decision?</a:t>
            </a:r>
            <a:endParaRPr sz="1800" b="0" i="0" u="none" strike="noStrike" cap="none">
              <a:solidFill>
                <a:srgbClr val="000000"/>
              </a:solidFill>
              <a:latin typeface="Arial"/>
              <a:ea typeface="Arial"/>
              <a:cs typeface="Arial"/>
              <a:sym typeface="Arial"/>
            </a:endParaRPr>
          </a:p>
          <a:p>
            <a:pPr marL="342900" marR="0" lvl="0" indent="-342900" algn="l" rtl="0">
              <a:lnSpc>
                <a:spcPct val="107000"/>
              </a:lnSpc>
              <a:spcBef>
                <a:spcPts val="600"/>
              </a:spcBef>
              <a:spcAft>
                <a:spcPts val="0"/>
              </a:spcAft>
              <a:buClr>
                <a:schemeClr val="dk1"/>
              </a:buClr>
              <a:buSzPts val="2000"/>
              <a:buFont typeface="Arial"/>
              <a:buAutoNum type="arabicPeriod"/>
            </a:pPr>
            <a:r>
              <a:rPr lang="en-US" sz="1800" b="0" i="0" u="none" strike="noStrike" cap="none">
                <a:solidFill>
                  <a:schemeClr val="dk1"/>
                </a:solidFill>
                <a:latin typeface="Arial"/>
                <a:ea typeface="Arial"/>
                <a:cs typeface="Arial"/>
                <a:sym typeface="Arial"/>
              </a:rPr>
              <a:t>How did your negotiations go?  What happened?</a:t>
            </a:r>
            <a:endParaRPr sz="1800" b="0" i="0" u="none" strike="noStrike" cap="none">
              <a:solidFill>
                <a:srgbClr val="000000"/>
              </a:solidFill>
              <a:latin typeface="Arial"/>
              <a:ea typeface="Arial"/>
              <a:cs typeface="Arial"/>
              <a:sym typeface="Arial"/>
            </a:endParaRPr>
          </a:p>
          <a:p>
            <a:pPr marL="342900" marR="0" lvl="0" indent="-342900" algn="l" rtl="0">
              <a:lnSpc>
                <a:spcPct val="107000"/>
              </a:lnSpc>
              <a:spcBef>
                <a:spcPts val="600"/>
              </a:spcBef>
              <a:spcAft>
                <a:spcPts val="0"/>
              </a:spcAft>
              <a:buClr>
                <a:schemeClr val="dk1"/>
              </a:buClr>
              <a:buSzPts val="2000"/>
              <a:buFont typeface="Arial"/>
              <a:buAutoNum type="arabicPeriod"/>
            </a:pPr>
            <a:r>
              <a:rPr lang="en-US" sz="1800" b="0" i="0" u="none" strike="noStrike" cap="none">
                <a:solidFill>
                  <a:schemeClr val="dk1"/>
                </a:solidFill>
                <a:latin typeface="Arial"/>
                <a:ea typeface="Arial"/>
                <a:cs typeface="Arial"/>
                <a:sym typeface="Arial"/>
              </a:rPr>
              <a:t>Were there any common themes that came up?</a:t>
            </a:r>
            <a:endParaRPr sz="1800" b="0" i="0" u="none" strike="noStrike" cap="none">
              <a:solidFill>
                <a:srgbClr val="000000"/>
              </a:solidFill>
              <a:latin typeface="Arial"/>
              <a:ea typeface="Arial"/>
              <a:cs typeface="Arial"/>
              <a:sym typeface="Arial"/>
            </a:endParaRPr>
          </a:p>
          <a:p>
            <a:pPr marL="342900" marR="0" lvl="0" indent="-342900" algn="l" rtl="0">
              <a:lnSpc>
                <a:spcPct val="107000"/>
              </a:lnSpc>
              <a:spcBef>
                <a:spcPts val="600"/>
              </a:spcBef>
              <a:spcAft>
                <a:spcPts val="0"/>
              </a:spcAft>
              <a:buClr>
                <a:schemeClr val="dk1"/>
              </a:buClr>
              <a:buSzPts val="2000"/>
              <a:buFont typeface="Arial"/>
              <a:buAutoNum type="arabicPeriod"/>
            </a:pPr>
            <a:r>
              <a:rPr lang="en-US" sz="1800" b="0" i="0" u="none" strike="noStrike" cap="none">
                <a:solidFill>
                  <a:schemeClr val="dk1"/>
                </a:solidFill>
                <a:latin typeface="Arial"/>
                <a:ea typeface="Arial"/>
                <a:cs typeface="Arial"/>
                <a:sym typeface="Arial"/>
              </a:rPr>
              <a:t>How important were natural science and engineering in your discussions?</a:t>
            </a:r>
            <a:endParaRPr sz="1800" b="0" i="0" u="none" strike="noStrike" cap="none">
              <a:solidFill>
                <a:srgbClr val="000000"/>
              </a:solidFill>
              <a:latin typeface="Arial"/>
              <a:ea typeface="Arial"/>
              <a:cs typeface="Arial"/>
              <a:sym typeface="Arial"/>
            </a:endParaRPr>
          </a:p>
          <a:p>
            <a:pPr marL="342900" marR="0" lvl="0" indent="-342900" algn="l" rtl="0">
              <a:lnSpc>
                <a:spcPct val="107000"/>
              </a:lnSpc>
              <a:spcBef>
                <a:spcPts val="600"/>
              </a:spcBef>
              <a:spcAft>
                <a:spcPts val="0"/>
              </a:spcAft>
              <a:buClr>
                <a:schemeClr val="dk1"/>
              </a:buClr>
              <a:buSzPts val="2000"/>
              <a:buFont typeface="Arial"/>
              <a:buAutoNum type="arabicPeriod"/>
            </a:pPr>
            <a:r>
              <a:rPr lang="en-US" sz="1800" b="0" i="0" u="none" strike="noStrike" cap="none">
                <a:solidFill>
                  <a:schemeClr val="dk1"/>
                </a:solidFill>
                <a:latin typeface="Arial"/>
                <a:ea typeface="Arial"/>
                <a:cs typeface="Arial"/>
                <a:sym typeface="Arial"/>
              </a:rPr>
              <a:t>What did you learn?</a:t>
            </a:r>
            <a:endParaRPr sz="1800" b="0" i="0" u="none" strike="noStrike" cap="none">
              <a:solidFill>
                <a:srgbClr val="000000"/>
              </a:solidFill>
              <a:latin typeface="Arial"/>
              <a:ea typeface="Arial"/>
              <a:cs typeface="Arial"/>
              <a:sym typeface="Arial"/>
            </a:endParaRPr>
          </a:p>
          <a:p>
            <a:pPr marL="0" marR="0" lvl="0" indent="0" algn="l" rtl="0">
              <a:lnSpc>
                <a:spcPct val="107000"/>
              </a:lnSpc>
              <a:spcBef>
                <a:spcPts val="600"/>
              </a:spcBef>
              <a:spcAft>
                <a:spcPts val="0"/>
              </a:spcAft>
              <a:buClr>
                <a:srgbClr val="000000"/>
              </a:buClr>
              <a:buSzPts val="3600"/>
              <a:buFont typeface="Arial"/>
              <a:buNone/>
            </a:pPr>
            <a:endParaRPr sz="3600" b="0" i="0" u="none" strike="noStrike" cap="none">
              <a:solidFill>
                <a:schemeClr val="dk1"/>
              </a:solidFill>
              <a:latin typeface="Arial"/>
              <a:ea typeface="Arial"/>
              <a:cs typeface="Arial"/>
              <a:sym typeface="Aria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896"/>
        <p:cNvGrpSpPr/>
        <p:nvPr/>
      </p:nvGrpSpPr>
      <p:grpSpPr>
        <a:xfrm>
          <a:off x="0" y="0"/>
          <a:ext cx="0" cy="0"/>
          <a:chOff x="0" y="0"/>
          <a:chExt cx="0" cy="0"/>
        </a:xfrm>
      </p:grpSpPr>
      <p:sp>
        <p:nvSpPr>
          <p:cNvPr id="898" name="Google Shape;898;g1359aa5da94_0_60"/>
          <p:cNvSpPr txBox="1">
            <a:spLocks noGrp="1"/>
          </p:cNvSpPr>
          <p:nvPr>
            <p:ph type="title" idx="4294967295"/>
          </p:nvPr>
        </p:nvSpPr>
        <p:spPr>
          <a:xfrm>
            <a:off x="66174" y="66174"/>
            <a:ext cx="3880184" cy="369332"/>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dirty="0">
                <a:ln>
                  <a:noFill/>
                </a:ln>
                <a:solidFill>
                  <a:srgbClr val="690304"/>
                </a:solidFill>
                <a:effectLst/>
                <a:uLnTx/>
                <a:uFillTx/>
                <a:latin typeface="Arial"/>
                <a:ea typeface="Arial"/>
                <a:cs typeface="Arial"/>
                <a:sym typeface="Arial"/>
              </a:rPr>
              <a:t>Learning Outcomes</a:t>
            </a:r>
            <a:endParaRPr kumimoji="0" lang="en-US" sz="1400" b="0" i="0" u="none" strike="noStrike" kern="0" cap="none" spc="0" normalizeH="0" baseline="0" noProof="0" dirty="0">
              <a:ln>
                <a:noFill/>
              </a:ln>
              <a:solidFill>
                <a:srgbClr val="690304"/>
              </a:solidFill>
              <a:effectLst/>
              <a:uLnTx/>
              <a:uFillTx/>
              <a:latin typeface="Arial"/>
              <a:ea typeface="Arial"/>
              <a:cs typeface="Arial"/>
              <a:sym typeface="Arial"/>
            </a:endParaRPr>
          </a:p>
        </p:txBody>
      </p:sp>
      <p:sp>
        <p:nvSpPr>
          <p:cNvPr id="897" name="Google Shape;897;g1359aa5da94_0_60"/>
          <p:cNvSpPr txBox="1"/>
          <p:nvPr/>
        </p:nvSpPr>
        <p:spPr>
          <a:xfrm>
            <a:off x="732505" y="967671"/>
            <a:ext cx="8229846" cy="1338798"/>
          </a:xfrm>
          <a:prstGeom prst="rect">
            <a:avLst/>
          </a:prstGeom>
          <a:noFill/>
          <a:ln>
            <a:noFill/>
          </a:ln>
        </p:spPr>
        <p:txBody>
          <a:bodyPr spcFirstLastPara="1" wrap="square" lIns="91425" tIns="91425" rIns="91425" bIns="91425" anchor="t" anchorCtr="0">
            <a:spAutoFit/>
          </a:bodyPr>
          <a:lstStyle/>
          <a:p>
            <a:pPr marL="342900" marR="0" lvl="0" indent="-342900" algn="l" rtl="0">
              <a:lnSpc>
                <a:spcPct val="100000"/>
              </a:lnSpc>
              <a:spcBef>
                <a:spcPts val="0"/>
              </a:spcBef>
              <a:spcAft>
                <a:spcPts val="0"/>
              </a:spcAft>
              <a:buClr>
                <a:srgbClr val="000000"/>
              </a:buClr>
              <a:buSzPts val="1800"/>
              <a:buFont typeface="Arial"/>
              <a:buAutoNum type="arabicPeriod"/>
            </a:pPr>
            <a:r>
              <a:rPr lang="en-US" sz="2000" b="0" i="0" u="none" strike="noStrike" cap="none">
                <a:solidFill>
                  <a:srgbClr val="000000"/>
                </a:solidFill>
                <a:latin typeface="Arial"/>
                <a:ea typeface="Arial"/>
                <a:cs typeface="Arial"/>
                <a:sym typeface="Arial"/>
              </a:rPr>
              <a:t>The science is important, but it's not the only thing</a:t>
            </a:r>
            <a:endParaRPr sz="2000" b="0" i="0" u="none" strike="noStrike" cap="none">
              <a:solidFill>
                <a:srgbClr val="000000"/>
              </a:solidFill>
              <a:latin typeface="Arial"/>
              <a:ea typeface="Arial"/>
              <a:cs typeface="Arial"/>
              <a:sym typeface="Arial"/>
            </a:endParaRPr>
          </a:p>
          <a:p>
            <a:pPr marL="342900" marR="0" lvl="0" indent="-342900" algn="l" rtl="0">
              <a:lnSpc>
                <a:spcPct val="100000"/>
              </a:lnSpc>
              <a:spcBef>
                <a:spcPts val="600"/>
              </a:spcBef>
              <a:spcAft>
                <a:spcPts val="0"/>
              </a:spcAft>
              <a:buClr>
                <a:srgbClr val="000000"/>
              </a:buClr>
              <a:buSzPts val="1800"/>
              <a:buFont typeface="Arial"/>
              <a:buAutoNum type="arabicPeriod"/>
            </a:pPr>
            <a:r>
              <a:rPr lang="en-US" sz="2000" b="0" i="0" u="none" strike="noStrike" cap="none">
                <a:solidFill>
                  <a:srgbClr val="000000"/>
                </a:solidFill>
                <a:latin typeface="Arial"/>
                <a:ea typeface="Arial"/>
                <a:cs typeface="Arial"/>
                <a:sym typeface="Arial"/>
              </a:rPr>
              <a:t>People really internalize the exercise because they take ownership</a:t>
            </a:r>
            <a:endParaRPr sz="2000" b="0" i="0" u="none" strike="noStrike" cap="none">
              <a:solidFill>
                <a:srgbClr val="000000"/>
              </a:solidFill>
              <a:latin typeface="Arial"/>
              <a:ea typeface="Arial"/>
              <a:cs typeface="Arial"/>
              <a:sym typeface="Arial"/>
            </a:endParaRPr>
          </a:p>
          <a:p>
            <a:pPr marL="342900" marR="0" lvl="0" indent="-342900" algn="l" rtl="0">
              <a:lnSpc>
                <a:spcPct val="100000"/>
              </a:lnSpc>
              <a:spcBef>
                <a:spcPts val="600"/>
              </a:spcBef>
              <a:spcAft>
                <a:spcPts val="600"/>
              </a:spcAft>
              <a:buClr>
                <a:srgbClr val="000000"/>
              </a:buClr>
              <a:buSzPts val="1800"/>
              <a:buFont typeface="Arial"/>
              <a:buAutoNum type="arabicPeriod"/>
            </a:pPr>
            <a:r>
              <a:rPr lang="en-US" sz="2000" b="0" i="0" u="none" strike="noStrike" cap="none">
                <a:solidFill>
                  <a:srgbClr val="000000"/>
                </a:solidFill>
                <a:latin typeface="Arial"/>
                <a:ea typeface="Arial"/>
                <a:cs typeface="Arial"/>
                <a:sym typeface="Arial"/>
              </a:rPr>
              <a:t>Encourages creativity (we do not provide every detail)</a:t>
            </a:r>
            <a:endParaRPr sz="2000" b="0" i="0" u="none" strike="noStrike" cap="none">
              <a:solidFill>
                <a:srgbClr val="000000"/>
              </a:solidFill>
              <a:latin typeface="Arial"/>
              <a:ea typeface="Arial"/>
              <a:cs typeface="Arial"/>
              <a:sym typeface="Aria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903"/>
        <p:cNvGrpSpPr/>
        <p:nvPr/>
      </p:nvGrpSpPr>
      <p:grpSpPr>
        <a:xfrm>
          <a:off x="0" y="0"/>
          <a:ext cx="0" cy="0"/>
          <a:chOff x="0" y="0"/>
          <a:chExt cx="0" cy="0"/>
        </a:xfrm>
      </p:grpSpPr>
      <p:sp>
        <p:nvSpPr>
          <p:cNvPr id="904" name="Google Shape;904;p120"/>
          <p:cNvSpPr txBox="1">
            <a:spLocks noGrp="1"/>
          </p:cNvSpPr>
          <p:nvPr>
            <p:ph type="title" idx="4294967295"/>
          </p:nvPr>
        </p:nvSpPr>
        <p:spPr>
          <a:xfrm>
            <a:off x="982800" y="101148"/>
            <a:ext cx="7178400" cy="1096424"/>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2000" b="1" i="0" u="none" strike="noStrike" kern="0" cap="none" spc="0" normalizeH="0" baseline="0" noProof="0" dirty="0">
                <a:ln>
                  <a:noFill/>
                </a:ln>
                <a:solidFill>
                  <a:schemeClr val="dk1"/>
                </a:solidFill>
                <a:effectLst/>
                <a:uLnTx/>
                <a:uFillTx/>
                <a:latin typeface="Arial"/>
                <a:ea typeface="Arial"/>
                <a:cs typeface="Arial"/>
                <a:sym typeface="Arial"/>
              </a:rPr>
              <a:t>Agenda (3)</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7000"/>
              </a:lnSpc>
              <a:spcBef>
                <a:spcPts val="1200"/>
              </a:spcBef>
              <a:spcAft>
                <a:spcPts val="0"/>
              </a:spcAft>
              <a:buClr>
                <a:srgbClr val="000000"/>
              </a:buClr>
              <a:buSzPts val="1400"/>
              <a:buFont typeface="Arial"/>
              <a:buNone/>
              <a:tabLst/>
              <a:defRPr/>
            </a:pPr>
            <a:r>
              <a:rPr kumimoji="0" lang="en-US" sz="1400" b="1" i="0" u="none" strike="noStrike" kern="0" cap="none" spc="0" normalizeH="0" baseline="0" noProof="0" dirty="0">
                <a:ln>
                  <a:noFill/>
                </a:ln>
                <a:solidFill>
                  <a:srgbClr val="690304"/>
                </a:solidFill>
                <a:effectLst/>
                <a:uLnTx/>
                <a:uFillTx/>
                <a:latin typeface="Arial"/>
                <a:ea typeface="Arial"/>
                <a:cs typeface="Arial"/>
                <a:sym typeface="Arial"/>
              </a:rPr>
              <a:t>Project Website: https://go.iu.edu/4BPh</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7000"/>
              </a:lnSpc>
              <a:spcBef>
                <a:spcPts val="300"/>
              </a:spcBef>
              <a:spcAft>
                <a:spcPts val="0"/>
              </a:spcAft>
              <a:buClr>
                <a:srgbClr val="000000"/>
              </a:buClr>
              <a:buSzPts val="1100"/>
              <a:buFont typeface="Arial"/>
              <a:buNone/>
              <a:tabLst/>
              <a:defRPr/>
            </a:pPr>
            <a:r>
              <a:rPr kumimoji="0" lang="en-US" sz="1100" b="1" i="0" u="none" strike="noStrike" kern="0" cap="none" spc="0" normalizeH="0" baseline="0" noProof="0" dirty="0">
                <a:ln>
                  <a:noFill/>
                </a:ln>
                <a:solidFill>
                  <a:srgbClr val="690304"/>
                </a:solidFill>
                <a:effectLst/>
                <a:uLnTx/>
                <a:uFillTx/>
                <a:latin typeface="Arial"/>
                <a:ea typeface="Arial"/>
                <a:cs typeface="Arial"/>
                <a:sym typeface="Arial"/>
              </a:rPr>
              <a:t>(listed at the top of the first page in your binders)</a:t>
            </a:r>
            <a:endParaRPr kumimoji="0" lang="en-US" sz="1050" b="0" i="0" u="none" strike="noStrike" kern="0" cap="none" spc="0" normalizeH="0" baseline="0" noProof="0" dirty="0">
              <a:ln>
                <a:noFill/>
              </a:ln>
              <a:solidFill>
                <a:srgbClr val="690304"/>
              </a:solidFill>
              <a:effectLst/>
              <a:uLnTx/>
              <a:uFillTx/>
              <a:latin typeface="Calibri"/>
              <a:ea typeface="Calibri"/>
              <a:cs typeface="Calibri"/>
              <a:sym typeface="Calibri"/>
            </a:endParaRPr>
          </a:p>
        </p:txBody>
      </p:sp>
      <p:sp>
        <p:nvSpPr>
          <p:cNvPr id="905" name="Google Shape;905;p120"/>
          <p:cNvSpPr txBox="1"/>
          <p:nvPr/>
        </p:nvSpPr>
        <p:spPr>
          <a:xfrm>
            <a:off x="432621" y="1275381"/>
            <a:ext cx="8873612" cy="331372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600" b="0" i="0" u="none" strike="sngStrike" cap="none">
                <a:solidFill>
                  <a:schemeClr val="dk1"/>
                </a:solidFill>
                <a:latin typeface="Arial"/>
                <a:ea typeface="Arial"/>
                <a:cs typeface="Arial"/>
                <a:sym typeface="Arial"/>
              </a:rPr>
              <a:t>What Climate Engineering looks like (Lesson 1 activity)</a:t>
            </a:r>
            <a:endParaRPr/>
          </a:p>
          <a:p>
            <a:pPr marL="0" marR="0" lvl="0" indent="0" algn="l" rtl="0">
              <a:lnSpc>
                <a:spcPct val="100000"/>
              </a:lnSpc>
              <a:spcBef>
                <a:spcPts val="800"/>
              </a:spcBef>
              <a:spcAft>
                <a:spcPts val="0"/>
              </a:spcAft>
              <a:buClr>
                <a:srgbClr val="000000"/>
              </a:buClr>
              <a:buSzPts val="1800"/>
              <a:buFont typeface="Arial"/>
              <a:buNone/>
            </a:pPr>
            <a:r>
              <a:rPr lang="en-US" sz="1600" b="0" i="0" u="none" strike="sngStrike" cap="none">
                <a:solidFill>
                  <a:schemeClr val="dk1"/>
                </a:solidFill>
                <a:latin typeface="Arial"/>
                <a:ea typeface="Arial"/>
                <a:cs typeface="Arial"/>
                <a:sym typeface="Arial"/>
              </a:rPr>
              <a:t>Intro to Climate Engineering and Research + Q and A (video and discussion)</a:t>
            </a:r>
            <a:endParaRPr/>
          </a:p>
          <a:p>
            <a:pPr marL="0" marR="0" lvl="0" indent="0" algn="l" rtl="0">
              <a:lnSpc>
                <a:spcPct val="100000"/>
              </a:lnSpc>
              <a:spcBef>
                <a:spcPts val="800"/>
              </a:spcBef>
              <a:spcAft>
                <a:spcPts val="0"/>
              </a:spcAft>
              <a:buClr>
                <a:srgbClr val="000000"/>
              </a:buClr>
              <a:buSzPts val="1800"/>
              <a:buFont typeface="Arial"/>
              <a:buNone/>
            </a:pPr>
            <a:r>
              <a:rPr lang="en-US" sz="1600" b="0" i="1" u="none" strike="sngStrike" cap="none">
                <a:solidFill>
                  <a:schemeClr val="dk1"/>
                </a:solidFill>
                <a:latin typeface="Arial"/>
                <a:ea typeface="Arial"/>
                <a:cs typeface="Arial"/>
                <a:sym typeface="Arial"/>
              </a:rPr>
              <a:t>Morning Break</a:t>
            </a:r>
            <a:endParaRPr sz="1600" b="0" i="1" u="none" strike="sngStrike" cap="none">
              <a:solidFill>
                <a:schemeClr val="dk1"/>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800"/>
              <a:buFont typeface="Arial"/>
              <a:buNone/>
            </a:pPr>
            <a:r>
              <a:rPr lang="en-US" sz="1600" b="0" i="0" u="none" strike="sngStrike" cap="none">
                <a:solidFill>
                  <a:schemeClr val="dk1"/>
                </a:solidFill>
                <a:latin typeface="Arial"/>
                <a:ea typeface="Arial"/>
                <a:cs typeface="Arial"/>
                <a:sym typeface="Arial"/>
              </a:rPr>
              <a:t>How Marine Cloud Brightening works (Lesson 2)</a:t>
            </a:r>
            <a:endParaRPr/>
          </a:p>
          <a:p>
            <a:pPr marL="0" marR="0" lvl="0" indent="0" algn="l" rtl="0">
              <a:lnSpc>
                <a:spcPct val="100000"/>
              </a:lnSpc>
              <a:spcBef>
                <a:spcPts val="800"/>
              </a:spcBef>
              <a:spcAft>
                <a:spcPts val="0"/>
              </a:spcAft>
              <a:buClr>
                <a:srgbClr val="000000"/>
              </a:buClr>
              <a:buSzPts val="1800"/>
              <a:buFont typeface="Arial"/>
              <a:buNone/>
            </a:pPr>
            <a:r>
              <a:rPr lang="en-US" sz="1600" b="0" i="0" u="none" strike="sngStrike" cap="none">
                <a:solidFill>
                  <a:schemeClr val="dk1"/>
                </a:solidFill>
                <a:latin typeface="Arial"/>
                <a:ea typeface="Arial"/>
                <a:cs typeface="Arial"/>
                <a:sym typeface="Arial"/>
              </a:rPr>
              <a:t>Development and Presentations of student designs (Lessons 3 &amp; 5)</a:t>
            </a:r>
            <a:endParaRPr/>
          </a:p>
          <a:p>
            <a:pPr marL="0" marR="0" lvl="0" indent="0" algn="l" rtl="0">
              <a:lnSpc>
                <a:spcPct val="100000"/>
              </a:lnSpc>
              <a:spcBef>
                <a:spcPts val="800"/>
              </a:spcBef>
              <a:spcAft>
                <a:spcPts val="0"/>
              </a:spcAft>
              <a:buClr>
                <a:srgbClr val="000000"/>
              </a:buClr>
              <a:buSzPts val="1800"/>
              <a:buFont typeface="Arial"/>
              <a:buNone/>
            </a:pPr>
            <a:r>
              <a:rPr lang="en-US" sz="1600" b="0" i="1" u="none" strike="sngStrike" cap="none">
                <a:solidFill>
                  <a:schemeClr val="dk1"/>
                </a:solidFill>
                <a:latin typeface="Arial"/>
                <a:ea typeface="Arial"/>
                <a:cs typeface="Arial"/>
                <a:sym typeface="Arial"/>
              </a:rPr>
              <a:t>Lunch Break</a:t>
            </a:r>
            <a:endParaRPr/>
          </a:p>
          <a:p>
            <a:pPr marL="0" marR="0" lvl="0" indent="0" algn="l" rtl="0">
              <a:lnSpc>
                <a:spcPct val="100000"/>
              </a:lnSpc>
              <a:spcBef>
                <a:spcPts val="800"/>
              </a:spcBef>
              <a:spcAft>
                <a:spcPts val="0"/>
              </a:spcAft>
              <a:buClr>
                <a:srgbClr val="000000"/>
              </a:buClr>
              <a:buSzPts val="1800"/>
              <a:buFont typeface="Arial"/>
              <a:buNone/>
            </a:pPr>
            <a:r>
              <a:rPr lang="en-US" sz="1600" b="0" i="0" u="none" strike="sngStrike" cap="none">
                <a:solidFill>
                  <a:schemeClr val="dk1"/>
                </a:solidFill>
                <a:latin typeface="Arial"/>
                <a:ea typeface="Arial"/>
                <a:cs typeface="Arial"/>
                <a:sym typeface="Arial"/>
              </a:rPr>
              <a:t>Social, Ethical, Economic, Political dimensions of Climate Engineering (Lesson 4 Model UN)</a:t>
            </a:r>
            <a:endParaRPr/>
          </a:p>
          <a:p>
            <a:pPr marL="0" marR="0" lvl="0" indent="0" algn="l" rtl="0">
              <a:lnSpc>
                <a:spcPct val="100000"/>
              </a:lnSpc>
              <a:spcBef>
                <a:spcPts val="800"/>
              </a:spcBef>
              <a:spcAft>
                <a:spcPts val="0"/>
              </a:spcAft>
              <a:buClr>
                <a:srgbClr val="000000"/>
              </a:buClr>
              <a:buSzPts val="1800"/>
              <a:buFont typeface="Arial"/>
              <a:buNone/>
            </a:pPr>
            <a:r>
              <a:rPr lang="en-US" sz="1600" b="0" i="0" u="none" strike="noStrike" cap="none">
                <a:solidFill>
                  <a:schemeClr val="dk1"/>
                </a:solidFill>
                <a:latin typeface="Arial"/>
                <a:ea typeface="Arial"/>
                <a:cs typeface="Arial"/>
                <a:sym typeface="Arial"/>
              </a:rPr>
              <a:t>Classroom Implementation Strategies</a:t>
            </a:r>
            <a:endParaRPr/>
          </a:p>
          <a:p>
            <a:pPr marL="0" marR="0" lvl="0" indent="0" algn="l" rtl="0">
              <a:lnSpc>
                <a:spcPct val="100000"/>
              </a:lnSpc>
              <a:spcBef>
                <a:spcPts val="800"/>
              </a:spcBef>
              <a:spcAft>
                <a:spcPts val="0"/>
              </a:spcAft>
              <a:buClr>
                <a:srgbClr val="000000"/>
              </a:buClr>
              <a:buSzPts val="18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910"/>
        <p:cNvGrpSpPr/>
        <p:nvPr/>
      </p:nvGrpSpPr>
      <p:grpSpPr>
        <a:xfrm>
          <a:off x="0" y="0"/>
          <a:ext cx="0" cy="0"/>
          <a:chOff x="0" y="0"/>
          <a:chExt cx="0" cy="0"/>
        </a:xfrm>
      </p:grpSpPr>
      <p:sp>
        <p:nvSpPr>
          <p:cNvPr id="911" name="Google Shape;911;p121"/>
          <p:cNvSpPr txBox="1">
            <a:spLocks noGrp="1"/>
          </p:cNvSpPr>
          <p:nvPr>
            <p:ph type="title" idx="4294967295"/>
          </p:nvPr>
        </p:nvSpPr>
        <p:spPr>
          <a:xfrm>
            <a:off x="2155950" y="402675"/>
            <a:ext cx="4832100" cy="492412"/>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2000" b="1" i="0" u="none" strike="noStrike" kern="0" cap="none" spc="0" normalizeH="0" baseline="0" noProof="0" dirty="0">
                <a:ln>
                  <a:noFill/>
                </a:ln>
                <a:solidFill>
                  <a:srgbClr val="690304"/>
                </a:solidFill>
                <a:effectLst/>
                <a:uLnTx/>
                <a:uFillTx/>
                <a:latin typeface="Arial"/>
                <a:ea typeface="Arial"/>
                <a:cs typeface="Arial"/>
                <a:sym typeface="Arial"/>
              </a:rPr>
              <a:t>Classroom Implementation </a:t>
            </a:r>
          </a:p>
        </p:txBody>
      </p:sp>
      <p:sp>
        <p:nvSpPr>
          <p:cNvPr id="912" name="Google Shape;912;p121"/>
          <p:cNvSpPr txBox="1"/>
          <p:nvPr/>
        </p:nvSpPr>
        <p:spPr>
          <a:xfrm>
            <a:off x="1289501" y="1400290"/>
            <a:ext cx="7200900" cy="2123628"/>
          </a:xfrm>
          <a:prstGeom prst="rect">
            <a:avLst/>
          </a:prstGeom>
          <a:noFill/>
          <a:ln>
            <a:noFill/>
          </a:ln>
        </p:spPr>
        <p:txBody>
          <a:bodyPr spcFirstLastPara="1" wrap="square" lIns="91425" tIns="91425" rIns="91425" bIns="91425" anchor="t" anchorCtr="0">
            <a:spAutoFit/>
          </a:bodyPr>
          <a:lstStyle/>
          <a:p>
            <a:pPr marL="342900" marR="0" lvl="0" indent="-342900" algn="l" rtl="0">
              <a:lnSpc>
                <a:spcPct val="100000"/>
              </a:lnSpc>
              <a:spcBef>
                <a:spcPts val="0"/>
              </a:spcBef>
              <a:spcAft>
                <a:spcPts val="0"/>
              </a:spcAft>
              <a:buClr>
                <a:srgbClr val="000000"/>
              </a:buClr>
              <a:buSzPts val="1800"/>
              <a:buFont typeface="Arial"/>
              <a:buAutoNum type="arabicPeriod"/>
            </a:pPr>
            <a:r>
              <a:rPr lang="en-US" sz="1800" b="0" i="0" u="none" strike="noStrike" cap="none">
                <a:solidFill>
                  <a:srgbClr val="000000"/>
                </a:solidFill>
                <a:latin typeface="Arial"/>
                <a:ea typeface="Arial"/>
                <a:cs typeface="Arial"/>
                <a:sym typeface="Arial"/>
              </a:rPr>
              <a:t>When to implement and how much class time to schedule?</a:t>
            </a:r>
            <a:endParaRPr/>
          </a:p>
          <a:p>
            <a:pPr marL="342900" marR="0" lvl="0" indent="-22860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1800"/>
              <a:buFont typeface="Arial"/>
              <a:buAutoNum type="arabicPeriod"/>
            </a:pPr>
            <a:r>
              <a:rPr lang="en-US" sz="1800" b="0" i="0" u="none" strike="noStrike" cap="none">
                <a:solidFill>
                  <a:srgbClr val="000000"/>
                </a:solidFill>
                <a:latin typeface="Arial"/>
                <a:ea typeface="Arial"/>
                <a:cs typeface="Arial"/>
                <a:sym typeface="Arial"/>
              </a:rPr>
              <a:t>Adaptations for grade-level and subject area</a:t>
            </a:r>
            <a:endParaRPr sz="1800" b="0" i="0" u="none" strike="noStrike" cap="none">
              <a:solidFill>
                <a:srgbClr val="000000"/>
              </a:solidFill>
              <a:latin typeface="Arial"/>
              <a:ea typeface="Arial"/>
              <a:cs typeface="Arial"/>
              <a:sym typeface="Arial"/>
            </a:endParaRPr>
          </a:p>
          <a:p>
            <a:pPr marL="342900" marR="0" lvl="0" indent="-22860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1800"/>
              <a:buFont typeface="Arial"/>
              <a:buAutoNum type="arabicPeriod"/>
            </a:pPr>
            <a:r>
              <a:rPr lang="en-US" sz="1800" b="0" i="0" u="none" strike="noStrike" cap="none">
                <a:solidFill>
                  <a:srgbClr val="000000"/>
                </a:solidFill>
                <a:latin typeface="Arial"/>
                <a:ea typeface="Arial"/>
                <a:cs typeface="Arial"/>
                <a:sym typeface="Arial"/>
              </a:rPr>
              <a:t>Other strategies and practices?</a:t>
            </a:r>
            <a:endParaRPr/>
          </a:p>
          <a:p>
            <a:pPr marL="342900" marR="0" lvl="0" indent="-22860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1800"/>
              <a:buFont typeface="Arial"/>
              <a:buAutoNum type="arabicPeriod"/>
            </a:pPr>
            <a:r>
              <a:rPr lang="en-US" sz="1800" b="0" i="0" u="none" strike="noStrike" cap="none">
                <a:solidFill>
                  <a:srgbClr val="000000"/>
                </a:solidFill>
                <a:latin typeface="Arial"/>
                <a:ea typeface="Arial"/>
                <a:cs typeface="Arial"/>
                <a:sym typeface="Arial"/>
              </a:rPr>
              <a:t>What barriers remain regarding classroom implementation?</a:t>
            </a:r>
            <a:endParaRPr sz="1800" b="0" i="0" u="none" strike="noStrike" cap="none">
              <a:solidFill>
                <a:srgbClr val="000000"/>
              </a:solidFill>
              <a:latin typeface="Arial"/>
              <a:ea typeface="Arial"/>
              <a:cs typeface="Arial"/>
              <a:sym typeface="Arial"/>
            </a:endParaRPr>
          </a:p>
        </p:txBody>
      </p:sp>
      <p:sp>
        <p:nvSpPr>
          <p:cNvPr id="913" name="Google Shape;913;p121"/>
          <p:cNvSpPr txBox="1"/>
          <p:nvPr/>
        </p:nvSpPr>
        <p:spPr>
          <a:xfrm>
            <a:off x="2735220" y="4835723"/>
            <a:ext cx="4766186"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chemeClr val="lt1"/>
                </a:solidFill>
                <a:latin typeface="Arial"/>
                <a:ea typeface="Arial"/>
                <a:cs typeface="Arial"/>
                <a:sym typeface="Arial"/>
              </a:rPr>
              <a:t>*Catherine and Kirstin </a:t>
            </a: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917"/>
        <p:cNvGrpSpPr/>
        <p:nvPr/>
      </p:nvGrpSpPr>
      <p:grpSpPr>
        <a:xfrm>
          <a:off x="0" y="0"/>
          <a:ext cx="0" cy="0"/>
          <a:chOff x="0" y="0"/>
          <a:chExt cx="0" cy="0"/>
        </a:xfrm>
      </p:grpSpPr>
      <p:sp>
        <p:nvSpPr>
          <p:cNvPr id="918" name="Google Shape;918;p122"/>
          <p:cNvSpPr txBox="1">
            <a:spLocks noGrp="1"/>
          </p:cNvSpPr>
          <p:nvPr>
            <p:ph type="title" idx="4294967295"/>
          </p:nvPr>
        </p:nvSpPr>
        <p:spPr>
          <a:xfrm>
            <a:off x="2023866" y="411480"/>
            <a:ext cx="5096267" cy="142310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dirty="0">
                <a:ln>
                  <a:noFill/>
                </a:ln>
                <a:solidFill>
                  <a:schemeClr val="dk1"/>
                </a:solidFill>
                <a:effectLst/>
                <a:uLnTx/>
                <a:uFillTx/>
                <a:latin typeface="Arial"/>
                <a:ea typeface="Arial"/>
                <a:cs typeface="Arial"/>
                <a:sym typeface="Arial"/>
              </a:rPr>
              <a:t>Questions/Comments/Thoughts/Ideas welcome!</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lang="en-US" sz="1800" b="0" i="0" u="none" strike="noStrike" kern="0" cap="none" spc="0" normalizeH="0" baseline="0" noProof="0" dirty="0">
              <a:ln>
                <a:noFill/>
              </a:ln>
              <a:solidFill>
                <a:schemeClr val="dk1"/>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600"/>
              </a:spcBef>
              <a:spcAft>
                <a:spcPts val="0"/>
              </a:spcAft>
              <a:buClr>
                <a:srgbClr val="000000"/>
              </a:buClr>
              <a:buSzPts val="1800"/>
              <a:buFont typeface="Arial"/>
              <a:buNone/>
              <a:tabLst/>
              <a:defRPr/>
            </a:pPr>
            <a:r>
              <a:rPr kumimoji="0" lang="en-US" sz="1400" b="1" i="0" u="none" strike="noStrike" kern="0" cap="none" spc="0" normalizeH="0" baseline="0" noProof="0" dirty="0">
                <a:ln>
                  <a:noFill/>
                </a:ln>
                <a:solidFill>
                  <a:srgbClr val="690304"/>
                </a:solidFill>
                <a:effectLst/>
                <a:uLnTx/>
                <a:uFillTx/>
                <a:latin typeface="Arial"/>
                <a:ea typeface="Arial"/>
                <a:cs typeface="Arial"/>
                <a:sym typeface="Arial"/>
              </a:rPr>
              <a:t>Project Website: https://go.iu.edu/4BPh</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7000"/>
              </a:lnSpc>
              <a:spcBef>
                <a:spcPts val="300"/>
              </a:spcBef>
              <a:spcAft>
                <a:spcPts val="0"/>
              </a:spcAft>
              <a:buClr>
                <a:srgbClr val="000000"/>
              </a:buClr>
              <a:buSzPts val="1400"/>
              <a:buFont typeface="Arial"/>
              <a:buNone/>
              <a:tabLst/>
              <a:defRPr/>
            </a:pPr>
            <a:r>
              <a:rPr kumimoji="0" lang="en-US" sz="1400" b="1" i="0" u="none" strike="noStrike" kern="0" cap="none" spc="0" normalizeH="0" baseline="0" noProof="0" dirty="0">
                <a:ln>
                  <a:noFill/>
                </a:ln>
                <a:solidFill>
                  <a:srgbClr val="690304"/>
                </a:solidFill>
                <a:effectLst/>
                <a:uLnTx/>
                <a:uFillTx/>
                <a:latin typeface="Arial"/>
                <a:ea typeface="Arial"/>
                <a:cs typeface="Arial"/>
                <a:sym typeface="Arial"/>
              </a:rPr>
              <a:t>(listed at the top of the first page in your binders)</a:t>
            </a:r>
            <a:endParaRPr kumimoji="0" lang="en-US" sz="1200" b="0" i="0" u="none" strike="noStrike" kern="0" cap="none" spc="0" normalizeH="0" baseline="0" noProof="0" dirty="0">
              <a:ln>
                <a:noFill/>
              </a:ln>
              <a:solidFill>
                <a:srgbClr val="690304"/>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19" name="Google Shape;919;p122"/>
          <p:cNvSpPr txBox="1"/>
          <p:nvPr/>
        </p:nvSpPr>
        <p:spPr>
          <a:xfrm>
            <a:off x="2773371" y="3195573"/>
            <a:ext cx="5445722" cy="92328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Paul Goddard     pgoddard@iu.edu</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Ben Kravitz         bkravitz@iu.edu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Adam Scribner    jascrib@iu.edu</a:t>
            </a:r>
            <a:endParaRPr sz="1400" b="0" i="0" u="none" strike="noStrike" cap="none">
              <a:solidFill>
                <a:srgbClr val="000000"/>
              </a:solidFill>
              <a:latin typeface="Arial"/>
              <a:ea typeface="Arial"/>
              <a:cs typeface="Arial"/>
              <a:sym typeface="Arial"/>
            </a:endParaRPr>
          </a:p>
        </p:txBody>
      </p:sp>
      <p:sp>
        <p:nvSpPr>
          <p:cNvPr id="920" name="Google Shape;920;p122"/>
          <p:cNvSpPr txBox="1"/>
          <p:nvPr/>
        </p:nvSpPr>
        <p:spPr>
          <a:xfrm>
            <a:off x="-12757" y="2683630"/>
            <a:ext cx="9166590" cy="461635"/>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Implementation barriers? How can we help?</a:t>
            </a:r>
            <a:endParaRPr sz="1800" b="0" i="0" u="none" strike="noStrike" cap="non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65"/>
          <p:cNvSpPr txBox="1">
            <a:spLocks noGrp="1"/>
          </p:cNvSpPr>
          <p:nvPr>
            <p:ph type="title" idx="4294967295"/>
          </p:nvPr>
        </p:nvSpPr>
        <p:spPr>
          <a:xfrm>
            <a:off x="66174" y="66174"/>
            <a:ext cx="3880184" cy="369332"/>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dirty="0">
                <a:ln>
                  <a:noFill/>
                </a:ln>
                <a:solidFill>
                  <a:schemeClr val="dk1"/>
                </a:solidFill>
                <a:effectLst/>
                <a:uLnTx/>
                <a:uFillTx/>
                <a:latin typeface="Arial"/>
                <a:ea typeface="Arial"/>
                <a:cs typeface="Arial"/>
                <a:sym typeface="Arial"/>
              </a:rPr>
              <a:t>Evidence of Climate Change</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200" name="Google Shape;200;p65">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1100546" y="431020"/>
            <a:ext cx="6942908" cy="4281460"/>
          </a:xfrm>
          <a:prstGeom prst="rect">
            <a:avLst/>
          </a:prstGeom>
          <a:noFill/>
          <a:ln>
            <a:noFill/>
          </a:ln>
        </p:spPr>
      </p:pic>
      <p:sp>
        <p:nvSpPr>
          <p:cNvPr id="201" name="Google Shape;201;p65"/>
          <p:cNvSpPr txBox="1"/>
          <p:nvPr/>
        </p:nvSpPr>
        <p:spPr>
          <a:xfrm>
            <a:off x="8043454" y="3837555"/>
            <a:ext cx="932278" cy="92328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Arial"/>
                <a:ea typeface="Arial"/>
                <a:cs typeface="Arial"/>
                <a:sym typeface="Arial"/>
              </a:rPr>
              <a:t>4</a:t>
            </a:r>
            <a:r>
              <a:rPr lang="en-US" sz="900" b="0" i="0" u="none" strike="noStrike" cap="none" baseline="30000">
                <a:solidFill>
                  <a:schemeClr val="dk1"/>
                </a:solidFill>
                <a:latin typeface="Arial"/>
                <a:ea typeface="Arial"/>
                <a:cs typeface="Arial"/>
                <a:sym typeface="Arial"/>
              </a:rPr>
              <a:t>th</a:t>
            </a:r>
            <a:r>
              <a:rPr lang="en-US" sz="900" b="0" i="0" u="none" strike="noStrike" cap="none">
                <a:solidFill>
                  <a:schemeClr val="dk1"/>
                </a:solidFill>
                <a:latin typeface="Arial"/>
                <a:ea typeface="Arial"/>
                <a:cs typeface="Arial"/>
                <a:sym typeface="Arial"/>
              </a:rPr>
              <a:t> National Climate Assessment</a:t>
            </a:r>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Arial"/>
                <a:ea typeface="Arial"/>
                <a:cs typeface="Arial"/>
                <a:sym typeface="Arial"/>
              </a:rPr>
              <a:t>(5</a:t>
            </a:r>
            <a:r>
              <a:rPr lang="en-US" sz="900" b="0" i="0" u="none" strike="noStrike" cap="none" baseline="30000">
                <a:solidFill>
                  <a:schemeClr val="dk1"/>
                </a:solidFill>
                <a:latin typeface="Arial"/>
                <a:ea typeface="Arial"/>
                <a:cs typeface="Arial"/>
                <a:sym typeface="Arial"/>
              </a:rPr>
              <a:t>th</a:t>
            </a:r>
            <a:r>
              <a:rPr lang="en-US" sz="900" b="0" i="0" u="none" strike="noStrike" cap="none">
                <a:solidFill>
                  <a:schemeClr val="dk1"/>
                </a:solidFill>
                <a:latin typeface="Arial"/>
                <a:ea typeface="Arial"/>
                <a:cs typeface="Arial"/>
                <a:sym typeface="Arial"/>
              </a:rPr>
              <a:t> NCA just released!)</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pic>
        <p:nvPicPr>
          <p:cNvPr id="206" name="Google Shape;206;p66">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958645" y="544210"/>
            <a:ext cx="7207046" cy="4087471"/>
          </a:xfrm>
          <a:prstGeom prst="rect">
            <a:avLst/>
          </a:prstGeom>
          <a:noFill/>
          <a:ln>
            <a:noFill/>
          </a:ln>
        </p:spPr>
      </p:pic>
      <p:sp>
        <p:nvSpPr>
          <p:cNvPr id="207" name="Google Shape;207;p66"/>
          <p:cNvSpPr txBox="1">
            <a:spLocks noGrp="1"/>
          </p:cNvSpPr>
          <p:nvPr>
            <p:ph type="title" idx="4294967295"/>
          </p:nvPr>
        </p:nvSpPr>
        <p:spPr>
          <a:xfrm>
            <a:off x="66174" y="66174"/>
            <a:ext cx="3880184" cy="369332"/>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dirty="0">
                <a:ln>
                  <a:noFill/>
                </a:ln>
                <a:solidFill>
                  <a:schemeClr val="dk1"/>
                </a:solidFill>
                <a:effectLst/>
                <a:uLnTx/>
                <a:uFillTx/>
                <a:latin typeface="Arial"/>
                <a:ea typeface="Arial"/>
                <a:cs typeface="Arial"/>
                <a:sym typeface="Arial"/>
              </a:rPr>
              <a:t>Nearing Tipping Points</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08" name="Google Shape;208;p66"/>
          <p:cNvSpPr txBox="1"/>
          <p:nvPr/>
        </p:nvSpPr>
        <p:spPr>
          <a:xfrm>
            <a:off x="7398774" y="4368498"/>
            <a:ext cx="1576958" cy="2307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Arial"/>
                <a:ea typeface="Arial"/>
                <a:cs typeface="Arial"/>
                <a:sym typeface="Arial"/>
              </a:rPr>
              <a:t>McKay et al. (2022)</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Mai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ai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TotalTime>
  <Words>3957</Words>
  <Application>Microsoft Office PowerPoint</Application>
  <PresentationFormat>On-screen Show (16:9)</PresentationFormat>
  <Paragraphs>550</Paragraphs>
  <Slides>78</Slides>
  <Notes>78</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78</vt:i4>
      </vt:variant>
    </vt:vector>
  </HeadingPairs>
  <TitlesOfParts>
    <vt:vector size="85" baseType="lpstr">
      <vt:lpstr>Geo</vt:lpstr>
      <vt:lpstr>Arial</vt:lpstr>
      <vt:lpstr>Calibri</vt:lpstr>
      <vt:lpstr>Noto Sans Symbols</vt:lpstr>
      <vt:lpstr>Verdana</vt:lpstr>
      <vt:lpstr>Main</vt:lpstr>
      <vt:lpstr>Main</vt:lpstr>
      <vt:lpstr>Climate Engineering Teaching Module Fall 2023</vt:lpstr>
      <vt:lpstr>Students will learn:</vt:lpstr>
      <vt:lpstr>Project  Highlights and Plans</vt:lpstr>
      <vt:lpstr>Climate engineering is the deliberate modification of the environment that impacts Earth’s climate in order to reduce the negative impacts of global warming.</vt:lpstr>
      <vt:lpstr>Introduction to the 5 Lessons</vt:lpstr>
      <vt:lpstr>Agenda Project Website: https://go.iu.edu/4BPh (listed at the top of the first page in your binders)</vt:lpstr>
      <vt:lpstr>Design a Technology to Slow Global Warming</vt:lpstr>
      <vt:lpstr>Evidence of Climate Change</vt:lpstr>
      <vt:lpstr>Nearing Tipping Points</vt:lpstr>
      <vt:lpstr>Global Warming Simplified: Energy going in is greater than the energy going out</vt:lpstr>
      <vt:lpstr>Global warming (1)</vt:lpstr>
      <vt:lpstr>Global warming (2)</vt:lpstr>
      <vt:lpstr>Global warming (3)</vt:lpstr>
      <vt:lpstr>Global warming (4)</vt:lpstr>
      <vt:lpstr>Climate engineering</vt:lpstr>
      <vt:lpstr>Climate engineering (2)</vt:lpstr>
      <vt:lpstr>Climate engineering (3)</vt:lpstr>
      <vt:lpstr>Climate engineering (4)</vt:lpstr>
      <vt:lpstr>Mind Map</vt:lpstr>
      <vt:lpstr>Mind Map (2)</vt:lpstr>
      <vt:lpstr>Concept Sketching</vt:lpstr>
      <vt:lpstr>Concept Sketching (2)</vt:lpstr>
      <vt:lpstr>Concept Sketching (3)</vt:lpstr>
      <vt:lpstr>Concept Sketching (4)</vt:lpstr>
      <vt:lpstr>This lesson introduced and developed ideas for engineering solutions to global warming and climate change while utilizing “Activity Before Content”  The activity surfaces student learning and participation  Their designs will be further developed in Lesson 3 and presented in Lesson 5</vt:lpstr>
      <vt:lpstr>Climate Engineering Introduction https://go.iu.edu/4RqA  Q &amp; A to Follow Feedback Forms</vt:lpstr>
      <vt:lpstr>Agenda (1) Project Website: https://go.iu.edu/4BPh (listed at the top of the first page in your binders)</vt:lpstr>
      <vt:lpstr>Design an Experiment to Brighten Clouds</vt:lpstr>
      <vt:lpstr>Research Question: Can we engineer brighter clouds?</vt:lpstr>
      <vt:lpstr>Components of a Cloud</vt:lpstr>
      <vt:lpstr>Experimental Design &amp; Methods</vt:lpstr>
      <vt:lpstr>Experimental Design &amp; Methods (2)</vt:lpstr>
      <vt:lpstr>Experimental Design &amp; Methods (3)</vt:lpstr>
      <vt:lpstr>Experimental Design &amp; Methods (4)</vt:lpstr>
      <vt:lpstr>Experimental Runs</vt:lpstr>
      <vt:lpstr>Record Data</vt:lpstr>
      <vt:lpstr>Record Data (Sample Data)</vt:lpstr>
      <vt:lpstr>Cloud condensing nuclei</vt:lpstr>
      <vt:lpstr>How MCB Could Work:</vt:lpstr>
      <vt:lpstr>How MCB Could Work (2):</vt:lpstr>
      <vt:lpstr>How MCB Could Work (3):</vt:lpstr>
      <vt:lpstr>How MCB Could Work (4):</vt:lpstr>
      <vt:lpstr>How MCB Could Work (5):</vt:lpstr>
      <vt:lpstr>From MCB Lesson 2</vt:lpstr>
      <vt:lpstr>Conduct a similar exercise regarding SAI with students which will help prepare them to critically evaluate their climate engineering designs</vt:lpstr>
      <vt:lpstr>In summary, Marine Cloud Brightening is a promising climate engineering strategy. Nonetheless, it is important that scientists and engineers continue to research this technology and to address its limitations and risks.   In Lesson 3, students improve their climate engineering designs to address their limitations and risks.</vt:lpstr>
      <vt:lpstr>Developing a Blueprint</vt:lpstr>
      <vt:lpstr>Use the Decision Matrix to help decide which design to further develop. Can you combine features from multiple designs to better meet the criteria? Provide feedback to group members.</vt:lpstr>
      <vt:lpstr>Create an Engineering Blueprint</vt:lpstr>
      <vt:lpstr>Final Product</vt:lpstr>
      <vt:lpstr>Final Product (2)</vt:lpstr>
      <vt:lpstr>Final Product (3)</vt:lpstr>
      <vt:lpstr>This lesson develops the students’ engineering blueprints to meet specific criteria and considerations.  They will present these designs to scientists, engineers, and policy makers in Lesson 5.</vt:lpstr>
      <vt:lpstr>Capstone Presentation</vt:lpstr>
      <vt:lpstr>Purpose</vt:lpstr>
      <vt:lpstr>Presentation Template</vt:lpstr>
      <vt:lpstr>Writing Letters to State Politicians</vt:lpstr>
      <vt:lpstr>Agenda (2) Project Website: https://go.iu.edu/4BPh (listed at the top of the first page in your binders)</vt:lpstr>
      <vt:lpstr>Model a United Nations meeting on whether to deploy climate engineering</vt:lpstr>
      <vt:lpstr>“Traditional notions of political sovereignty and models of territorial states protecting fixed boundaries aren’t useful modes of thinking about climate engineering governance.” (Dalby, 2015)</vt:lpstr>
      <vt:lpstr>Interconnectedness of the biosphere</vt:lpstr>
      <vt:lpstr>teleconnections</vt:lpstr>
      <vt:lpstr>Global economy</vt:lpstr>
      <vt:lpstr>Climate engineering tradeoffs</vt:lpstr>
      <vt:lpstr>Desire to slow global warming</vt:lpstr>
      <vt:lpstr>Oxford principles on geoengineering</vt:lpstr>
      <vt:lpstr>Lesson 4:  Model UN</vt:lpstr>
      <vt:lpstr>As your country prepares for negotiations, consider the following:</vt:lpstr>
      <vt:lpstr>Other Documents to Guide the Activity:</vt:lpstr>
      <vt:lpstr>Background Statement</vt:lpstr>
      <vt:lpstr>Breaking News!</vt:lpstr>
      <vt:lpstr>Breaking News! (2)</vt:lpstr>
      <vt:lpstr>Breaking News! (3)</vt:lpstr>
      <vt:lpstr>Questions</vt:lpstr>
      <vt:lpstr>Learning Outcomes</vt:lpstr>
      <vt:lpstr>Agenda (3) Project Website: https://go.iu.edu/4BPh (listed at the top of the first page in your binders)</vt:lpstr>
      <vt:lpstr>Classroom Implementation </vt:lpstr>
      <vt:lpstr>Questions/Comments/Thoughts/Ideas welcome!  Project Website: https://go.iu.edu/4BPh (listed at the top of the first page in your binders)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Kravitz, Ben</dc:creator>
  <cp:lastModifiedBy>Droppo, Ruth A</cp:lastModifiedBy>
  <cp:revision>2</cp:revision>
  <dcterms:created xsi:type="dcterms:W3CDTF">2019-04-25T13:04:01Z</dcterms:created>
  <dcterms:modified xsi:type="dcterms:W3CDTF">2024-08-13T16:57:53Z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0x0101000DE64AEEDD9B7A4D93545ACBE97D4615</vt:lpwstr>
  </property>
</Properties>
</file>