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Lst>
  <p:sldSz cx="9144000" cy="5143500" type="screen16x9"/>
  <p:notesSz cx="6858000" cy="9144000"/>
  <p:embeddedFontLst>
    <p:embeddedFont>
      <p:font typeface="Geo" panose="020B0604020202020204"/>
      <p:regular r:id="rId107"/>
      <p:italic r:id="rId108"/>
    </p:embeddedFont>
    <p:embeddedFont>
      <p:font typeface="Roboto" panose="02000000000000000000" pitchFamily="2" charset="0"/>
      <p:regular r:id="rId109"/>
      <p:bold r:id="rId110"/>
      <p:italic r:id="rId111"/>
      <p:boldItalic r:id="rId112"/>
    </p:embeddedFont>
    <p:embeddedFont>
      <p:font typeface="Verdana" panose="020B0604030504040204" pitchFamily="34"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85">
          <p15:clr>
            <a:srgbClr val="A4A3A4"/>
          </p15:clr>
        </p15:guide>
        <p15:guide id="2" pos="3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7" roundtripDataSignature="AMtx7miTHUB46lMjY0PoojaXnx3IihIG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24F9EB-2AAD-4B81-BDF1-F4A5EB0714C8}">
  <a:tblStyle styleId="{3924F9EB-2AAD-4B81-BDF1-F4A5EB0714C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7" autoAdjust="0"/>
    <p:restoredTop sz="86389" autoAdjust="0"/>
  </p:normalViewPr>
  <p:slideViewPr>
    <p:cSldViewPr snapToGrid="0">
      <p:cViewPr varScale="1">
        <p:scale>
          <a:sx n="81" d="100"/>
          <a:sy n="81" d="100"/>
        </p:scale>
        <p:origin x="34" y="854"/>
      </p:cViewPr>
      <p:guideLst>
        <p:guide orient="horz" pos="3185"/>
        <p:guide pos="392"/>
      </p:guideLst>
    </p:cSldViewPr>
  </p:slideViewPr>
  <p:outlineViewPr>
    <p:cViewPr>
      <p:scale>
        <a:sx n="33" d="100"/>
        <a:sy n="33" d="100"/>
      </p:scale>
      <p:origin x="0" y="-10008"/>
    </p:cViewPr>
  </p:outlin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customschemas.google.com/relationships/presentationmetadata" Target="meta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6.fntdata"/><Relationship Id="rId16" Type="http://schemas.openxmlformats.org/officeDocument/2006/relationships/slide" Target="slides/slide15.xml"/><Relationship Id="rId107" Type="http://schemas.openxmlformats.org/officeDocument/2006/relationships/font" Target="fonts/font1.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7.fntdata"/><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2.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8.fntdata"/><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4.fntdata"/><Relationship Id="rId115" Type="http://schemas.openxmlformats.org/officeDocument/2006/relationships/font" Target="fonts/font9.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5.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esigningbuildings.co.uk/wiki/Concept_drawing#:~:text=Concept%20drawings%20or%20sketches%20are,exploring%20initial%20ideas%20for%20design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3" name="Google Shape;1273;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9" name="Google Shape;1279;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1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5" name="Google Shape;1285;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1" name="Google Shape;129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8" name="Google Shape;129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202124"/>
                </a:solidFill>
                <a:highlight>
                  <a:srgbClr val="FFFFFF"/>
                </a:highlight>
                <a:latin typeface="Roboto"/>
                <a:ea typeface="Roboto"/>
                <a:cs typeface="Roboto"/>
                <a:sym typeface="Roboto"/>
              </a:rPr>
              <a:t>Concept drawings or sketches are drawings, often freehand, that are used by designers such as architects, engineers and interior designers as </a:t>
            </a:r>
            <a:r>
              <a:rPr lang="en-US" b="1">
                <a:solidFill>
                  <a:srgbClr val="202124"/>
                </a:solidFill>
                <a:highlight>
                  <a:srgbClr val="FFFFFF"/>
                </a:highlight>
                <a:latin typeface="Roboto"/>
                <a:ea typeface="Roboto"/>
                <a:cs typeface="Roboto"/>
                <a:sym typeface="Roboto"/>
              </a:rPr>
              <a:t>a quick and simple way of exploring initial ideas for designs</a:t>
            </a:r>
            <a:r>
              <a:rPr lang="en-US">
                <a:solidFill>
                  <a:srgbClr val="202124"/>
                </a:solidFill>
                <a:highlight>
                  <a:srgbClr val="FFFFFF"/>
                </a:highlight>
                <a:latin typeface="Roboto"/>
                <a:ea typeface="Roboto"/>
                <a:cs typeface="Roboto"/>
                <a:sym typeface="Roboto"/>
              </a:rPr>
              <a:t>. </a:t>
            </a:r>
            <a:r>
              <a:rPr lang="en-US" sz="1100" u="sng">
                <a:solidFill>
                  <a:schemeClr val="hlink"/>
                </a:solidFill>
                <a:latin typeface="Arial"/>
                <a:ea typeface="Arial"/>
                <a:cs typeface="Arial"/>
                <a:sym typeface="Arial"/>
                <a:hlinkClick r:id="rId3"/>
              </a:rPr>
              <a:t>Concept drawing - Designing Buildings</a:t>
            </a:r>
            <a:endParaRPr/>
          </a:p>
        </p:txBody>
      </p:sp>
      <p:sp>
        <p:nvSpPr>
          <p:cNvPr id="354" name="Google Shape;35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3" name="Google Shape;50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59aa5da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g1359aa5da9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g1359aa5da94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6" name="Google Shape;536;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6" name="Google Shape;56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3" name="Google Shape;57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8" name="Google Shape;598;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2" name="Google Shape;682;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5" name="Google Shape;765;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2" name="Google Shape;792;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9" name="Google Shape;79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9" name="Google Shape;819;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1" name="Google Shape;851;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1" name="Google Shape;861;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5" name="Google Shape;875;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1" name="Google Shape;881;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7" name="Google Shape;88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7" name="Google Shape;897;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5" name="Google Shape;905;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4" name="Google Shape;914;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9" name="Google Shape;919;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8" name="Google Shape;928;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1" name="Google Shape;941;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Gear-up: teachers can facilitate a discussion of about a experiment design here. What are the variables and constant? Which variable are we testing? </a:t>
            </a:r>
            <a:endParaRPr/>
          </a:p>
        </p:txBody>
      </p:sp>
      <p:sp>
        <p:nvSpPr>
          <p:cNvPr id="948" name="Google Shape;948;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4" name="Google Shape;954;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7" name="Google Shape;977;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4" name="Google Shape;1004;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3" name="Google Shape;1013;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4" name="Google Shape;1024;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0" name="Google Shape;1030;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9" name="Google Shape;1039;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8" name="Google Shape;1048;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3" name="Google Shape;1053;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0" name="Google Shape;1060;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9" name="Google Shape;1069;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1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5" name="Google Shape;1075;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1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2" name="Google Shape;1082;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1" name="Google Shape;1091;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097" name="Google Shape;1097;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3" name="Google Shape;1103;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1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9" name="Google Shape;1109;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8" name="Google Shape;1118;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1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5" name="Google Shape;1125;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1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2" name="Google Shape;1132;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3" name="Google Shape;114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1359aa5da9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g1359aa5da94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0" name="Google Shape;1150;g1359aa5da94_0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5" name="Google Shape;1155;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6" name="Google Shape;1156;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2" name="Google Shape;1162;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3" name="Google Shape;1163;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7" name="Google Shape;1207;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5" name="Google Shape;1215;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1359aa5da9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2" name="Google Shape;1222;g1359aa5da94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3" name="Google Shape;1223;g1359aa5da94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9" name="Google Shape;1229;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5" name="Google Shape;1235;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1359aa5da94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2" name="Google Shape;1242;g1359aa5da94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3" name="Google Shape;1243;g1359aa5da94_0_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9" name="Google Shape;1249;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0" name="Google Shape;1250;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1359aa5da9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g1359aa5da94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1" name="Google Shape;1261;g1359aa5da94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1359aa5da9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7" name="Google Shape;1267;g1359aa5da94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8" name="Google Shape;1268;g1359aa5da94_0_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p:cSld name="Title page">
    <p:bg>
      <p:bgPr>
        <a:solidFill>
          <a:srgbClr val="262626"/>
        </a:solidFill>
        <a:effectLst/>
      </p:bgPr>
    </p:bg>
    <p:spTree>
      <p:nvGrpSpPr>
        <p:cNvPr id="1" name="Shape 12"/>
        <p:cNvGrpSpPr/>
        <p:nvPr/>
      </p:nvGrpSpPr>
      <p:grpSpPr>
        <a:xfrm>
          <a:off x="0" y="0"/>
          <a:ext cx="0" cy="0"/>
          <a:chOff x="0" y="0"/>
          <a:chExt cx="0" cy="0"/>
        </a:xfrm>
      </p:grpSpPr>
      <p:sp>
        <p:nvSpPr>
          <p:cNvPr id="13" name="Google Shape;13;p20"/>
          <p:cNvSpPr/>
          <p:nvPr/>
        </p:nvSpPr>
        <p:spPr>
          <a:xfrm>
            <a:off x="633304" y="-648376"/>
            <a:ext cx="733465" cy="236752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 name="Google Shape;14;p20"/>
          <p:cNvSpPr txBox="1">
            <a:spLocks noGrp="1"/>
          </p:cNvSpPr>
          <p:nvPr>
            <p:ph type="title"/>
          </p:nvPr>
        </p:nvSpPr>
        <p:spPr>
          <a:xfrm>
            <a:off x="502903" y="2766523"/>
            <a:ext cx="7734221" cy="11144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0"/>
          <p:cNvSpPr txBox="1">
            <a:spLocks noGrp="1"/>
          </p:cNvSpPr>
          <p:nvPr>
            <p:ph type="body" idx="1"/>
          </p:nvPr>
        </p:nvSpPr>
        <p:spPr>
          <a:xfrm>
            <a:off x="530694" y="4709821"/>
            <a:ext cx="7734222" cy="277654"/>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100"/>
              <a:buNone/>
              <a:defRPr sz="1100" b="1">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 name="Google Shape;16;p20"/>
          <p:cNvSpPr txBox="1">
            <a:spLocks noGrp="1"/>
          </p:cNvSpPr>
          <p:nvPr>
            <p:ph type="body" idx="2"/>
          </p:nvPr>
        </p:nvSpPr>
        <p:spPr>
          <a:xfrm>
            <a:off x="530694" y="2443859"/>
            <a:ext cx="7734222" cy="252412"/>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None/>
              <a:defRPr sz="1800" b="0">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7" name="Google Shape;17;p20"/>
          <p:cNvPicPr preferRelativeResize="0"/>
          <p:nvPr/>
        </p:nvPicPr>
        <p:blipFill rotWithShape="1">
          <a:blip r:embed="rId2">
            <a:alphaModFix/>
          </a:blip>
          <a:srcRect/>
          <a:stretch/>
        </p:blipFill>
        <p:spPr>
          <a:xfrm>
            <a:off x="352425" y="581278"/>
            <a:ext cx="1289146" cy="141579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losing slide with IUPUI lockup">
  <p:cSld name="Closing slide with IUPUI lockup">
    <p:bg>
      <p:bgPr>
        <a:solidFill>
          <a:srgbClr val="690304"/>
        </a:solidFill>
        <a:effectLst/>
      </p:bgPr>
    </p:bg>
    <p:spTree>
      <p:nvGrpSpPr>
        <p:cNvPr id="1" name="Shape 79"/>
        <p:cNvGrpSpPr/>
        <p:nvPr/>
      </p:nvGrpSpPr>
      <p:grpSpPr>
        <a:xfrm>
          <a:off x="0" y="0"/>
          <a:ext cx="0" cy="0"/>
          <a:chOff x="0" y="0"/>
          <a:chExt cx="0" cy="0"/>
        </a:xfrm>
      </p:grpSpPr>
      <p:sp>
        <p:nvSpPr>
          <p:cNvPr id="80" name="Google Shape;80;p28"/>
          <p:cNvSpPr txBox="1">
            <a:spLocks noGrp="1"/>
          </p:cNvSpPr>
          <p:nvPr>
            <p:ph type="body" idx="1"/>
          </p:nvPr>
        </p:nvSpPr>
        <p:spPr>
          <a:xfrm>
            <a:off x="536602" y="680397"/>
            <a:ext cx="7859185" cy="272166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800"/>
              <a:buNone/>
              <a:defRPr sz="1800">
                <a:solidFill>
                  <a:schemeClr val="lt1"/>
                </a:solidFill>
                <a:latin typeface="Arial"/>
                <a:ea typeface="Arial"/>
                <a:cs typeface="Arial"/>
                <a:sym typeface="Arial"/>
              </a:defRPr>
            </a:lvl1pPr>
            <a:lvl2pPr marL="914400" lvl="1" indent="-228600" algn="l">
              <a:lnSpc>
                <a:spcPct val="100000"/>
              </a:lnSpc>
              <a:spcBef>
                <a:spcPts val="1800"/>
              </a:spcBef>
              <a:spcAft>
                <a:spcPts val="0"/>
              </a:spcAft>
              <a:buClr>
                <a:schemeClr val="lt1"/>
              </a:buClr>
              <a:buSzPts val="1600"/>
              <a:buNone/>
              <a:defRPr sz="1600">
                <a:solidFill>
                  <a:schemeClr val="lt1"/>
                </a:solidFill>
                <a:latin typeface="Arial"/>
                <a:ea typeface="Arial"/>
                <a:cs typeface="Arial"/>
                <a:sym typeface="Arial"/>
              </a:defRPr>
            </a:lvl2pPr>
            <a:lvl3pPr marL="1371600" lvl="2" indent="-228600" algn="l">
              <a:lnSpc>
                <a:spcPct val="100000"/>
              </a:lnSpc>
              <a:spcBef>
                <a:spcPts val="1800"/>
              </a:spcBef>
              <a:spcAft>
                <a:spcPts val="0"/>
              </a:spcAft>
              <a:buClr>
                <a:schemeClr val="lt1"/>
              </a:buClr>
              <a:buSzPts val="1600"/>
              <a:buNone/>
              <a:defRPr sz="1600">
                <a:solidFill>
                  <a:schemeClr val="lt1"/>
                </a:solidFill>
                <a:latin typeface="Arial"/>
                <a:ea typeface="Arial"/>
                <a:cs typeface="Arial"/>
                <a:sym typeface="Arial"/>
              </a:defRPr>
            </a:lvl3pPr>
            <a:lvl4pPr marL="1828800" lvl="3" indent="-228600" algn="l">
              <a:lnSpc>
                <a:spcPct val="100000"/>
              </a:lnSpc>
              <a:spcBef>
                <a:spcPts val="1800"/>
              </a:spcBef>
              <a:spcAft>
                <a:spcPts val="0"/>
              </a:spcAft>
              <a:buClr>
                <a:schemeClr val="lt1"/>
              </a:buClr>
              <a:buSzPts val="1600"/>
              <a:buNone/>
              <a:defRPr sz="1600">
                <a:solidFill>
                  <a:schemeClr val="lt1"/>
                </a:solidFill>
                <a:latin typeface="Arial"/>
                <a:ea typeface="Arial"/>
                <a:cs typeface="Arial"/>
                <a:sym typeface="Arial"/>
              </a:defRPr>
            </a:lvl4pPr>
            <a:lvl5pPr marL="2286000" lvl="4" indent="-330200" algn="l">
              <a:lnSpc>
                <a:spcPct val="100000"/>
              </a:lnSpc>
              <a:spcBef>
                <a:spcPts val="1800"/>
              </a:spcBef>
              <a:spcAft>
                <a:spcPts val="0"/>
              </a:spcAft>
              <a:buClr>
                <a:schemeClr val="lt1"/>
              </a:buClr>
              <a:buSzPts val="1600"/>
              <a:buChar char="»"/>
              <a:defRPr sz="1600">
                <a:solidFill>
                  <a:schemeClr val="lt1"/>
                </a:solidFill>
                <a:latin typeface="Arial"/>
                <a:ea typeface="Arial"/>
                <a:cs typeface="Arial"/>
                <a:sym typeface="Arial"/>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28"/>
          <p:cNvSpPr/>
          <p:nvPr/>
        </p:nvSpPr>
        <p:spPr>
          <a:xfrm>
            <a:off x="-15847" y="680397"/>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82" name="Google Shape;82;p28"/>
          <p:cNvGrpSpPr/>
          <p:nvPr/>
        </p:nvGrpSpPr>
        <p:grpSpPr>
          <a:xfrm>
            <a:off x="631042" y="4235585"/>
            <a:ext cx="3372874" cy="922081"/>
            <a:chOff x="631042" y="4235585"/>
            <a:chExt cx="3372874" cy="922081"/>
          </a:xfrm>
        </p:grpSpPr>
        <p:sp>
          <p:nvSpPr>
            <p:cNvPr id="83" name="Google Shape;83;p28"/>
            <p:cNvSpPr/>
            <p:nvPr/>
          </p:nvSpPr>
          <p:spPr>
            <a:xfrm>
              <a:off x="631042" y="4235585"/>
              <a:ext cx="536130" cy="922081"/>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4" name="Google Shape;84;p28" descr="indianauniversitywhite.eps"/>
            <p:cNvPicPr preferRelativeResize="0"/>
            <p:nvPr/>
          </p:nvPicPr>
          <p:blipFill rotWithShape="1">
            <a:blip r:embed="rId2">
              <a:alphaModFix/>
            </a:blip>
            <a:srcRect/>
            <a:stretch/>
          </p:blipFill>
          <p:spPr>
            <a:xfrm>
              <a:off x="1373894" y="4313667"/>
              <a:ext cx="2630022" cy="472055"/>
            </a:xfrm>
            <a:prstGeom prst="rect">
              <a:avLst/>
            </a:prstGeom>
            <a:noFill/>
            <a:ln>
              <a:noFill/>
            </a:ln>
          </p:spPr>
        </p:pic>
      </p:grpSp>
      <p:pic>
        <p:nvPicPr>
          <p:cNvPr id="85" name="Google Shape;85;p28"/>
          <p:cNvPicPr preferRelativeResize="0"/>
          <p:nvPr/>
        </p:nvPicPr>
        <p:blipFill rotWithShape="1">
          <a:blip r:embed="rId3">
            <a:alphaModFix/>
          </a:blip>
          <a:srcRect/>
          <a:stretch/>
        </p:blipFill>
        <p:spPr>
          <a:xfrm>
            <a:off x="422970" y="4033752"/>
            <a:ext cx="950924" cy="104434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with footer: white">
  <p:cSld name="Blank with footer: white">
    <p:spTree>
      <p:nvGrpSpPr>
        <p:cNvPr id="1" name="Shape 18"/>
        <p:cNvGrpSpPr/>
        <p:nvPr/>
      </p:nvGrpSpPr>
      <p:grpSpPr>
        <a:xfrm>
          <a:off x="0" y="0"/>
          <a:ext cx="0" cy="0"/>
          <a:chOff x="0" y="0"/>
          <a:chExt cx="0" cy="0"/>
        </a:xfrm>
      </p:grpSpPr>
      <p:grpSp>
        <p:nvGrpSpPr>
          <p:cNvPr id="19" name="Google Shape;19;p22"/>
          <p:cNvGrpSpPr/>
          <p:nvPr/>
        </p:nvGrpSpPr>
        <p:grpSpPr>
          <a:xfrm>
            <a:off x="-30788" y="4661517"/>
            <a:ext cx="9228667" cy="528963"/>
            <a:chOff x="-30788" y="4661517"/>
            <a:chExt cx="9228667" cy="528963"/>
          </a:xfrm>
        </p:grpSpPr>
        <p:sp>
          <p:nvSpPr>
            <p:cNvPr id="20" name="Google Shape;20;p22"/>
            <p:cNvSpPr/>
            <p:nvPr/>
          </p:nvSpPr>
          <p:spPr>
            <a:xfrm>
              <a:off x="-30788" y="4734807"/>
              <a:ext cx="9228667" cy="455673"/>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 name="Google Shape;21;p22"/>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 name="Google Shape;22;p22"/>
            <p:cNvSpPr txBox="1"/>
            <p:nvPr/>
          </p:nvSpPr>
          <p:spPr>
            <a:xfrm>
              <a:off x="1030972" y="4823737"/>
              <a:ext cx="3613600" cy="2308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a:t>
              </a:r>
              <a:endParaRPr sz="1400" b="0" i="0" u="none" strike="noStrike" cap="none">
                <a:solidFill>
                  <a:srgbClr val="000000"/>
                </a:solidFill>
                <a:latin typeface="Arial"/>
                <a:ea typeface="Arial"/>
                <a:cs typeface="Arial"/>
                <a:sym typeface="Arial"/>
              </a:endParaRPr>
            </a:p>
          </p:txBody>
        </p:sp>
      </p:grpSp>
      <p:pic>
        <p:nvPicPr>
          <p:cNvPr id="23" name="Google Shape;23;p22"/>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660B13"/>
        </a:solidFill>
        <a:effectLst/>
      </p:bgPr>
    </p:bg>
    <p:spTree>
      <p:nvGrpSpPr>
        <p:cNvPr id="1" name="Shape 24"/>
        <p:cNvGrpSpPr/>
        <p:nvPr/>
      </p:nvGrpSpPr>
      <p:grpSpPr>
        <a:xfrm>
          <a:off x="0" y="0"/>
          <a:ext cx="0" cy="0"/>
          <a:chOff x="0" y="0"/>
          <a:chExt cx="0" cy="0"/>
        </a:xfrm>
      </p:grpSpPr>
      <p:sp>
        <p:nvSpPr>
          <p:cNvPr id="25" name="Google Shape;25;p21"/>
          <p:cNvSpPr txBox="1"/>
          <p:nvPr/>
        </p:nvSpPr>
        <p:spPr>
          <a:xfrm>
            <a:off x="1378689" y="2390509"/>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 name="Google Shape;26;p21"/>
          <p:cNvSpPr txBox="1"/>
          <p:nvPr/>
        </p:nvSpPr>
        <p:spPr>
          <a:xfrm>
            <a:off x="1378689" y="2390509"/>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 name="Google Shape;27;p21"/>
          <p:cNvSpPr txBox="1"/>
          <p:nvPr/>
        </p:nvSpPr>
        <p:spPr>
          <a:xfrm>
            <a:off x="1378689" y="2390509"/>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Google Shape;28;p21"/>
          <p:cNvSpPr txBox="1">
            <a:spLocks noGrp="1"/>
          </p:cNvSpPr>
          <p:nvPr>
            <p:ph type="title"/>
          </p:nvPr>
        </p:nvSpPr>
        <p:spPr>
          <a:xfrm>
            <a:off x="506694" y="2274522"/>
            <a:ext cx="6802482" cy="65691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4000"/>
              <a:buFont typeface="Arial"/>
              <a:buNone/>
              <a:defRPr sz="4000" b="1" i="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526131" y="2032786"/>
            <a:ext cx="3700462" cy="252412"/>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400"/>
              <a:buNone/>
              <a:defRPr sz="1400" b="1" i="0">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21"/>
          <p:cNvSpPr/>
          <p:nvPr/>
        </p:nvSpPr>
        <p:spPr>
          <a:xfrm>
            <a:off x="-14942" y="2032000"/>
            <a:ext cx="148614" cy="836706"/>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only: white">
  <p:cSld name="Content only: white">
    <p:spTree>
      <p:nvGrpSpPr>
        <p:cNvPr id="1" name="Shape 31"/>
        <p:cNvGrpSpPr/>
        <p:nvPr/>
      </p:nvGrpSpPr>
      <p:grpSpPr>
        <a:xfrm>
          <a:off x="0" y="0"/>
          <a:ext cx="0" cy="0"/>
          <a:chOff x="0" y="0"/>
          <a:chExt cx="0" cy="0"/>
        </a:xfrm>
      </p:grpSpPr>
      <p:sp>
        <p:nvSpPr>
          <p:cNvPr id="32" name="Google Shape;32;p23"/>
          <p:cNvSpPr txBox="1">
            <a:spLocks noGrp="1"/>
          </p:cNvSpPr>
          <p:nvPr>
            <p:ph type="ctrTitle"/>
          </p:nvPr>
        </p:nvSpPr>
        <p:spPr>
          <a:xfrm>
            <a:off x="529827" y="759070"/>
            <a:ext cx="8004391" cy="69906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04041"/>
              </a:buClr>
              <a:buSzPts val="3000"/>
              <a:buFont typeface="Arial"/>
              <a:buNone/>
              <a:defRPr sz="3000" b="1" i="0" cap="none">
                <a:solidFill>
                  <a:srgbClr val="40404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3"/>
          <p:cNvSpPr/>
          <p:nvPr/>
        </p:nvSpPr>
        <p:spPr>
          <a:xfrm>
            <a:off x="0" y="957832"/>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 name="Google Shape;34;p23"/>
          <p:cNvSpPr txBox="1">
            <a:spLocks noGrp="1"/>
          </p:cNvSpPr>
          <p:nvPr>
            <p:ph type="body" idx="1"/>
          </p:nvPr>
        </p:nvSpPr>
        <p:spPr>
          <a:xfrm>
            <a:off x="4833956" y="284947"/>
            <a:ext cx="3700462" cy="252412"/>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1100"/>
              <a:buNone/>
              <a:defRPr sz="1100" b="0" i="0">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 name="Google Shape;35;p23"/>
          <p:cNvSpPr txBox="1"/>
          <p:nvPr/>
        </p:nvSpPr>
        <p:spPr>
          <a:xfrm>
            <a:off x="3556000" y="3541059"/>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 name="Google Shape;36;p23"/>
          <p:cNvSpPr txBox="1">
            <a:spLocks noGrp="1"/>
          </p:cNvSpPr>
          <p:nvPr>
            <p:ph type="body" idx="2"/>
          </p:nvPr>
        </p:nvSpPr>
        <p:spPr>
          <a:xfrm>
            <a:off x="518824" y="1629404"/>
            <a:ext cx="8015594" cy="2810633"/>
          </a:xfrm>
          <a:prstGeom prst="rect">
            <a:avLst/>
          </a:prstGeom>
          <a:noFill/>
          <a:ln>
            <a:noFill/>
          </a:ln>
        </p:spPr>
        <p:txBody>
          <a:bodyPr spcFirstLastPara="1" wrap="square" lIns="91425" tIns="45700" rIns="91425" bIns="45700" anchor="t" anchorCtr="0">
            <a:normAutofit/>
          </a:bodyPr>
          <a:lstStyle>
            <a:lvl1pPr marL="457200" marR="0" lvl="0" indent="-342900" algn="l">
              <a:lnSpc>
                <a:spcPct val="100000"/>
              </a:lnSpc>
              <a:spcBef>
                <a:spcPts val="0"/>
              </a:spcBef>
              <a:spcAft>
                <a:spcPts val="0"/>
              </a:spcAft>
              <a:buClr>
                <a:srgbClr val="7F7F7F"/>
              </a:buClr>
              <a:buSzPts val="1800"/>
              <a:buFont typeface="Arial"/>
              <a:buAutoNum type="arabicPeriod"/>
              <a:defRPr sz="1800">
                <a:solidFill>
                  <a:srgbClr val="404041"/>
                </a:solidFill>
                <a:latin typeface="Arial"/>
                <a:ea typeface="Arial"/>
                <a:cs typeface="Arial"/>
                <a:sym typeface="Arial"/>
              </a:defRPr>
            </a:lvl1pPr>
            <a:lvl2pPr marL="914400" lvl="1" indent="-330200" algn="l">
              <a:lnSpc>
                <a:spcPct val="100000"/>
              </a:lnSpc>
              <a:spcBef>
                <a:spcPts val="1800"/>
              </a:spcBef>
              <a:spcAft>
                <a:spcPts val="0"/>
              </a:spcAft>
              <a:buClr>
                <a:srgbClr val="404041"/>
              </a:buClr>
              <a:buSzPts val="1600"/>
              <a:buChar char="–"/>
              <a:defRPr sz="1600">
                <a:solidFill>
                  <a:srgbClr val="404041"/>
                </a:solidFill>
                <a:latin typeface="Arial"/>
                <a:ea typeface="Arial"/>
                <a:cs typeface="Arial"/>
                <a:sym typeface="Arial"/>
              </a:defRPr>
            </a:lvl2pPr>
            <a:lvl3pPr marL="1371600" lvl="2" indent="-330200" algn="l">
              <a:lnSpc>
                <a:spcPct val="100000"/>
              </a:lnSpc>
              <a:spcBef>
                <a:spcPts val="1800"/>
              </a:spcBef>
              <a:spcAft>
                <a:spcPts val="0"/>
              </a:spcAft>
              <a:buClr>
                <a:srgbClr val="404041"/>
              </a:buClr>
              <a:buSzPts val="1600"/>
              <a:buChar char="•"/>
              <a:defRPr sz="1600">
                <a:solidFill>
                  <a:srgbClr val="404041"/>
                </a:solidFill>
                <a:latin typeface="Arial"/>
                <a:ea typeface="Arial"/>
                <a:cs typeface="Arial"/>
                <a:sym typeface="Arial"/>
              </a:defRPr>
            </a:lvl3pPr>
            <a:lvl4pPr marL="1828800" lvl="3" indent="-330200" algn="l">
              <a:lnSpc>
                <a:spcPct val="100000"/>
              </a:lnSpc>
              <a:spcBef>
                <a:spcPts val="1800"/>
              </a:spcBef>
              <a:spcAft>
                <a:spcPts val="0"/>
              </a:spcAft>
              <a:buClr>
                <a:srgbClr val="404041"/>
              </a:buClr>
              <a:buSzPts val="1600"/>
              <a:buChar char="–"/>
              <a:defRPr sz="1600">
                <a:solidFill>
                  <a:srgbClr val="404041"/>
                </a:solidFill>
                <a:latin typeface="Arial"/>
                <a:ea typeface="Arial"/>
                <a:cs typeface="Arial"/>
                <a:sym typeface="Arial"/>
              </a:defRPr>
            </a:lvl4pPr>
            <a:lvl5pPr marL="2286000" lvl="4" indent="-330200" algn="l">
              <a:lnSpc>
                <a:spcPct val="100000"/>
              </a:lnSpc>
              <a:spcBef>
                <a:spcPts val="1800"/>
              </a:spcBef>
              <a:spcAft>
                <a:spcPts val="0"/>
              </a:spcAft>
              <a:buClr>
                <a:srgbClr val="404041"/>
              </a:buClr>
              <a:buSzPts val="1600"/>
              <a:buChar char="»"/>
              <a:defRPr sz="1600">
                <a:solidFill>
                  <a:srgbClr val="404041"/>
                </a:solidFill>
                <a:latin typeface="Arial"/>
                <a:ea typeface="Arial"/>
                <a:cs typeface="Arial"/>
                <a:sym typeface="Arial"/>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37" name="Google Shape;37;p23"/>
          <p:cNvGrpSpPr/>
          <p:nvPr/>
        </p:nvGrpSpPr>
        <p:grpSpPr>
          <a:xfrm>
            <a:off x="-30788" y="4661517"/>
            <a:ext cx="9228667" cy="528963"/>
            <a:chOff x="-30788" y="4661517"/>
            <a:chExt cx="9228667" cy="528963"/>
          </a:xfrm>
        </p:grpSpPr>
        <p:sp>
          <p:nvSpPr>
            <p:cNvPr id="38" name="Google Shape;38;p23"/>
            <p:cNvSpPr/>
            <p:nvPr/>
          </p:nvSpPr>
          <p:spPr>
            <a:xfrm>
              <a:off x="-30788" y="4734807"/>
              <a:ext cx="9228667" cy="455673"/>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 name="Google Shape;39;p23"/>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 name="Google Shape;40;p23"/>
            <p:cNvSpPr txBox="1"/>
            <p:nvPr/>
          </p:nvSpPr>
          <p:spPr>
            <a:xfrm>
              <a:off x="1030972" y="4823737"/>
              <a:ext cx="3613600" cy="2308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a:t>
              </a:r>
              <a:endParaRPr sz="1400" b="0" i="0" u="none" strike="noStrike" cap="none">
                <a:solidFill>
                  <a:srgbClr val="000000"/>
                </a:solidFill>
                <a:latin typeface="Arial"/>
                <a:ea typeface="Arial"/>
                <a:cs typeface="Arial"/>
                <a:sym typeface="Arial"/>
              </a:endParaRPr>
            </a:p>
          </p:txBody>
        </p:sp>
      </p:grpSp>
      <p:pic>
        <p:nvPicPr>
          <p:cNvPr id="41" name="Google Shape;41;p23"/>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2_Section Header">
  <p:cSld name="12_Section Header">
    <p:bg>
      <p:bgPr>
        <a:solidFill>
          <a:srgbClr val="660B13"/>
        </a:solidFill>
        <a:effectLst/>
      </p:bgPr>
    </p:bg>
    <p:spTree>
      <p:nvGrpSpPr>
        <p:cNvPr id="1" name="Shape 42"/>
        <p:cNvGrpSpPr/>
        <p:nvPr/>
      </p:nvGrpSpPr>
      <p:grpSpPr>
        <a:xfrm>
          <a:off x="0" y="0"/>
          <a:ext cx="0" cy="0"/>
          <a:chOff x="0" y="0"/>
          <a:chExt cx="0" cy="0"/>
        </a:xfrm>
      </p:grpSpPr>
      <p:sp>
        <p:nvSpPr>
          <p:cNvPr id="43" name="Google Shape;43;p120"/>
          <p:cNvSpPr txBox="1"/>
          <p:nvPr/>
        </p:nvSpPr>
        <p:spPr>
          <a:xfrm>
            <a:off x="1378690" y="2390510"/>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4" name="Google Shape;44;p120"/>
          <p:cNvSpPr txBox="1"/>
          <p:nvPr/>
        </p:nvSpPr>
        <p:spPr>
          <a:xfrm>
            <a:off x="1378690" y="2390510"/>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5" name="Google Shape;45;p120"/>
          <p:cNvSpPr txBox="1"/>
          <p:nvPr/>
        </p:nvSpPr>
        <p:spPr>
          <a:xfrm>
            <a:off x="1378690" y="2390510"/>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6" name="Google Shape;46;p120"/>
          <p:cNvSpPr txBox="1">
            <a:spLocks noGrp="1"/>
          </p:cNvSpPr>
          <p:nvPr>
            <p:ph type="title"/>
          </p:nvPr>
        </p:nvSpPr>
        <p:spPr>
          <a:xfrm>
            <a:off x="506694" y="2274522"/>
            <a:ext cx="6802482" cy="65691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3200"/>
              <a:buNone/>
              <a:defRPr sz="4000" b="1" i="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20"/>
          <p:cNvSpPr txBox="1">
            <a:spLocks noGrp="1"/>
          </p:cNvSpPr>
          <p:nvPr>
            <p:ph type="body" idx="1"/>
          </p:nvPr>
        </p:nvSpPr>
        <p:spPr>
          <a:xfrm>
            <a:off x="526131" y="2032787"/>
            <a:ext cx="3700462" cy="252412"/>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None/>
              <a:defRPr sz="1400" b="1" i="0">
                <a:solidFill>
                  <a:srgbClr val="A6A6A6"/>
                </a:solidFill>
                <a:latin typeface="Arial"/>
                <a:ea typeface="Arial"/>
                <a:cs typeface="Arial"/>
                <a:sym typeface="Aria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55600" algn="l">
              <a:lnSpc>
                <a:spcPct val="100000"/>
              </a:lnSpc>
              <a:spcBef>
                <a:spcPts val="18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48" name="Google Shape;48;p120"/>
          <p:cNvSpPr/>
          <p:nvPr/>
        </p:nvSpPr>
        <p:spPr>
          <a:xfrm>
            <a:off x="-14942" y="2032000"/>
            <a:ext cx="148614" cy="836706"/>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and photo: white">
  <p:cSld name="Content and photo: white">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525303" y="464386"/>
            <a:ext cx="4560579" cy="7793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404041"/>
              </a:buClr>
              <a:buSzPts val="3000"/>
              <a:buFont typeface="Arial"/>
              <a:buNone/>
              <a:defRPr sz="3000" b="1" i="0">
                <a:solidFill>
                  <a:srgbClr val="40404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4"/>
          <p:cNvSpPr txBox="1">
            <a:spLocks noGrp="1"/>
          </p:cNvSpPr>
          <p:nvPr>
            <p:ph type="body" idx="1"/>
          </p:nvPr>
        </p:nvSpPr>
        <p:spPr>
          <a:xfrm>
            <a:off x="525303" y="1629405"/>
            <a:ext cx="4560579" cy="279236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SzPts val="1800"/>
              <a:buFont typeface="Arial"/>
              <a:buChar char="•"/>
              <a:defRPr sz="1800">
                <a:solidFill>
                  <a:srgbClr val="404041"/>
                </a:solidFill>
                <a:latin typeface="Arial"/>
                <a:ea typeface="Arial"/>
                <a:cs typeface="Arial"/>
                <a:sym typeface="Arial"/>
              </a:defRPr>
            </a:lvl1pPr>
            <a:lvl2pPr marL="914400" lvl="1" indent="-342900" algn="l">
              <a:lnSpc>
                <a:spcPct val="100000"/>
              </a:lnSpc>
              <a:spcBef>
                <a:spcPts val="1800"/>
              </a:spcBef>
              <a:spcAft>
                <a:spcPts val="0"/>
              </a:spcAft>
              <a:buClr>
                <a:srgbClr val="404041"/>
              </a:buClr>
              <a:buSzPts val="1800"/>
              <a:buFont typeface="Arial"/>
              <a:buChar char="•"/>
              <a:defRPr sz="1800">
                <a:solidFill>
                  <a:srgbClr val="404041"/>
                </a:solidFill>
                <a:latin typeface="Arial"/>
                <a:ea typeface="Arial"/>
                <a:cs typeface="Arial"/>
                <a:sym typeface="Arial"/>
              </a:defRPr>
            </a:lvl2pPr>
            <a:lvl3pPr marL="1371600" lvl="2" indent="-342900" algn="l">
              <a:lnSpc>
                <a:spcPct val="100000"/>
              </a:lnSpc>
              <a:spcBef>
                <a:spcPts val="1800"/>
              </a:spcBef>
              <a:spcAft>
                <a:spcPts val="0"/>
              </a:spcAft>
              <a:buClr>
                <a:srgbClr val="404041"/>
              </a:buClr>
              <a:buSzPts val="1800"/>
              <a:buFont typeface="Arial"/>
              <a:buChar char="•"/>
              <a:defRPr sz="1800">
                <a:solidFill>
                  <a:srgbClr val="404041"/>
                </a:solidFill>
                <a:latin typeface="Arial"/>
                <a:ea typeface="Arial"/>
                <a:cs typeface="Arial"/>
                <a:sym typeface="Arial"/>
              </a:defRPr>
            </a:lvl3pPr>
            <a:lvl4pPr marL="1828800" lvl="3" indent="-342900" algn="l">
              <a:lnSpc>
                <a:spcPct val="100000"/>
              </a:lnSpc>
              <a:spcBef>
                <a:spcPts val="1800"/>
              </a:spcBef>
              <a:spcAft>
                <a:spcPts val="0"/>
              </a:spcAft>
              <a:buClr>
                <a:srgbClr val="404041"/>
              </a:buClr>
              <a:buSzPts val="1800"/>
              <a:buFont typeface="Arial"/>
              <a:buChar char="•"/>
              <a:defRPr sz="1800">
                <a:solidFill>
                  <a:srgbClr val="404041"/>
                </a:solidFill>
                <a:latin typeface="Arial"/>
                <a:ea typeface="Arial"/>
                <a:cs typeface="Arial"/>
                <a:sym typeface="Arial"/>
              </a:defRPr>
            </a:lvl4pPr>
            <a:lvl5pPr marL="2286000" lvl="4" indent="-342900" algn="l">
              <a:lnSpc>
                <a:spcPct val="100000"/>
              </a:lnSpc>
              <a:spcBef>
                <a:spcPts val="1800"/>
              </a:spcBef>
              <a:spcAft>
                <a:spcPts val="0"/>
              </a:spcAft>
              <a:buClr>
                <a:srgbClr val="404041"/>
              </a:buClr>
              <a:buSzPts val="1800"/>
              <a:buFont typeface="Arial"/>
              <a:buChar char="•"/>
              <a:defRPr sz="1800">
                <a:solidFill>
                  <a:srgbClr val="404041"/>
                </a:solidFill>
                <a:latin typeface="Arial"/>
                <a:ea typeface="Arial"/>
                <a:cs typeface="Arial"/>
                <a:sym typeface="Arial"/>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2" name="Google Shape;52;p24"/>
          <p:cNvSpPr>
            <a:spLocks noGrp="1"/>
          </p:cNvSpPr>
          <p:nvPr>
            <p:ph type="pic" idx="2"/>
          </p:nvPr>
        </p:nvSpPr>
        <p:spPr>
          <a:xfrm>
            <a:off x="5573058" y="0"/>
            <a:ext cx="3570941" cy="5143500"/>
          </a:xfrm>
          <a:prstGeom prst="rect">
            <a:avLst/>
          </a:prstGeom>
          <a:noFill/>
          <a:ln>
            <a:noFill/>
          </a:ln>
        </p:spPr>
      </p:sp>
      <p:sp>
        <p:nvSpPr>
          <p:cNvPr id="53" name="Google Shape;53;p24"/>
          <p:cNvSpPr/>
          <p:nvPr/>
        </p:nvSpPr>
        <p:spPr>
          <a:xfrm>
            <a:off x="0" y="486799"/>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 name="Google Shape;54;p24"/>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5" name="Google Shape;55;p24"/>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only: black">
  <p:cSld name="Content only: black">
    <p:bg>
      <p:bgPr>
        <a:solidFill>
          <a:srgbClr val="262626"/>
        </a:solidFill>
        <a:effectLst/>
      </p:bgPr>
    </p:bg>
    <p:spTree>
      <p:nvGrpSpPr>
        <p:cNvPr id="1" name="Shape 56"/>
        <p:cNvGrpSpPr/>
        <p:nvPr/>
      </p:nvGrpSpPr>
      <p:grpSpPr>
        <a:xfrm>
          <a:off x="0" y="0"/>
          <a:ext cx="0" cy="0"/>
          <a:chOff x="0" y="0"/>
          <a:chExt cx="0" cy="0"/>
        </a:xfrm>
      </p:grpSpPr>
      <p:sp>
        <p:nvSpPr>
          <p:cNvPr id="57" name="Google Shape;57;p25"/>
          <p:cNvSpPr txBox="1">
            <a:spLocks noGrp="1"/>
          </p:cNvSpPr>
          <p:nvPr>
            <p:ph type="ctrTitle"/>
          </p:nvPr>
        </p:nvSpPr>
        <p:spPr>
          <a:xfrm>
            <a:off x="523348" y="759070"/>
            <a:ext cx="8004409" cy="69906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000"/>
              <a:buFont typeface="Arial"/>
              <a:buNone/>
              <a:defRPr sz="3000" b="1"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5"/>
          <p:cNvSpPr txBox="1">
            <a:spLocks noGrp="1"/>
          </p:cNvSpPr>
          <p:nvPr>
            <p:ph type="subTitle" idx="1"/>
          </p:nvPr>
        </p:nvSpPr>
        <p:spPr>
          <a:xfrm>
            <a:off x="523348" y="1630404"/>
            <a:ext cx="8011069" cy="2818769"/>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800"/>
              <a:buFont typeface="Arial"/>
              <a:buAutoNum type="arabicPeriod"/>
              <a:defRPr sz="1800">
                <a:solidFill>
                  <a:schemeClr val="lt1"/>
                </a:solidFill>
                <a:latin typeface="Arial"/>
                <a:ea typeface="Arial"/>
                <a:cs typeface="Arial"/>
                <a:sym typeface="Arial"/>
              </a:defRPr>
            </a:lvl1pPr>
            <a:lvl2pPr lvl="1" algn="ctr">
              <a:lnSpc>
                <a:spcPct val="100000"/>
              </a:lnSpc>
              <a:spcBef>
                <a:spcPts val="1800"/>
              </a:spcBef>
              <a:spcAft>
                <a:spcPts val="0"/>
              </a:spcAft>
              <a:buClr>
                <a:srgbClr val="888888"/>
              </a:buClr>
              <a:buSzPts val="1800"/>
              <a:buNone/>
              <a:defRPr>
                <a:solidFill>
                  <a:srgbClr val="888888"/>
                </a:solidFill>
              </a:defRPr>
            </a:lvl2pPr>
            <a:lvl3pPr lvl="2" algn="ctr">
              <a:lnSpc>
                <a:spcPct val="100000"/>
              </a:lnSpc>
              <a:spcBef>
                <a:spcPts val="1800"/>
              </a:spcBef>
              <a:spcAft>
                <a:spcPts val="0"/>
              </a:spcAft>
              <a:buClr>
                <a:srgbClr val="888888"/>
              </a:buClr>
              <a:buSzPts val="1800"/>
              <a:buNone/>
              <a:defRPr>
                <a:solidFill>
                  <a:srgbClr val="888888"/>
                </a:solidFill>
              </a:defRPr>
            </a:lvl3pPr>
            <a:lvl4pPr lvl="3" algn="ctr">
              <a:lnSpc>
                <a:spcPct val="100000"/>
              </a:lnSpc>
              <a:spcBef>
                <a:spcPts val="1800"/>
              </a:spcBef>
              <a:spcAft>
                <a:spcPts val="0"/>
              </a:spcAft>
              <a:buClr>
                <a:srgbClr val="888888"/>
              </a:buClr>
              <a:buSzPts val="1800"/>
              <a:buNone/>
              <a:defRPr>
                <a:solidFill>
                  <a:srgbClr val="888888"/>
                </a:solidFill>
              </a:defRPr>
            </a:lvl4pPr>
            <a:lvl5pPr lvl="4" algn="ctr">
              <a:lnSpc>
                <a:spcPct val="100000"/>
              </a:lnSpc>
              <a:spcBef>
                <a:spcPts val="1800"/>
              </a:spcBef>
              <a:spcAft>
                <a:spcPts val="0"/>
              </a:spcAft>
              <a:buClr>
                <a:srgbClr val="888888"/>
              </a:buClr>
              <a:buSzPts val="1800"/>
              <a:buNone/>
              <a:defRPr>
                <a:solidFill>
                  <a:srgbClr val="888888"/>
                </a:solidFill>
              </a:defRPr>
            </a:lvl5pPr>
            <a:lvl6pPr lvl="5" algn="ctr">
              <a:lnSpc>
                <a:spcPct val="100000"/>
              </a:lnSpc>
              <a:spcBef>
                <a:spcPts val="18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59" name="Google Shape;59;p25"/>
          <p:cNvSpPr txBox="1">
            <a:spLocks noGrp="1"/>
          </p:cNvSpPr>
          <p:nvPr>
            <p:ph type="body" idx="2"/>
          </p:nvPr>
        </p:nvSpPr>
        <p:spPr>
          <a:xfrm>
            <a:off x="4833956" y="284947"/>
            <a:ext cx="3700462" cy="252412"/>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1100"/>
              <a:buNone/>
              <a:defRPr sz="1100" b="0" i="0">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0" name="Google Shape;60;p25"/>
          <p:cNvSpPr/>
          <p:nvPr/>
        </p:nvSpPr>
        <p:spPr>
          <a:xfrm>
            <a:off x="0" y="957832"/>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61" name="Google Shape;61;p25"/>
          <p:cNvGrpSpPr/>
          <p:nvPr/>
        </p:nvGrpSpPr>
        <p:grpSpPr>
          <a:xfrm>
            <a:off x="-30788" y="4661517"/>
            <a:ext cx="9228667" cy="528963"/>
            <a:chOff x="-30788" y="4661517"/>
            <a:chExt cx="9228667" cy="528963"/>
          </a:xfrm>
        </p:grpSpPr>
        <p:sp>
          <p:nvSpPr>
            <p:cNvPr id="62" name="Google Shape;62;p25"/>
            <p:cNvSpPr/>
            <p:nvPr/>
          </p:nvSpPr>
          <p:spPr>
            <a:xfrm>
              <a:off x="-30788" y="4734807"/>
              <a:ext cx="9228667" cy="455673"/>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 name="Google Shape;63;p25"/>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 name="Google Shape;64;p25"/>
            <p:cNvSpPr txBox="1"/>
            <p:nvPr/>
          </p:nvSpPr>
          <p:spPr>
            <a:xfrm>
              <a:off x="1030972" y="4823737"/>
              <a:ext cx="3613600" cy="2308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a:t>
              </a:r>
              <a:endParaRPr sz="1400" b="0" i="0" u="none" strike="noStrike" cap="none">
                <a:solidFill>
                  <a:srgbClr val="000000"/>
                </a:solidFill>
                <a:latin typeface="Arial"/>
                <a:ea typeface="Arial"/>
                <a:cs typeface="Arial"/>
                <a:sym typeface="Arial"/>
              </a:endParaRPr>
            </a:p>
          </p:txBody>
        </p:sp>
      </p:grpSp>
      <p:pic>
        <p:nvPicPr>
          <p:cNvPr id="65" name="Google Shape;65;p25"/>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and photo: black">
  <p:cSld name="Content and photo: black">
    <p:bg>
      <p:bgPr>
        <a:solidFill>
          <a:srgbClr val="252626"/>
        </a:solidFill>
        <a:effectLst/>
      </p:bgPr>
    </p:bg>
    <p:spTree>
      <p:nvGrpSpPr>
        <p:cNvPr id="1" name="Shape 66"/>
        <p:cNvGrpSpPr/>
        <p:nvPr/>
      </p:nvGrpSpPr>
      <p:grpSpPr>
        <a:xfrm>
          <a:off x="0" y="0"/>
          <a:ext cx="0" cy="0"/>
          <a:chOff x="0" y="0"/>
          <a:chExt cx="0" cy="0"/>
        </a:xfrm>
      </p:grpSpPr>
      <p:sp>
        <p:nvSpPr>
          <p:cNvPr id="67" name="Google Shape;67;p26"/>
          <p:cNvSpPr txBox="1">
            <a:spLocks noGrp="1"/>
          </p:cNvSpPr>
          <p:nvPr>
            <p:ph type="title"/>
          </p:nvPr>
        </p:nvSpPr>
        <p:spPr>
          <a:xfrm>
            <a:off x="530124" y="464386"/>
            <a:ext cx="4560579" cy="7793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000"/>
              <a:buFont typeface="Arial"/>
              <a:buNone/>
              <a:defRPr sz="30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6"/>
          <p:cNvSpPr txBox="1">
            <a:spLocks noGrp="1"/>
          </p:cNvSpPr>
          <p:nvPr>
            <p:ph type="body" idx="1"/>
          </p:nvPr>
        </p:nvSpPr>
        <p:spPr>
          <a:xfrm>
            <a:off x="530124" y="1629404"/>
            <a:ext cx="4560579" cy="280149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SzPts val="1800"/>
              <a:buFont typeface="Arial"/>
              <a:buChar char="•"/>
              <a:defRPr sz="1800">
                <a:solidFill>
                  <a:schemeClr val="lt1"/>
                </a:solidFill>
                <a:latin typeface="Arial"/>
                <a:ea typeface="Arial"/>
                <a:cs typeface="Arial"/>
                <a:sym typeface="Arial"/>
              </a:defRPr>
            </a:lvl1pPr>
            <a:lvl2pPr marL="914400" lvl="1" indent="-342900" algn="l">
              <a:lnSpc>
                <a:spcPct val="100000"/>
              </a:lnSpc>
              <a:spcBef>
                <a:spcPts val="1800"/>
              </a:spcBef>
              <a:spcAft>
                <a:spcPts val="0"/>
              </a:spcAft>
              <a:buClr>
                <a:schemeClr val="lt1"/>
              </a:buClr>
              <a:buSzPts val="1800"/>
              <a:buFont typeface="Arial"/>
              <a:buChar char="•"/>
              <a:defRPr sz="1800">
                <a:solidFill>
                  <a:schemeClr val="lt1"/>
                </a:solidFill>
                <a:latin typeface="Arial"/>
                <a:ea typeface="Arial"/>
                <a:cs typeface="Arial"/>
                <a:sym typeface="Arial"/>
              </a:defRPr>
            </a:lvl2pPr>
            <a:lvl3pPr marL="1371600" lvl="2" indent="-342900" algn="l">
              <a:lnSpc>
                <a:spcPct val="100000"/>
              </a:lnSpc>
              <a:spcBef>
                <a:spcPts val="1800"/>
              </a:spcBef>
              <a:spcAft>
                <a:spcPts val="0"/>
              </a:spcAft>
              <a:buClr>
                <a:schemeClr val="lt1"/>
              </a:buClr>
              <a:buSzPts val="1800"/>
              <a:buFont typeface="Arial"/>
              <a:buChar char="•"/>
              <a:defRPr sz="1800">
                <a:solidFill>
                  <a:schemeClr val="lt1"/>
                </a:solidFill>
                <a:latin typeface="Arial"/>
                <a:ea typeface="Arial"/>
                <a:cs typeface="Arial"/>
                <a:sym typeface="Arial"/>
              </a:defRPr>
            </a:lvl3pPr>
            <a:lvl4pPr marL="1828800" lvl="3" indent="-342900" algn="l">
              <a:lnSpc>
                <a:spcPct val="100000"/>
              </a:lnSpc>
              <a:spcBef>
                <a:spcPts val="1800"/>
              </a:spcBef>
              <a:spcAft>
                <a:spcPts val="0"/>
              </a:spcAft>
              <a:buClr>
                <a:schemeClr val="lt1"/>
              </a:buClr>
              <a:buSzPts val="1800"/>
              <a:buFont typeface="Arial"/>
              <a:buChar char="•"/>
              <a:defRPr sz="1800">
                <a:solidFill>
                  <a:schemeClr val="lt1"/>
                </a:solidFill>
                <a:latin typeface="Arial"/>
                <a:ea typeface="Arial"/>
                <a:cs typeface="Arial"/>
                <a:sym typeface="Arial"/>
              </a:defRPr>
            </a:lvl4pPr>
            <a:lvl5pPr marL="2286000" lvl="4" indent="-342900" algn="l">
              <a:lnSpc>
                <a:spcPct val="100000"/>
              </a:lnSpc>
              <a:spcBef>
                <a:spcPts val="1800"/>
              </a:spcBef>
              <a:spcAft>
                <a:spcPts val="0"/>
              </a:spcAft>
              <a:buClr>
                <a:schemeClr val="lt1"/>
              </a:buClr>
              <a:buSzPts val="1800"/>
              <a:buFont typeface="Arial"/>
              <a:buChar char="•"/>
              <a:defRPr sz="1800">
                <a:solidFill>
                  <a:schemeClr val="lt1"/>
                </a:solidFill>
                <a:latin typeface="Arial"/>
                <a:ea typeface="Arial"/>
                <a:cs typeface="Arial"/>
                <a:sym typeface="Arial"/>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9" name="Google Shape;69;p26"/>
          <p:cNvSpPr>
            <a:spLocks noGrp="1"/>
          </p:cNvSpPr>
          <p:nvPr>
            <p:ph type="pic" idx="2"/>
          </p:nvPr>
        </p:nvSpPr>
        <p:spPr>
          <a:xfrm>
            <a:off x="5564909" y="0"/>
            <a:ext cx="3570941" cy="5143500"/>
          </a:xfrm>
          <a:prstGeom prst="rect">
            <a:avLst/>
          </a:prstGeom>
          <a:noFill/>
          <a:ln>
            <a:noFill/>
          </a:ln>
        </p:spPr>
      </p:sp>
      <p:sp>
        <p:nvSpPr>
          <p:cNvPr id="70" name="Google Shape;70;p26"/>
          <p:cNvSpPr/>
          <p:nvPr/>
        </p:nvSpPr>
        <p:spPr>
          <a:xfrm>
            <a:off x="-15847" y="486799"/>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 name="Google Shape;71;p26"/>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2" name="Google Shape;72;p26"/>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with footer: black">
  <p:cSld name="Blank with footer: black">
    <p:bg>
      <p:bgPr>
        <a:solidFill>
          <a:srgbClr val="252626"/>
        </a:solidFill>
        <a:effectLst/>
      </p:bgPr>
    </p:bg>
    <p:spTree>
      <p:nvGrpSpPr>
        <p:cNvPr id="1" name="Shape 73"/>
        <p:cNvGrpSpPr/>
        <p:nvPr/>
      </p:nvGrpSpPr>
      <p:grpSpPr>
        <a:xfrm>
          <a:off x="0" y="0"/>
          <a:ext cx="0" cy="0"/>
          <a:chOff x="0" y="0"/>
          <a:chExt cx="0" cy="0"/>
        </a:xfrm>
      </p:grpSpPr>
      <p:grpSp>
        <p:nvGrpSpPr>
          <p:cNvPr id="74" name="Google Shape;74;p27"/>
          <p:cNvGrpSpPr/>
          <p:nvPr/>
        </p:nvGrpSpPr>
        <p:grpSpPr>
          <a:xfrm>
            <a:off x="-30788" y="4661517"/>
            <a:ext cx="9228667" cy="528963"/>
            <a:chOff x="-30788" y="4661517"/>
            <a:chExt cx="9228667" cy="528963"/>
          </a:xfrm>
        </p:grpSpPr>
        <p:sp>
          <p:nvSpPr>
            <p:cNvPr id="75" name="Google Shape;75;p27"/>
            <p:cNvSpPr/>
            <p:nvPr/>
          </p:nvSpPr>
          <p:spPr>
            <a:xfrm>
              <a:off x="-30788" y="4734807"/>
              <a:ext cx="9228667" cy="455673"/>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 name="Google Shape;76;p27"/>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 name="Google Shape;77;p27"/>
            <p:cNvSpPr txBox="1"/>
            <p:nvPr/>
          </p:nvSpPr>
          <p:spPr>
            <a:xfrm>
              <a:off x="1030972" y="4823737"/>
              <a:ext cx="3613600" cy="2308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a:t>
              </a:r>
              <a:endParaRPr sz="1400" b="0" i="0" u="none" strike="noStrike" cap="none">
                <a:solidFill>
                  <a:srgbClr val="000000"/>
                </a:solidFill>
                <a:latin typeface="Arial"/>
                <a:ea typeface="Arial"/>
                <a:cs typeface="Arial"/>
                <a:sym typeface="Arial"/>
              </a:endParaRPr>
            </a:p>
          </p:txBody>
        </p:sp>
      </p:grpSp>
      <p:pic>
        <p:nvPicPr>
          <p:cNvPr id="78" name="Google Shape;78;p27"/>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1161892" y="634604"/>
            <a:ext cx="6802482" cy="85725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1161892" y="1589938"/>
            <a:ext cx="6802482" cy="3215287"/>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go.iu.edu/4BPh"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go.iu.edu/4BPh"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hyperlink" Target="https://drive.google.com/file/d/13gS2LMqGwDXbPaPAF9BQuCbdf51GzzHY/view?usp=sharing"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s://drive.google.com/file/d/18LpOGMESVKUkdocbuplMplV9J3-bphT7/view?usp=sharing" TargetMode="External"/><Relationship Id="rId4" Type="http://schemas.openxmlformats.org/officeDocument/2006/relationships/hyperlink" Target="https://drive.google.com/file/d/1sMgcZq1RiaCJkklNZEHtrNE0zPUUXXY3/view?usp=sharin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64.jpg"/><Relationship Id="rId11" Type="http://schemas.openxmlformats.org/officeDocument/2006/relationships/image" Target="../media/image69.jpg"/><Relationship Id="rId5" Type="http://schemas.openxmlformats.org/officeDocument/2006/relationships/image" Target="../media/image63.jpg"/><Relationship Id="rId10" Type="http://schemas.openxmlformats.org/officeDocument/2006/relationships/image" Target="../media/image68.jpg"/><Relationship Id="rId4" Type="http://schemas.openxmlformats.org/officeDocument/2006/relationships/image" Target="../media/image62.jpg"/><Relationship Id="rId9" Type="http://schemas.openxmlformats.org/officeDocument/2006/relationships/image" Target="../media/image67.jpg"/></Relationships>
</file>

<file path=ppt/slides/_rels/slide68.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64.jpg"/><Relationship Id="rId11" Type="http://schemas.openxmlformats.org/officeDocument/2006/relationships/image" Target="../media/image69.jpg"/><Relationship Id="rId5" Type="http://schemas.openxmlformats.org/officeDocument/2006/relationships/image" Target="../media/image63.jpg"/><Relationship Id="rId10" Type="http://schemas.openxmlformats.org/officeDocument/2006/relationships/image" Target="../media/image68.jpg"/><Relationship Id="rId4" Type="http://schemas.openxmlformats.org/officeDocument/2006/relationships/image" Target="../media/image62.jpg"/><Relationship Id="rId9" Type="http://schemas.openxmlformats.org/officeDocument/2006/relationships/image" Target="../media/image67.jpg"/></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74.jp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a:spLocks noGrp="1"/>
          </p:cNvSpPr>
          <p:nvPr>
            <p:ph type="title"/>
          </p:nvPr>
        </p:nvSpPr>
        <p:spPr>
          <a:xfrm>
            <a:off x="630593" y="2014503"/>
            <a:ext cx="7882814" cy="1114494"/>
          </a:xfrm>
          <a:prstGeom prst="rect">
            <a:avLst/>
          </a:prstGeom>
          <a:noFill/>
          <a:ln>
            <a:noFill/>
          </a:ln>
        </p:spPr>
        <p:txBody>
          <a:bodyPr spcFirstLastPara="1" wrap="square" lIns="91425" tIns="45700" rIns="91425" bIns="45700" anchor="ctr" anchorCtr="0">
            <a:normAutofit/>
          </a:bodyPr>
          <a:lstStyle/>
          <a:p>
            <a:pPr marL="0" lvl="0" indent="0" algn="ctr" rtl="0">
              <a:lnSpc>
                <a:spcPct val="150000"/>
              </a:lnSpc>
              <a:spcBef>
                <a:spcPts val="0"/>
              </a:spcBef>
              <a:spcAft>
                <a:spcPts val="0"/>
              </a:spcAft>
              <a:buClr>
                <a:schemeClr val="lt1"/>
              </a:buClr>
              <a:buSzPts val="3200"/>
              <a:buFont typeface="Arial"/>
              <a:buNone/>
            </a:pPr>
            <a:r>
              <a:rPr lang="en-US" sz="3200" dirty="0"/>
              <a:t>Climate Engineering Teaching Module</a:t>
            </a:r>
            <a:endParaRPr sz="3200" dirty="0"/>
          </a:p>
        </p:txBody>
      </p:sp>
      <p:sp>
        <p:nvSpPr>
          <p:cNvPr id="91" name="Google Shape;91;p1"/>
          <p:cNvSpPr txBox="1">
            <a:spLocks noGrp="1"/>
          </p:cNvSpPr>
          <p:nvPr>
            <p:ph type="body" idx="1"/>
          </p:nvPr>
        </p:nvSpPr>
        <p:spPr>
          <a:xfrm>
            <a:off x="530694" y="4709821"/>
            <a:ext cx="7734222" cy="27765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en-US"/>
              <a:t>INDIANA UNIVERSITY</a:t>
            </a:r>
            <a:endParaRPr/>
          </a:p>
        </p:txBody>
      </p:sp>
      <p:sp>
        <p:nvSpPr>
          <p:cNvPr id="92" name="Google Shape;92;p1"/>
          <p:cNvSpPr txBox="1">
            <a:spLocks noGrp="1"/>
          </p:cNvSpPr>
          <p:nvPr>
            <p:ph type="body" idx="2"/>
          </p:nvPr>
        </p:nvSpPr>
        <p:spPr>
          <a:xfrm>
            <a:off x="149157" y="3574470"/>
            <a:ext cx="8800290" cy="80550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Paul Goddard</a:t>
            </a:r>
            <a:r>
              <a:rPr lang="en-US" baseline="30000"/>
              <a:t>1</a:t>
            </a:r>
            <a:r>
              <a:rPr lang="en-US"/>
              <a:t>,</a:t>
            </a:r>
            <a:r>
              <a:rPr lang="en-US" baseline="30000"/>
              <a:t> </a:t>
            </a:r>
            <a:r>
              <a:rPr lang="en-US"/>
              <a:t>Ben Kravitz</a:t>
            </a:r>
            <a:r>
              <a:rPr lang="en-US" baseline="30000"/>
              <a:t>1</a:t>
            </a:r>
            <a:r>
              <a:rPr lang="en-US"/>
              <a:t>, Adam Scribner</a:t>
            </a:r>
            <a:r>
              <a:rPr lang="en-US" baseline="30000"/>
              <a:t>2</a:t>
            </a:r>
            <a:r>
              <a:rPr lang="en-US"/>
              <a:t>, Kirstin Milks</a:t>
            </a:r>
            <a:r>
              <a:rPr lang="en-US" baseline="30000"/>
              <a:t>3</a:t>
            </a:r>
            <a:r>
              <a:rPr lang="en-US"/>
              <a:t>, Catherine Peterson</a:t>
            </a:r>
            <a:r>
              <a:rPr lang="en-US" baseline="30000"/>
              <a:t>3</a:t>
            </a:r>
            <a:endParaRPr/>
          </a:p>
          <a:p>
            <a:pPr marL="0" lvl="0" indent="0" algn="l" rtl="0">
              <a:lnSpc>
                <a:spcPct val="100000"/>
              </a:lnSpc>
              <a:spcBef>
                <a:spcPts val="0"/>
              </a:spcBef>
              <a:spcAft>
                <a:spcPts val="0"/>
              </a:spcAft>
              <a:buSzPts val="1800"/>
              <a:buNone/>
            </a:pPr>
            <a:endParaRPr sz="1400"/>
          </a:p>
          <a:p>
            <a:pPr marL="0" lvl="0" indent="0" algn="l" rtl="0">
              <a:lnSpc>
                <a:spcPct val="100000"/>
              </a:lnSpc>
              <a:spcBef>
                <a:spcPts val="0"/>
              </a:spcBef>
              <a:spcAft>
                <a:spcPts val="0"/>
              </a:spcAft>
              <a:buSzPts val="1800"/>
              <a:buNone/>
            </a:pPr>
            <a:r>
              <a:rPr lang="en-US" sz="1400"/>
              <a:t>1. Department of Earth and Atmospheric Sciences  2. School of Education  3. Bloomington High School South</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2" name="Title 1">
            <a:extLst>
              <a:ext uri="{FF2B5EF4-FFF2-40B4-BE49-F238E27FC236}">
                <a16:creationId xmlns:a16="http://schemas.microsoft.com/office/drawing/2014/main" id="{29F05F23-E158-21BF-70BE-A06E2FF2710A}"/>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Climate engineering 2</a:t>
            </a:r>
          </a:p>
        </p:txBody>
      </p:sp>
      <p:sp>
        <p:nvSpPr>
          <p:cNvPr id="191" name="Google Shape;191;p31"/>
          <p:cNvSpPr txBox="1"/>
          <p:nvPr/>
        </p:nvSpPr>
        <p:spPr>
          <a:xfrm>
            <a:off x="0" y="777425"/>
            <a:ext cx="27351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Climate Engineering is about developing technologies to reverse this inequality</a:t>
            </a:r>
            <a:endParaRPr sz="1400" b="0" i="0" u="none" strike="noStrike" cap="none">
              <a:solidFill>
                <a:srgbClr val="FF0000"/>
              </a:solidFill>
              <a:latin typeface="Arial"/>
              <a:ea typeface="Arial"/>
              <a:cs typeface="Arial"/>
              <a:sym typeface="Arial"/>
            </a:endParaRPr>
          </a:p>
        </p:txBody>
      </p:sp>
      <p:grpSp>
        <p:nvGrpSpPr>
          <p:cNvPr id="178" name="Google Shape;178;p31">
            <a:extLst>
              <a:ext uri="{C183D7F6-B498-43B3-948B-1728B52AA6E4}">
                <adec:decorative xmlns:adec="http://schemas.microsoft.com/office/drawing/2017/decorative" val="1"/>
              </a:ext>
            </a:extLst>
          </p:cNvPr>
          <p:cNvGrpSpPr/>
          <p:nvPr/>
        </p:nvGrpSpPr>
        <p:grpSpPr>
          <a:xfrm>
            <a:off x="2857140" y="22860"/>
            <a:ext cx="6065522" cy="4686994"/>
            <a:chOff x="1836420" y="42405"/>
            <a:chExt cx="6065522" cy="4686994"/>
          </a:xfrm>
        </p:grpSpPr>
        <p:pic>
          <p:nvPicPr>
            <p:cNvPr id="179" name="Google Shape;179;p31" descr="Diagram&#10;&#10;Description automatically generated"/>
            <p:cNvPicPr preferRelativeResize="0"/>
            <p:nvPr/>
          </p:nvPicPr>
          <p:blipFill rotWithShape="1">
            <a:blip r:embed="rId3">
              <a:alphaModFix/>
            </a:blip>
            <a:srcRect/>
            <a:stretch/>
          </p:blipFill>
          <p:spPr>
            <a:xfrm>
              <a:off x="1836420" y="42405"/>
              <a:ext cx="6065522" cy="4686994"/>
            </a:xfrm>
            <a:prstGeom prst="rect">
              <a:avLst/>
            </a:prstGeom>
            <a:noFill/>
            <a:ln>
              <a:noFill/>
            </a:ln>
          </p:spPr>
        </p:pic>
        <p:sp>
          <p:nvSpPr>
            <p:cNvPr id="180" name="Google Shape;180;p31"/>
            <p:cNvSpPr/>
            <p:nvPr/>
          </p:nvSpPr>
          <p:spPr>
            <a:xfrm>
              <a:off x="5897880" y="655319"/>
              <a:ext cx="1691700" cy="1322700"/>
            </a:xfrm>
            <a:prstGeom prst="rect">
              <a:avLst/>
            </a:prstGeom>
            <a:gradFill>
              <a:gsLst>
                <a:gs pos="0">
                  <a:srgbClr val="2F5E8A"/>
                </a:gs>
                <a:gs pos="50000">
                  <a:srgbClr val="163563"/>
                </a:gs>
                <a:gs pos="100000">
                  <a:srgbClr val="060839"/>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81" name="Google Shape;181;p31">
            <a:extLst>
              <a:ext uri="{C183D7F6-B498-43B3-948B-1728B52AA6E4}">
                <adec:decorative xmlns:adec="http://schemas.microsoft.com/office/drawing/2017/decorative" val="1"/>
              </a:ext>
            </a:extLst>
          </p:cNvPr>
          <p:cNvSpPr/>
          <p:nvPr/>
        </p:nvSpPr>
        <p:spPr>
          <a:xfrm>
            <a:off x="3756660" y="3898491"/>
            <a:ext cx="830700" cy="309900"/>
          </a:xfrm>
          <a:prstGeom prst="rect">
            <a:avLst/>
          </a:prstGeom>
          <a:noFill/>
          <a:ln w="38100" cap="flat" cmpd="sng">
            <a:solidFill>
              <a:srgbClr val="FFC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4" name="Google Shape;184;p31"/>
          <p:cNvSpPr txBox="1"/>
          <p:nvPr/>
        </p:nvSpPr>
        <p:spPr>
          <a:xfrm rot="10800000">
            <a:off x="4173909" y="949963"/>
            <a:ext cx="309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C000"/>
                </a:solidFill>
                <a:latin typeface="Arial"/>
                <a:ea typeface="Arial"/>
                <a:cs typeface="Arial"/>
                <a:sym typeface="Arial"/>
              </a:rPr>
              <a:t>&gt;</a:t>
            </a:r>
            <a:endParaRPr sz="1400" b="0" i="0" u="none" strike="noStrike" cap="none">
              <a:solidFill>
                <a:srgbClr val="000000"/>
              </a:solidFill>
              <a:latin typeface="Arial"/>
              <a:ea typeface="Arial"/>
              <a:cs typeface="Arial"/>
              <a:sym typeface="Arial"/>
            </a:endParaRPr>
          </a:p>
        </p:txBody>
      </p:sp>
      <p:sp>
        <p:nvSpPr>
          <p:cNvPr id="182" name="Google Shape;182;p31"/>
          <p:cNvSpPr txBox="1"/>
          <p:nvPr/>
        </p:nvSpPr>
        <p:spPr>
          <a:xfrm>
            <a:off x="4976958" y="935194"/>
            <a:ext cx="309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C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83" name="Google Shape;183;p31"/>
          <p:cNvSpPr txBox="1"/>
          <p:nvPr/>
        </p:nvSpPr>
        <p:spPr>
          <a:xfrm>
            <a:off x="5758509" y="935194"/>
            <a:ext cx="309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C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85" name="Google Shape;185;p31">
            <a:extLst>
              <a:ext uri="{C183D7F6-B498-43B3-948B-1728B52AA6E4}">
                <adec:decorative xmlns:adec="http://schemas.microsoft.com/office/drawing/2017/decorative" val="1"/>
              </a:ext>
            </a:extLst>
          </p:cNvPr>
          <p:cNvSpPr/>
          <p:nvPr/>
        </p:nvSpPr>
        <p:spPr>
          <a:xfrm>
            <a:off x="2857140" y="1530849"/>
            <a:ext cx="6065400" cy="2307600"/>
          </a:xfrm>
          <a:prstGeom prst="rect">
            <a:avLst/>
          </a:prstGeom>
          <a:solidFill>
            <a:schemeClr val="lt1">
              <a:alpha val="8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6" name="Google Shape;186;p31">
            <a:extLst>
              <a:ext uri="{C183D7F6-B498-43B3-948B-1728B52AA6E4}">
                <adec:decorative xmlns:adec="http://schemas.microsoft.com/office/drawing/2017/decorative" val="1"/>
              </a:ext>
            </a:extLst>
          </p:cNvPr>
          <p:cNvSpPr/>
          <p:nvPr/>
        </p:nvSpPr>
        <p:spPr>
          <a:xfrm>
            <a:off x="2857140" y="3838390"/>
            <a:ext cx="830700" cy="884100"/>
          </a:xfrm>
          <a:prstGeom prst="rect">
            <a:avLst/>
          </a:prstGeom>
          <a:solidFill>
            <a:schemeClr val="lt1">
              <a:alpha val="8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 name="Google Shape;187;p31">
            <a:extLst>
              <a:ext uri="{C183D7F6-B498-43B3-948B-1728B52AA6E4}">
                <adec:decorative xmlns:adec="http://schemas.microsoft.com/office/drawing/2017/decorative" val="1"/>
              </a:ext>
            </a:extLst>
          </p:cNvPr>
          <p:cNvSpPr/>
          <p:nvPr/>
        </p:nvSpPr>
        <p:spPr>
          <a:xfrm>
            <a:off x="4656180" y="3832085"/>
            <a:ext cx="4266600" cy="884100"/>
          </a:xfrm>
          <a:prstGeom prst="rect">
            <a:avLst/>
          </a:prstGeom>
          <a:solidFill>
            <a:schemeClr val="lt1">
              <a:alpha val="8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8" name="Google Shape;188;p31">
            <a:extLst>
              <a:ext uri="{C183D7F6-B498-43B3-948B-1728B52AA6E4}">
                <adec:decorative xmlns:adec="http://schemas.microsoft.com/office/drawing/2017/decorative" val="1"/>
              </a:ext>
            </a:extLst>
          </p:cNvPr>
          <p:cNvSpPr/>
          <p:nvPr/>
        </p:nvSpPr>
        <p:spPr>
          <a:xfrm>
            <a:off x="3687720" y="4268406"/>
            <a:ext cx="968400" cy="454200"/>
          </a:xfrm>
          <a:prstGeom prst="rect">
            <a:avLst/>
          </a:prstGeom>
          <a:solidFill>
            <a:schemeClr val="lt1">
              <a:alpha val="8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9" name="Google Shape;189;p31">
            <a:extLst>
              <a:ext uri="{C183D7F6-B498-43B3-948B-1728B52AA6E4}">
                <adec:decorative xmlns:adec="http://schemas.microsoft.com/office/drawing/2017/decorative" val="1"/>
              </a:ext>
            </a:extLst>
          </p:cNvPr>
          <p:cNvSpPr/>
          <p:nvPr/>
        </p:nvSpPr>
        <p:spPr>
          <a:xfrm>
            <a:off x="3828809" y="3716728"/>
            <a:ext cx="662100" cy="662100"/>
          </a:xfrm>
          <a:prstGeom prst="mathMultiply">
            <a:avLst>
              <a:gd name="adj1" fmla="val 23520"/>
            </a:avLst>
          </a:prstGeom>
          <a:solidFill>
            <a:srgbClr val="FF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0" name="Google Shape;190;p31"/>
          <p:cNvSpPr txBox="1"/>
          <p:nvPr/>
        </p:nvSpPr>
        <p:spPr>
          <a:xfrm>
            <a:off x="3322567" y="1645482"/>
            <a:ext cx="5491200" cy="21851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Think about how to increase the right side of the equation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400"/>
              <a:buFont typeface="Arial"/>
              <a:buChar char="•"/>
            </a:pPr>
            <a:r>
              <a:rPr lang="en-US" sz="1400" b="1" i="0" u="none" strike="noStrike" cap="none">
                <a:solidFill>
                  <a:srgbClr val="000000"/>
                </a:solidFill>
                <a:latin typeface="Arial"/>
                <a:ea typeface="Arial"/>
                <a:cs typeface="Arial"/>
                <a:sym typeface="Arial"/>
              </a:rPr>
              <a:t>Reflection of incoming sunlight</a:t>
            </a:r>
            <a:endParaRPr sz="1400" b="0" i="0" u="none" strike="noStrike" cap="none">
              <a:solidFill>
                <a:srgbClr val="000000"/>
              </a:solidFill>
              <a:latin typeface="Arial"/>
              <a:ea typeface="Arial"/>
              <a:cs typeface="Arial"/>
              <a:sym typeface="Arial"/>
            </a:endParaRPr>
          </a:p>
          <a:p>
            <a:pPr marL="731520" marR="0" lvl="6" indent="-285750" algn="l" rtl="0">
              <a:lnSpc>
                <a:spcPct val="100000"/>
              </a:lnSpc>
              <a:spcBef>
                <a:spcPts val="0"/>
              </a:spcBef>
              <a:spcAft>
                <a:spcPts val="0"/>
              </a:spcAft>
              <a:buClr>
                <a:srgbClr val="000000"/>
              </a:buClr>
              <a:buSzPts val="1400"/>
              <a:buFont typeface="Noto Sans Symbols"/>
              <a:buChar char="⮚"/>
            </a:pPr>
            <a:r>
              <a:rPr lang="en-US" sz="1400" b="1" i="0" u="none" strike="noStrike" cap="none">
                <a:solidFill>
                  <a:srgbClr val="000000"/>
                </a:solidFill>
                <a:latin typeface="Arial"/>
                <a:ea typeface="Arial"/>
                <a:cs typeface="Arial"/>
                <a:sym typeface="Arial"/>
              </a:rPr>
              <a:t>At the Surface?</a:t>
            </a:r>
            <a:endParaRPr sz="1400" b="0" i="0" u="none" strike="noStrike" cap="none">
              <a:solidFill>
                <a:srgbClr val="000000"/>
              </a:solidFill>
              <a:latin typeface="Arial"/>
              <a:ea typeface="Arial"/>
              <a:cs typeface="Arial"/>
              <a:sym typeface="Arial"/>
            </a:endParaRPr>
          </a:p>
          <a:p>
            <a:pPr marL="731520" marR="0" lvl="6" indent="-285750" algn="l" rtl="0">
              <a:lnSpc>
                <a:spcPct val="100000"/>
              </a:lnSpc>
              <a:spcBef>
                <a:spcPts val="0"/>
              </a:spcBef>
              <a:spcAft>
                <a:spcPts val="0"/>
              </a:spcAft>
              <a:buClr>
                <a:srgbClr val="000000"/>
              </a:buClr>
              <a:buSzPts val="1400"/>
              <a:buFont typeface="Noto Sans Symbols"/>
              <a:buChar char="⮚"/>
            </a:pPr>
            <a:r>
              <a:rPr lang="en-US" sz="1400" b="1" i="0" u="none" strike="noStrike" cap="none">
                <a:solidFill>
                  <a:srgbClr val="000000"/>
                </a:solidFill>
                <a:latin typeface="Arial"/>
                <a:ea typeface="Arial"/>
                <a:cs typeface="Arial"/>
                <a:sym typeface="Arial"/>
              </a:rPr>
              <a:t>In the Atmosphere?</a:t>
            </a:r>
            <a:endParaRPr sz="1400" b="0" i="0" u="none" strike="noStrike" cap="none">
              <a:solidFill>
                <a:srgbClr val="000000"/>
              </a:solidFill>
              <a:latin typeface="Arial"/>
              <a:ea typeface="Arial"/>
              <a:cs typeface="Arial"/>
              <a:sym typeface="Arial"/>
            </a:endParaRPr>
          </a:p>
          <a:p>
            <a:pPr marL="731520" marR="0" lvl="6" indent="-285750" algn="l" rtl="0">
              <a:lnSpc>
                <a:spcPct val="100000"/>
              </a:lnSpc>
              <a:spcBef>
                <a:spcPts val="0"/>
              </a:spcBef>
              <a:spcAft>
                <a:spcPts val="0"/>
              </a:spcAft>
              <a:buClr>
                <a:srgbClr val="000000"/>
              </a:buClr>
              <a:buSzPts val="1400"/>
              <a:buFont typeface="Noto Sans Symbols"/>
              <a:buChar char="⮚"/>
            </a:pPr>
            <a:r>
              <a:rPr lang="en-US" sz="1400" b="1" i="0" u="none" strike="noStrike" cap="none">
                <a:solidFill>
                  <a:srgbClr val="000000"/>
                </a:solidFill>
                <a:latin typeface="Arial"/>
                <a:ea typeface="Arial"/>
                <a:cs typeface="Arial"/>
                <a:sym typeface="Arial"/>
              </a:rPr>
              <a:t>In Space (and thus decrease the left side of the equation)?</a:t>
            </a:r>
            <a:endParaRPr sz="1400" b="0" i="0" u="none" strike="noStrike" cap="none">
              <a:solidFill>
                <a:srgbClr val="000000"/>
              </a:solidFill>
              <a:latin typeface="Arial"/>
              <a:ea typeface="Arial"/>
              <a:cs typeface="Arial"/>
              <a:sym typeface="Arial"/>
            </a:endParaRPr>
          </a:p>
          <a:p>
            <a:pPr marL="285750" marR="0" lvl="6" indent="-285750" algn="l" rtl="0">
              <a:lnSpc>
                <a:spcPct val="100000"/>
              </a:lnSpc>
              <a:spcBef>
                <a:spcPts val="600"/>
              </a:spcBef>
              <a:spcAft>
                <a:spcPts val="0"/>
              </a:spcAft>
              <a:buClr>
                <a:srgbClr val="000000"/>
              </a:buClr>
              <a:buSzPts val="1400"/>
              <a:buFont typeface="Arial"/>
              <a:buChar char="•"/>
            </a:pPr>
            <a:r>
              <a:rPr lang="en-US" sz="1400" b="1" i="0" u="none" strike="noStrike" cap="none">
                <a:solidFill>
                  <a:srgbClr val="000000"/>
                </a:solidFill>
                <a:latin typeface="Arial"/>
                <a:ea typeface="Arial"/>
                <a:cs typeface="Arial"/>
                <a:sym typeface="Arial"/>
              </a:rPr>
              <a:t>Permit more infrared radiation (heat) to escape to space</a:t>
            </a:r>
            <a:endParaRPr sz="1400" b="0" i="0" u="none" strike="noStrike" cap="none">
              <a:solidFill>
                <a:srgbClr val="000000"/>
              </a:solidFill>
              <a:latin typeface="Arial"/>
              <a:ea typeface="Arial"/>
              <a:cs typeface="Arial"/>
              <a:sym typeface="Arial"/>
            </a:endParaRPr>
          </a:p>
          <a:p>
            <a:pPr marL="731520" marR="0" lvl="6" indent="-285750" algn="l" rtl="0">
              <a:lnSpc>
                <a:spcPct val="100000"/>
              </a:lnSpc>
              <a:spcBef>
                <a:spcPts val="0"/>
              </a:spcBef>
              <a:spcAft>
                <a:spcPts val="0"/>
              </a:spcAft>
              <a:buClr>
                <a:srgbClr val="000000"/>
              </a:buClr>
              <a:buSzPts val="1400"/>
              <a:buFont typeface="Noto Sans Symbols"/>
              <a:buChar char="⮚"/>
            </a:pPr>
            <a:r>
              <a:rPr lang="en-US" sz="1400" b="1" i="0" u="none" strike="noStrike" cap="none">
                <a:solidFill>
                  <a:srgbClr val="000000"/>
                </a:solidFill>
                <a:latin typeface="Arial"/>
                <a:ea typeface="Arial"/>
                <a:cs typeface="Arial"/>
                <a:sym typeface="Arial"/>
              </a:rPr>
              <a:t>How to open this “window”?</a:t>
            </a:r>
            <a:endParaRPr sz="1400" b="0" i="0" u="none" strike="noStrike" cap="none">
              <a:solidFill>
                <a:srgbClr val="000000"/>
              </a:solidFill>
              <a:latin typeface="Arial"/>
              <a:ea typeface="Arial"/>
              <a:cs typeface="Arial"/>
              <a:sym typeface="Arial"/>
            </a:endParaRPr>
          </a:p>
          <a:p>
            <a:pPr marL="285750" marR="0" lvl="3"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6" name="Google Shape;1276;p117"/>
          <p:cNvSpPr txBox="1">
            <a:spLocks noGrp="1"/>
          </p:cNvSpPr>
          <p:nvPr>
            <p:ph type="title" idx="4294967295"/>
          </p:nvPr>
        </p:nvSpPr>
        <p:spPr>
          <a:xfrm>
            <a:off x="555942" y="151561"/>
            <a:ext cx="8747700" cy="461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chemeClr val="dk1"/>
                </a:solidFill>
                <a:effectLst/>
                <a:uLnTx/>
                <a:uFillTx/>
                <a:latin typeface="Arial"/>
                <a:ea typeface="Arial"/>
                <a:cs typeface="Arial"/>
                <a:sym typeface="Arial"/>
              </a:rPr>
              <a:t>Purpose</a:t>
            </a:r>
          </a:p>
        </p:txBody>
      </p:sp>
      <p:sp>
        <p:nvSpPr>
          <p:cNvPr id="1275" name="Google Shape;1275;p117"/>
          <p:cNvSpPr txBox="1"/>
          <p:nvPr/>
        </p:nvSpPr>
        <p:spPr>
          <a:xfrm>
            <a:off x="985584" y="1215206"/>
            <a:ext cx="7172831" cy="295769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7000"/>
              </a:lnSpc>
              <a:spcBef>
                <a:spcPts val="0"/>
              </a:spcBef>
              <a:spcAft>
                <a:spcPts val="0"/>
              </a:spcAft>
              <a:buClr>
                <a:srgbClr val="000000"/>
              </a:buClr>
              <a:buSzPts val="2000"/>
              <a:buFont typeface="Arial"/>
              <a:buChar char="•"/>
            </a:pPr>
            <a:r>
              <a:rPr lang="en-US" sz="2000" b="0" i="0" u="none" strike="noStrike" cap="none">
                <a:solidFill>
                  <a:srgbClr val="690304"/>
                </a:solidFill>
                <a:latin typeface="Arial"/>
                <a:ea typeface="Arial"/>
                <a:cs typeface="Arial"/>
                <a:sym typeface="Arial"/>
              </a:rPr>
              <a:t>Students will present their climate engineering design to an audience consisting of climate scientists, engineers, stakeholders, and/or policymakers. </a:t>
            </a:r>
            <a:endParaRPr/>
          </a:p>
          <a:p>
            <a:pPr marL="342900" marR="0" lvl="0" indent="-342900" algn="l" rtl="0">
              <a:lnSpc>
                <a:spcPct val="107000"/>
              </a:lnSpc>
              <a:spcBef>
                <a:spcPts val="600"/>
              </a:spcBef>
              <a:spcAft>
                <a:spcPts val="0"/>
              </a:spcAft>
              <a:buClr>
                <a:srgbClr val="000000"/>
              </a:buClr>
              <a:buSzPts val="2000"/>
              <a:buFont typeface="Arial"/>
              <a:buChar char="•"/>
            </a:pPr>
            <a:r>
              <a:rPr lang="en-US" sz="2000" b="0" i="0" u="none" strike="noStrike" cap="none">
                <a:solidFill>
                  <a:srgbClr val="690304"/>
                </a:solidFill>
                <a:latin typeface="Arial"/>
                <a:ea typeface="Arial"/>
                <a:cs typeface="Arial"/>
                <a:sym typeface="Arial"/>
              </a:rPr>
              <a:t>Engineers and scientists give presentations of their work to a wide variety of audiences. </a:t>
            </a:r>
            <a:endParaRPr/>
          </a:p>
          <a:p>
            <a:pPr marL="342900" marR="0" lvl="0" indent="-342900" algn="l" rtl="0">
              <a:lnSpc>
                <a:spcPct val="107000"/>
              </a:lnSpc>
              <a:spcBef>
                <a:spcPts val="600"/>
              </a:spcBef>
              <a:spcAft>
                <a:spcPts val="600"/>
              </a:spcAft>
              <a:buClr>
                <a:srgbClr val="000000"/>
              </a:buClr>
              <a:buSzPts val="2000"/>
              <a:buFont typeface="Arial"/>
              <a:buChar char="•"/>
            </a:pPr>
            <a:r>
              <a:rPr lang="en-US" sz="2000" b="0" i="0" u="none" strike="noStrike" cap="none">
                <a:solidFill>
                  <a:srgbClr val="690304"/>
                </a:solidFill>
                <a:latin typeface="Arial"/>
                <a:ea typeface="Arial"/>
                <a:cs typeface="Arial"/>
                <a:sym typeface="Arial"/>
              </a:rPr>
              <a:t>This task challenges the students to take their work outside of the classroom, to communicate their designs to a new audience, and to gather feedback from new sources.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2" name="Google Shape;1282;p118"/>
          <p:cNvSpPr txBox="1">
            <a:spLocks noGrp="1"/>
          </p:cNvSpPr>
          <p:nvPr>
            <p:ph type="title" idx="4294967295"/>
          </p:nvPr>
        </p:nvSpPr>
        <p:spPr>
          <a:xfrm>
            <a:off x="555942" y="151561"/>
            <a:ext cx="8747700" cy="461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chemeClr val="dk1"/>
                </a:solidFill>
                <a:effectLst/>
                <a:uLnTx/>
                <a:uFillTx/>
                <a:latin typeface="Arial"/>
                <a:ea typeface="Arial"/>
                <a:cs typeface="Arial"/>
                <a:sym typeface="Arial"/>
              </a:rPr>
              <a:t>Presentation Template</a:t>
            </a:r>
          </a:p>
        </p:txBody>
      </p:sp>
      <p:sp>
        <p:nvSpPr>
          <p:cNvPr id="1281" name="Google Shape;1281;p118"/>
          <p:cNvSpPr txBox="1"/>
          <p:nvPr/>
        </p:nvSpPr>
        <p:spPr>
          <a:xfrm>
            <a:off x="167148" y="757493"/>
            <a:ext cx="8976900" cy="4227784"/>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	</a:t>
            </a:r>
            <a:r>
              <a:rPr lang="en-US" sz="2000" b="0" i="0" u="none" strike="noStrike" cap="none">
                <a:solidFill>
                  <a:srgbClr val="690304"/>
                </a:solidFill>
                <a:latin typeface="Arial"/>
                <a:ea typeface="Arial"/>
                <a:cs typeface="Arial"/>
                <a:sym typeface="Arial"/>
              </a:rPr>
              <a:t>Each group selects one technology to present. </a:t>
            </a:r>
            <a:endParaRPr/>
          </a:p>
          <a:p>
            <a:pPr marL="0" marR="0" lvl="0" indent="0" algn="l" rtl="0">
              <a:lnSpc>
                <a:spcPct val="107000"/>
              </a:lnSpc>
              <a:spcBef>
                <a:spcPts val="0"/>
              </a:spcBef>
              <a:spcAft>
                <a:spcPts val="0"/>
              </a:spcAft>
              <a:buClr>
                <a:srgbClr val="000000"/>
              </a:buClr>
              <a:buSzPts val="2000"/>
              <a:buFont typeface="Arial"/>
              <a:buNone/>
            </a:pPr>
            <a:endParaRPr sz="2000" b="1" i="0" u="none" strike="noStrike" cap="none">
              <a:solidFill>
                <a:srgbClr val="690304"/>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Student 1:</a:t>
            </a:r>
            <a:r>
              <a:rPr lang="en-US" sz="2000" b="1" i="0" u="none" strike="noStrike" cap="none">
                <a:solidFill>
                  <a:srgbClr val="690304"/>
                </a:solidFill>
                <a:latin typeface="Arial"/>
                <a:ea typeface="Arial"/>
                <a:cs typeface="Arial"/>
                <a:sym typeface="Arial"/>
              </a:rPr>
              <a:t> </a:t>
            </a:r>
            <a:r>
              <a:rPr lang="en-US" sz="2000" b="0" i="0" u="none" strike="noStrike" cap="none">
                <a:solidFill>
                  <a:srgbClr val="690304"/>
                </a:solidFill>
                <a:latin typeface="Arial"/>
                <a:ea typeface="Arial"/>
                <a:cs typeface="Arial"/>
                <a:sym typeface="Arial"/>
              </a:rPr>
              <a:t>Presents the blueprint, features, size, materials and costs</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Student 2:</a:t>
            </a:r>
            <a:r>
              <a:rPr lang="en-US" sz="2000" b="1" i="0" u="none" strike="noStrike" cap="none">
                <a:solidFill>
                  <a:srgbClr val="690304"/>
                </a:solidFill>
                <a:latin typeface="Arial"/>
                <a:ea typeface="Arial"/>
                <a:cs typeface="Arial"/>
                <a:sym typeface="Arial"/>
              </a:rPr>
              <a:t> </a:t>
            </a:r>
            <a:r>
              <a:rPr lang="en-US" sz="2000" b="0" i="0" u="none" strike="noStrike" cap="none">
                <a:solidFill>
                  <a:srgbClr val="690304"/>
                </a:solidFill>
                <a:latin typeface="Arial"/>
                <a:ea typeface="Arial"/>
                <a:cs typeface="Arial"/>
                <a:sym typeface="Arial"/>
              </a:rPr>
              <a:t>Describes how the technology will function to slow global warming and/or climate change</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Student 3: </a:t>
            </a:r>
            <a:r>
              <a:rPr lang="en-US" sz="2000" b="0" i="0" u="none" strike="noStrike" cap="none">
                <a:solidFill>
                  <a:srgbClr val="690304"/>
                </a:solidFill>
                <a:latin typeface="Arial"/>
                <a:ea typeface="Arial"/>
                <a:cs typeface="Arial"/>
                <a:sym typeface="Arial"/>
              </a:rPr>
              <a:t>Limitations of the design? Regional or Global solution to warming and climate change? Long- or short-term solution?</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Student 4:</a:t>
            </a:r>
            <a:r>
              <a:rPr lang="en-US" sz="2000" b="1" i="0" u="none" strike="noStrike" cap="none">
                <a:solidFill>
                  <a:srgbClr val="690304"/>
                </a:solidFill>
                <a:latin typeface="Arial"/>
                <a:ea typeface="Arial"/>
                <a:cs typeface="Arial"/>
                <a:sym typeface="Arial"/>
              </a:rPr>
              <a:t> </a:t>
            </a:r>
            <a:r>
              <a:rPr lang="en-US" sz="2000" b="0" i="0" u="none" strike="noStrike" cap="none">
                <a:solidFill>
                  <a:srgbClr val="690304"/>
                </a:solidFill>
                <a:latin typeface="Arial"/>
                <a:ea typeface="Arial"/>
                <a:cs typeface="Arial"/>
                <a:sym typeface="Arial"/>
              </a:rPr>
              <a:t>Who benefits? What are the unintended consequences and risks?</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Student 5:</a:t>
            </a:r>
            <a:r>
              <a:rPr lang="en-US" sz="2000" b="0" i="0" u="none" strike="noStrike" cap="none">
                <a:solidFill>
                  <a:srgbClr val="690304"/>
                </a:solidFill>
                <a:latin typeface="Arial"/>
                <a:ea typeface="Arial"/>
                <a:cs typeface="Arial"/>
                <a:sym typeface="Arial"/>
              </a:rPr>
              <a:t> How should this technology be deployed? By whom? When? Who pays?</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2000"/>
              <a:buFont typeface="Arial"/>
              <a:buNone/>
            </a:pPr>
            <a:endParaRPr sz="2000" b="0" i="0" u="none" strike="noStrike" cap="none">
              <a:solidFill>
                <a:srgbClr val="690304"/>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119"/>
          <p:cNvSpPr txBox="1">
            <a:spLocks noGrp="1"/>
          </p:cNvSpPr>
          <p:nvPr>
            <p:ph type="title" idx="4294967295"/>
          </p:nvPr>
        </p:nvSpPr>
        <p:spPr>
          <a:xfrm>
            <a:off x="579438" y="1403350"/>
            <a:ext cx="3698875" cy="25241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7F7F7F"/>
              </a:buClr>
              <a:buSzPts val="1800"/>
              <a:buFont typeface="Noto Sans Symbols"/>
              <a:buNone/>
              <a:tabLst/>
              <a:defRPr/>
            </a:pPr>
            <a:r>
              <a:rPr kumimoji="0" lang="en-US" sz="1600" b="1" i="0" u="none" strike="noStrike" kern="0" cap="none" spc="0" normalizeH="0" baseline="0" noProof="0" dirty="0">
                <a:ln>
                  <a:noFill/>
                </a:ln>
                <a:solidFill>
                  <a:srgbClr val="BFBFBF"/>
                </a:solidFill>
                <a:effectLst/>
                <a:uLnTx/>
                <a:uFillTx/>
                <a:latin typeface="Arial"/>
                <a:ea typeface="Arial"/>
                <a:cs typeface="Arial"/>
                <a:sym typeface="Arial"/>
              </a:rPr>
              <a:t>Students will learn:</a:t>
            </a:r>
            <a:endParaRPr kumimoji="0" lang="en-US" sz="1400" b="1" i="0" u="none" strike="noStrike" kern="0" cap="none" spc="0" normalizeH="0" baseline="0" noProof="0" dirty="0">
              <a:ln>
                <a:noFill/>
              </a:ln>
              <a:solidFill>
                <a:srgbClr val="A6A6A6"/>
              </a:solidFill>
              <a:effectLst/>
              <a:uLnTx/>
              <a:uFillTx/>
              <a:latin typeface="Arial"/>
              <a:ea typeface="Arial"/>
              <a:cs typeface="Arial"/>
              <a:sym typeface="Arial"/>
            </a:endParaRPr>
          </a:p>
        </p:txBody>
      </p:sp>
      <p:sp>
        <p:nvSpPr>
          <p:cNvPr id="1288" name="Google Shape;1288;p119"/>
          <p:cNvSpPr txBox="1"/>
          <p:nvPr/>
        </p:nvSpPr>
        <p:spPr>
          <a:xfrm>
            <a:off x="940594" y="1971586"/>
            <a:ext cx="7986713" cy="1523494"/>
          </a:xfrm>
          <a:prstGeom prst="rect">
            <a:avLst/>
          </a:prstGeom>
          <a:noFill/>
          <a:ln>
            <a:noFill/>
          </a:ln>
        </p:spPr>
        <p:txBody>
          <a:bodyPr spcFirstLastPara="1" wrap="square" lIns="91425" tIns="45700" rIns="91425" bIns="45700" anchor="t" anchorCtr="0">
            <a:spAutoFit/>
          </a:bodyPr>
          <a:lstStyle/>
          <a:p>
            <a:pPr marL="257175" marR="0" lvl="0" indent="-257175" algn="l" rtl="0">
              <a:lnSpc>
                <a:spcPct val="100000"/>
              </a:lnSpc>
              <a:spcBef>
                <a:spcPts val="0"/>
              </a:spcBef>
              <a:spcAft>
                <a:spcPts val="0"/>
              </a:spcAft>
              <a:buClr>
                <a:srgbClr val="BFBFBF"/>
              </a:buClr>
              <a:buSzPts val="1950"/>
              <a:buFont typeface="Arial"/>
              <a:buAutoNum type="arabicPeriod"/>
            </a:pPr>
            <a:r>
              <a:rPr lang="en-US" sz="1950" b="1" i="0" u="none" strike="noStrike" cap="none">
                <a:solidFill>
                  <a:schemeClr val="lt1"/>
                </a:solidFill>
                <a:latin typeface="Arial"/>
                <a:ea typeface="Arial"/>
                <a:cs typeface="Arial"/>
                <a:sym typeface="Arial"/>
              </a:rPr>
              <a:t>Physical science is just one aspect of climate change</a:t>
            </a:r>
            <a:endParaRPr/>
          </a:p>
          <a:p>
            <a:pPr marL="257175" marR="0" lvl="0" indent="-257175" algn="l" rtl="0">
              <a:lnSpc>
                <a:spcPct val="100000"/>
              </a:lnSpc>
              <a:spcBef>
                <a:spcPts val="900"/>
              </a:spcBef>
              <a:spcAft>
                <a:spcPts val="0"/>
              </a:spcAft>
              <a:buClr>
                <a:srgbClr val="BFBFBF"/>
              </a:buClr>
              <a:buSzPts val="1950"/>
              <a:buFont typeface="Arial"/>
              <a:buAutoNum type="arabicPeriod"/>
            </a:pPr>
            <a:r>
              <a:rPr lang="en-US" sz="1950" b="1" i="0" u="none" strike="noStrike" cap="none">
                <a:solidFill>
                  <a:schemeClr val="lt1"/>
                </a:solidFill>
                <a:latin typeface="Arial"/>
                <a:ea typeface="Arial"/>
                <a:cs typeface="Arial"/>
                <a:sym typeface="Arial"/>
              </a:rPr>
              <a:t>Climate engineering could help slow global warming </a:t>
            </a:r>
            <a:endParaRPr/>
          </a:p>
          <a:p>
            <a:pPr marL="257175" marR="0" lvl="0" indent="-257175" algn="l" rtl="0">
              <a:lnSpc>
                <a:spcPct val="100000"/>
              </a:lnSpc>
              <a:spcBef>
                <a:spcPts val="900"/>
              </a:spcBef>
              <a:spcAft>
                <a:spcPts val="0"/>
              </a:spcAft>
              <a:buClr>
                <a:srgbClr val="BFBFBF"/>
              </a:buClr>
              <a:buSzPts val="1950"/>
              <a:buFont typeface="Arial"/>
              <a:buAutoNum type="arabicPeriod"/>
            </a:pPr>
            <a:r>
              <a:rPr lang="en-US" sz="1950" b="1" i="0" u="none" strike="noStrike" cap="none">
                <a:solidFill>
                  <a:schemeClr val="lt1"/>
                </a:solidFill>
                <a:latin typeface="Arial"/>
                <a:ea typeface="Arial"/>
                <a:cs typeface="Arial"/>
                <a:sym typeface="Arial"/>
              </a:rPr>
              <a:t>Variety of knowledge and skills are needed (climate science and engineering are important, but not exclusive)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30"/>
          <p:cNvSpPr txBox="1">
            <a:spLocks noGrp="1"/>
          </p:cNvSpPr>
          <p:nvPr>
            <p:ph type="title"/>
          </p:nvPr>
        </p:nvSpPr>
        <p:spPr>
          <a:xfrm>
            <a:off x="563765" y="626893"/>
            <a:ext cx="8580235" cy="2722928"/>
          </a:xfrm>
          <a:prstGeom prst="rect">
            <a:avLst/>
          </a:prstGeom>
          <a:noFill/>
          <a:ln>
            <a:noFill/>
          </a:ln>
        </p:spPr>
        <p:txBody>
          <a:bodyPr spcFirstLastPara="1" wrap="square" lIns="91425" tIns="45700" rIns="91425" bIns="45700" anchor="ctr" anchorCtr="0">
            <a:noAutofit/>
          </a:bodyPr>
          <a:lstStyle/>
          <a:p>
            <a:pPr marL="0" lvl="0" indent="0" algn="l" rtl="0">
              <a:lnSpc>
                <a:spcPct val="125000"/>
              </a:lnSpc>
              <a:spcBef>
                <a:spcPts val="0"/>
              </a:spcBef>
              <a:spcAft>
                <a:spcPts val="300"/>
              </a:spcAft>
              <a:buClr>
                <a:srgbClr val="FFFFFF"/>
              </a:buClr>
              <a:buSzPts val="2000"/>
              <a:buFont typeface="Arial"/>
              <a:buNone/>
            </a:pPr>
            <a:r>
              <a:rPr lang="en-US" sz="2000">
                <a:solidFill>
                  <a:srgbClr val="7F7F7F"/>
                </a:solidFill>
              </a:rPr>
              <a:t>Lesson 1: Collaborative Design Activity</a:t>
            </a:r>
            <a:br>
              <a:rPr lang="en-US" sz="2000">
                <a:solidFill>
                  <a:srgbClr val="7F7F7F"/>
                </a:solidFill>
              </a:rPr>
            </a:br>
            <a:r>
              <a:rPr lang="en-US" sz="2000">
                <a:solidFill>
                  <a:srgbClr val="7F7F7F"/>
                </a:solidFill>
              </a:rPr>
              <a:t>Lesson 2: Experiment with a Geoengineering Technology</a:t>
            </a:r>
            <a:br>
              <a:rPr lang="en-US" sz="2000">
                <a:solidFill>
                  <a:srgbClr val="7F7F7F"/>
                </a:solidFill>
              </a:rPr>
            </a:br>
            <a:r>
              <a:rPr lang="en-US" sz="2000">
                <a:solidFill>
                  <a:srgbClr val="7F7F7F"/>
                </a:solidFill>
              </a:rPr>
              <a:t>Lesson 3: Develop a Blueprint of your Design</a:t>
            </a:r>
            <a:br>
              <a:rPr lang="en-US" sz="2000">
                <a:solidFill>
                  <a:srgbClr val="7F7F7F"/>
                </a:solidFill>
              </a:rPr>
            </a:br>
            <a:r>
              <a:rPr lang="en-US" sz="2000">
                <a:solidFill>
                  <a:srgbClr val="7F7F7F"/>
                </a:solidFill>
              </a:rPr>
              <a:t>Lesson 4: Model U.N.</a:t>
            </a:r>
            <a:br>
              <a:rPr lang="en-US" sz="2000">
                <a:solidFill>
                  <a:srgbClr val="7F7F7F"/>
                </a:solidFill>
              </a:rPr>
            </a:br>
            <a:r>
              <a:rPr lang="en-US" sz="2000">
                <a:solidFill>
                  <a:srgbClr val="7F7F7F"/>
                </a:solidFill>
              </a:rPr>
              <a:t>Lesson 5: Capstone Presentation to Stakeholders</a:t>
            </a:r>
            <a:endParaRPr>
              <a:solidFill>
                <a:srgbClr val="7F7F7F"/>
              </a:solidFill>
            </a:endParaRPr>
          </a:p>
        </p:txBody>
      </p:sp>
      <p:sp>
        <p:nvSpPr>
          <p:cNvPr id="1294" name="Google Shape;1294;p30"/>
          <p:cNvSpPr txBox="1"/>
          <p:nvPr/>
        </p:nvSpPr>
        <p:spPr>
          <a:xfrm>
            <a:off x="563764" y="3176335"/>
            <a:ext cx="8580235" cy="1700924"/>
          </a:xfrm>
          <a:prstGeom prst="rect">
            <a:avLst/>
          </a:prstGeom>
          <a:noFill/>
          <a:ln>
            <a:noFill/>
          </a:ln>
        </p:spPr>
        <p:txBody>
          <a:bodyPr spcFirstLastPara="1" wrap="square" lIns="91425" tIns="45700" rIns="91425" bIns="45700" anchor="ctr" anchorCtr="0">
            <a:noAutofit/>
          </a:bodyPr>
          <a:lstStyle/>
          <a:p>
            <a:pPr marL="0" marR="0" lvl="0" indent="0" algn="l" rtl="0">
              <a:lnSpc>
                <a:spcPct val="125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Join us for a workshop in the Fall (date TBD, usually October)!</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30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All Materials are included (lesson plans, worksheets, PPT presentations, experiment materials, teacher resources)</a:t>
            </a:r>
            <a:endParaRPr/>
          </a:p>
          <a:p>
            <a:pPr marL="0" marR="0" lvl="0" indent="0" algn="l" rtl="0">
              <a:lnSpc>
                <a:spcPct val="125000"/>
              </a:lnSpc>
              <a:spcBef>
                <a:spcPts val="600"/>
              </a:spcBef>
              <a:spcAft>
                <a:spcPts val="300"/>
              </a:spcAft>
              <a:buClr>
                <a:srgbClr val="FFFFFF"/>
              </a:buClr>
              <a:buSzPts val="2000"/>
              <a:buFont typeface="Arial"/>
              <a:buNone/>
            </a:pPr>
            <a:r>
              <a:rPr lang="en-US" sz="2000" b="1" i="0" u="none" strike="noStrike" cap="none">
                <a:solidFill>
                  <a:srgbClr val="FFFFFF"/>
                </a:solidFill>
                <a:latin typeface="Arial"/>
                <a:ea typeface="Arial"/>
                <a:cs typeface="Arial"/>
                <a:sym typeface="Arial"/>
              </a:rPr>
              <a:t>Need to borrow materials? Email pgoddard@iu.edu</a:t>
            </a:r>
            <a:endParaRPr sz="4000" b="1" i="0" u="none" strike="noStrike" cap="none">
              <a:solidFill>
                <a:srgbClr val="FFFFFF"/>
              </a:solidFill>
              <a:latin typeface="Arial"/>
              <a:ea typeface="Arial"/>
              <a:cs typeface="Arial"/>
              <a:sym typeface="Arial"/>
            </a:endParaRPr>
          </a:p>
        </p:txBody>
      </p:sp>
      <p:sp>
        <p:nvSpPr>
          <p:cNvPr id="1295" name="Google Shape;1295;p30"/>
          <p:cNvSpPr txBox="1"/>
          <p:nvPr/>
        </p:nvSpPr>
        <p:spPr>
          <a:xfrm>
            <a:off x="563765" y="-84947"/>
            <a:ext cx="7882814" cy="1114494"/>
          </a:xfrm>
          <a:prstGeom prst="rect">
            <a:avLst/>
          </a:prstGeom>
          <a:noFill/>
          <a:ln>
            <a:noFill/>
          </a:ln>
        </p:spPr>
        <p:txBody>
          <a:bodyPr spcFirstLastPara="1" wrap="square" lIns="91425" tIns="45700" rIns="91425" bIns="45700" anchor="ctr" anchorCtr="0">
            <a:normAutofit/>
          </a:bodyPr>
          <a:lstStyle/>
          <a:p>
            <a:pPr marL="0" marR="0" lvl="0" indent="0" algn="l" rtl="0">
              <a:lnSpc>
                <a:spcPct val="150000"/>
              </a:lnSpc>
              <a:spcBef>
                <a:spcPts val="0"/>
              </a:spcBef>
              <a:spcAft>
                <a:spcPts val="0"/>
              </a:spcAft>
              <a:buClr>
                <a:schemeClr val="lt1"/>
              </a:buClr>
              <a:buSzPts val="3200"/>
              <a:buFont typeface="Arial"/>
              <a:buNone/>
            </a:pPr>
            <a:r>
              <a:rPr lang="en-US" sz="3200" b="1" i="0" u="none" strike="noStrike" cap="none">
                <a:solidFill>
                  <a:srgbClr val="FFFFFF"/>
                </a:solidFill>
                <a:latin typeface="Arial"/>
                <a:ea typeface="Arial"/>
                <a:cs typeface="Arial"/>
                <a:sym typeface="Arial"/>
              </a:rPr>
              <a:t>Climate Engineering Teaching Module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18"/>
          <p:cNvSpPr txBox="1">
            <a:spLocks noGrp="1"/>
          </p:cNvSpPr>
          <p:nvPr>
            <p:ph type="title" idx="4294967295"/>
          </p:nvPr>
        </p:nvSpPr>
        <p:spPr>
          <a:xfrm>
            <a:off x="2023866" y="411480"/>
            <a:ext cx="5096267"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Questions/Comments/Thoughts/Ideas welcome!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01" name="Google Shape;1301;p18"/>
          <p:cNvSpPr txBox="1"/>
          <p:nvPr/>
        </p:nvSpPr>
        <p:spPr>
          <a:xfrm>
            <a:off x="2763538" y="2128775"/>
            <a:ext cx="5445722"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Arial"/>
                <a:ea typeface="Arial"/>
                <a:cs typeface="Arial"/>
                <a:sym typeface="Arial"/>
              </a:rPr>
              <a:t>Paul Goddard     pgoddard@iu.edu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Ben Kravitz         bkravitz@iu.edu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Adam Scribner</a:t>
            </a:r>
            <a:endParaRPr sz="1400" b="0" i="0" u="none" strike="noStrike" cap="none">
              <a:solidFill>
                <a:srgbClr val="000000"/>
              </a:solidFill>
              <a:latin typeface="Arial"/>
              <a:ea typeface="Arial"/>
              <a:cs typeface="Arial"/>
              <a:sym typeface="Arial"/>
            </a:endParaRPr>
          </a:p>
        </p:txBody>
      </p:sp>
      <p:sp>
        <p:nvSpPr>
          <p:cNvPr id="1302" name="Google Shape;1302;p18"/>
          <p:cNvSpPr txBox="1"/>
          <p:nvPr/>
        </p:nvSpPr>
        <p:spPr>
          <a:xfrm>
            <a:off x="-22590" y="1149800"/>
            <a:ext cx="9166590" cy="461635"/>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Implementation barriers? How can we help?</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 name="Title 1">
            <a:extLst>
              <a:ext uri="{FF2B5EF4-FFF2-40B4-BE49-F238E27FC236}">
                <a16:creationId xmlns:a16="http://schemas.microsoft.com/office/drawing/2014/main" id="{B099E40E-C276-8CAC-2ACA-665E5DABF949}"/>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Climate engineering 3</a:t>
            </a:r>
          </a:p>
        </p:txBody>
      </p:sp>
      <p:sp>
        <p:nvSpPr>
          <p:cNvPr id="196" name="Google Shape;196;p36"/>
          <p:cNvSpPr txBox="1"/>
          <p:nvPr/>
        </p:nvSpPr>
        <p:spPr>
          <a:xfrm>
            <a:off x="0" y="777425"/>
            <a:ext cx="2735100" cy="3417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Climate Engineering is about developing technologies to reverse this inequality </a:t>
            </a:r>
            <a:r>
              <a:rPr lang="en-US" sz="2400" b="1" i="0" u="none" strike="noStrike" cap="none">
                <a:solidFill>
                  <a:srgbClr val="FF0000"/>
                </a:solidFill>
                <a:latin typeface="Arial"/>
                <a:ea typeface="Arial"/>
                <a:cs typeface="Arial"/>
                <a:sym typeface="Arial"/>
              </a:rPr>
              <a:t>by modifying a part of the climate system</a:t>
            </a:r>
            <a:endParaRPr sz="1400" b="0" i="0" u="none" strike="noStrike" cap="none">
              <a:solidFill>
                <a:srgbClr val="FF0000"/>
              </a:solidFill>
              <a:latin typeface="Arial"/>
              <a:ea typeface="Arial"/>
              <a:cs typeface="Arial"/>
              <a:sym typeface="Arial"/>
            </a:endParaRPr>
          </a:p>
        </p:txBody>
      </p:sp>
      <p:pic>
        <p:nvPicPr>
          <p:cNvPr id="197" name="Google Shape;197;p36" descr="Diagram, map"/>
          <p:cNvPicPr preferRelativeResize="0"/>
          <p:nvPr/>
        </p:nvPicPr>
        <p:blipFill rotWithShape="1">
          <a:blip r:embed="rId3">
            <a:alphaModFix/>
          </a:blip>
          <a:srcRect/>
          <a:stretch/>
        </p:blipFill>
        <p:spPr>
          <a:xfrm>
            <a:off x="2735220" y="619750"/>
            <a:ext cx="6351150" cy="3680458"/>
          </a:xfrm>
          <a:prstGeom prst="rect">
            <a:avLst/>
          </a:prstGeom>
          <a:noFill/>
          <a:ln>
            <a:noFill/>
          </a:ln>
        </p:spPr>
      </p:pic>
      <p:sp>
        <p:nvSpPr>
          <p:cNvPr id="198" name="Google Shape;198;p36"/>
          <p:cNvSpPr txBox="1"/>
          <p:nvPr/>
        </p:nvSpPr>
        <p:spPr>
          <a:xfrm>
            <a:off x="8677473" y="4470261"/>
            <a:ext cx="8235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NASA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 name="Title 1">
            <a:extLst>
              <a:ext uri="{FF2B5EF4-FFF2-40B4-BE49-F238E27FC236}">
                <a16:creationId xmlns:a16="http://schemas.microsoft.com/office/drawing/2014/main" id="{11F5EB59-E5C6-63B3-27EA-01E2E7DEA890}"/>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Climate engineering 4</a:t>
            </a:r>
          </a:p>
        </p:txBody>
      </p:sp>
      <p:sp>
        <p:nvSpPr>
          <p:cNvPr id="204" name="Google Shape;204;p37"/>
          <p:cNvSpPr txBox="1"/>
          <p:nvPr/>
        </p:nvSpPr>
        <p:spPr>
          <a:xfrm>
            <a:off x="57628" y="95936"/>
            <a:ext cx="2445300" cy="34162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Can you think of ways to modify these systems to slow global warming? (increase the RHS or decrease LHS)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05" name="Google Shape;205;p37"/>
          <p:cNvSpPr txBox="1"/>
          <p:nvPr/>
        </p:nvSpPr>
        <p:spPr>
          <a:xfrm>
            <a:off x="0" y="3129125"/>
            <a:ext cx="25305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400"/>
              <a:buFont typeface="Arial"/>
              <a:buNone/>
            </a:pPr>
            <a:r>
              <a:rPr lang="en-US" sz="2400" b="0" i="0" u="none" strike="noStrike" cap="none">
                <a:solidFill>
                  <a:srgbClr val="C00000"/>
                </a:solidFill>
                <a:latin typeface="Arial"/>
                <a:ea typeface="Arial"/>
                <a:cs typeface="Arial"/>
                <a:sym typeface="Arial"/>
              </a:rPr>
              <a:t>Write as many (wild!) ideas as possible in 3 minutes.</a:t>
            </a:r>
            <a:endParaRPr sz="1400" b="0" i="0" u="none" strike="noStrike" cap="none">
              <a:solidFill>
                <a:srgbClr val="000000"/>
              </a:solidFill>
              <a:latin typeface="Arial"/>
              <a:ea typeface="Arial"/>
              <a:cs typeface="Arial"/>
              <a:sym typeface="Arial"/>
            </a:endParaRPr>
          </a:p>
        </p:txBody>
      </p:sp>
      <p:pic>
        <p:nvPicPr>
          <p:cNvPr id="206" name="Google Shape;206;p37" descr="Diagram, map"/>
          <p:cNvPicPr preferRelativeResize="0"/>
          <p:nvPr/>
        </p:nvPicPr>
        <p:blipFill rotWithShape="1">
          <a:blip r:embed="rId3">
            <a:alphaModFix/>
          </a:blip>
          <a:srcRect/>
          <a:stretch/>
        </p:blipFill>
        <p:spPr>
          <a:xfrm>
            <a:off x="2735220" y="619750"/>
            <a:ext cx="6351150" cy="3680458"/>
          </a:xfrm>
          <a:prstGeom prst="rect">
            <a:avLst/>
          </a:prstGeom>
          <a:noFill/>
          <a:ln>
            <a:noFill/>
          </a:ln>
        </p:spPr>
      </p:pic>
      <p:sp>
        <p:nvSpPr>
          <p:cNvPr id="207" name="Google Shape;207;p37"/>
          <p:cNvSpPr txBox="1"/>
          <p:nvPr/>
        </p:nvSpPr>
        <p:spPr>
          <a:xfrm>
            <a:off x="3151240" y="93465"/>
            <a:ext cx="1199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Incoming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solar radiation</a:t>
            </a:r>
            <a:endParaRPr sz="1400" b="0" i="0" u="none" strike="noStrike" cap="none">
              <a:solidFill>
                <a:srgbClr val="000000"/>
              </a:solidFill>
              <a:latin typeface="Arial"/>
              <a:ea typeface="Arial"/>
              <a:cs typeface="Arial"/>
              <a:sym typeface="Arial"/>
            </a:endParaRPr>
          </a:p>
        </p:txBody>
      </p:sp>
      <p:sp>
        <p:nvSpPr>
          <p:cNvPr id="210" name="Google Shape;210;p37"/>
          <p:cNvSpPr txBox="1"/>
          <p:nvPr/>
        </p:nvSpPr>
        <p:spPr>
          <a:xfrm>
            <a:off x="4279576" y="49589"/>
            <a:ext cx="3576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&gt;</a:t>
            </a:r>
            <a:endParaRPr sz="1400" b="0" i="0" u="none" strike="noStrike" cap="none">
              <a:solidFill>
                <a:srgbClr val="000000"/>
              </a:solidFill>
              <a:latin typeface="Arial"/>
              <a:ea typeface="Arial"/>
              <a:cs typeface="Arial"/>
              <a:sym typeface="Arial"/>
            </a:endParaRPr>
          </a:p>
        </p:txBody>
      </p:sp>
      <p:sp>
        <p:nvSpPr>
          <p:cNvPr id="208" name="Google Shape;208;p37"/>
          <p:cNvSpPr txBox="1"/>
          <p:nvPr/>
        </p:nvSpPr>
        <p:spPr>
          <a:xfrm>
            <a:off x="4866042" y="78653"/>
            <a:ext cx="1648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Total reflected incoming radiation</a:t>
            </a:r>
            <a:endParaRPr sz="1400" b="0" i="0" u="none" strike="noStrike" cap="none">
              <a:solidFill>
                <a:srgbClr val="000000"/>
              </a:solidFill>
              <a:latin typeface="Arial"/>
              <a:ea typeface="Arial"/>
              <a:cs typeface="Arial"/>
              <a:sym typeface="Arial"/>
            </a:endParaRPr>
          </a:p>
        </p:txBody>
      </p:sp>
      <p:sp>
        <p:nvSpPr>
          <p:cNvPr id="211" name="Google Shape;211;p37"/>
          <p:cNvSpPr txBox="1"/>
          <p:nvPr/>
        </p:nvSpPr>
        <p:spPr>
          <a:xfrm>
            <a:off x="6320608" y="88554"/>
            <a:ext cx="38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09" name="Google Shape;209;p37"/>
          <p:cNvSpPr txBox="1"/>
          <p:nvPr/>
        </p:nvSpPr>
        <p:spPr>
          <a:xfrm>
            <a:off x="6826535" y="83633"/>
            <a:ext cx="1512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Total outgoing infrared radiation</a:t>
            </a:r>
            <a:endParaRPr sz="1400" b="0" i="0" u="none" strike="noStrike" cap="none">
              <a:solidFill>
                <a:srgbClr val="000000"/>
              </a:solidFill>
              <a:latin typeface="Arial"/>
              <a:ea typeface="Arial"/>
              <a:cs typeface="Arial"/>
              <a:sym typeface="Arial"/>
            </a:endParaRPr>
          </a:p>
        </p:txBody>
      </p:sp>
      <p:sp>
        <p:nvSpPr>
          <p:cNvPr id="203" name="Google Shape;203;p37"/>
          <p:cNvSpPr txBox="1"/>
          <p:nvPr/>
        </p:nvSpPr>
        <p:spPr>
          <a:xfrm>
            <a:off x="8677473" y="4470261"/>
            <a:ext cx="8235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NASA</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1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 name="Title 1">
            <a:extLst>
              <a:ext uri="{FF2B5EF4-FFF2-40B4-BE49-F238E27FC236}">
                <a16:creationId xmlns:a16="http://schemas.microsoft.com/office/drawing/2014/main" id="{54C4E8D7-8C74-DFC6-A7CA-69A3D74A7D0B}"/>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Climate engineering 5</a:t>
            </a:r>
          </a:p>
        </p:txBody>
      </p:sp>
      <p:sp>
        <p:nvSpPr>
          <p:cNvPr id="224" name="Google Shape;224;p38"/>
          <p:cNvSpPr txBox="1"/>
          <p:nvPr/>
        </p:nvSpPr>
        <p:spPr>
          <a:xfrm>
            <a:off x="57628" y="95936"/>
            <a:ext cx="2445300" cy="30469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Can you think of ways to modify these systems to slow global warming? (increase the RHS or decrease LHS)</a:t>
            </a:r>
            <a:endParaRPr sz="1400" b="0" i="0" u="none" strike="noStrike" cap="none" dirty="0">
              <a:solidFill>
                <a:srgbClr val="000000"/>
              </a:solidFill>
              <a:latin typeface="Arial"/>
              <a:ea typeface="Arial"/>
              <a:cs typeface="Arial"/>
              <a:sym typeface="Arial"/>
            </a:endParaRPr>
          </a:p>
        </p:txBody>
      </p:sp>
      <p:sp>
        <p:nvSpPr>
          <p:cNvPr id="217" name="Google Shape;217;p38"/>
          <p:cNvSpPr txBox="1"/>
          <p:nvPr/>
        </p:nvSpPr>
        <p:spPr>
          <a:xfrm>
            <a:off x="0" y="3129125"/>
            <a:ext cx="25305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C00000"/>
                </a:solidFill>
                <a:latin typeface="Arial"/>
                <a:ea typeface="Arial"/>
                <a:cs typeface="Arial"/>
                <a:sym typeface="Arial"/>
              </a:rPr>
              <a:t>Now, as a small group write (wild!) ideas for 3 minutes</a:t>
            </a:r>
            <a:endParaRPr sz="1400" b="0" i="0" u="none" strike="noStrike" cap="none">
              <a:solidFill>
                <a:srgbClr val="000000"/>
              </a:solidFill>
              <a:latin typeface="Arial"/>
              <a:ea typeface="Arial"/>
              <a:cs typeface="Arial"/>
              <a:sym typeface="Arial"/>
            </a:endParaRPr>
          </a:p>
        </p:txBody>
      </p:sp>
      <p:pic>
        <p:nvPicPr>
          <p:cNvPr id="218" name="Google Shape;218;p3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35220" y="619750"/>
            <a:ext cx="6351150" cy="3680458"/>
          </a:xfrm>
          <a:prstGeom prst="rect">
            <a:avLst/>
          </a:prstGeom>
          <a:noFill/>
          <a:ln>
            <a:noFill/>
          </a:ln>
        </p:spPr>
      </p:pic>
      <p:sp>
        <p:nvSpPr>
          <p:cNvPr id="219" name="Google Shape;219;p38"/>
          <p:cNvSpPr txBox="1"/>
          <p:nvPr/>
        </p:nvSpPr>
        <p:spPr>
          <a:xfrm>
            <a:off x="3151240" y="93465"/>
            <a:ext cx="1199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Incoming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solar radiation</a:t>
            </a:r>
            <a:endParaRPr sz="1400" b="0" i="0" u="none" strike="noStrike" cap="none">
              <a:solidFill>
                <a:srgbClr val="000000"/>
              </a:solidFill>
              <a:latin typeface="Arial"/>
              <a:ea typeface="Arial"/>
              <a:cs typeface="Arial"/>
              <a:sym typeface="Arial"/>
            </a:endParaRPr>
          </a:p>
        </p:txBody>
      </p:sp>
      <p:sp>
        <p:nvSpPr>
          <p:cNvPr id="222" name="Google Shape;222;p38"/>
          <p:cNvSpPr txBox="1"/>
          <p:nvPr/>
        </p:nvSpPr>
        <p:spPr>
          <a:xfrm rot="10800000">
            <a:off x="4259988" y="125439"/>
            <a:ext cx="3576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&gt;</a:t>
            </a:r>
            <a:endParaRPr sz="1400" b="0" i="0" u="none" strike="noStrike" cap="none">
              <a:solidFill>
                <a:srgbClr val="000000"/>
              </a:solidFill>
              <a:latin typeface="Arial"/>
              <a:ea typeface="Arial"/>
              <a:cs typeface="Arial"/>
              <a:sym typeface="Arial"/>
            </a:endParaRPr>
          </a:p>
        </p:txBody>
      </p:sp>
      <p:sp>
        <p:nvSpPr>
          <p:cNvPr id="220" name="Google Shape;220;p38"/>
          <p:cNvSpPr txBox="1"/>
          <p:nvPr/>
        </p:nvSpPr>
        <p:spPr>
          <a:xfrm>
            <a:off x="4866042" y="78653"/>
            <a:ext cx="1648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Total reflected incoming radiation</a:t>
            </a:r>
            <a:endParaRPr sz="1400" b="0" i="0" u="none" strike="noStrike" cap="none">
              <a:solidFill>
                <a:srgbClr val="000000"/>
              </a:solidFill>
              <a:latin typeface="Arial"/>
              <a:ea typeface="Arial"/>
              <a:cs typeface="Arial"/>
              <a:sym typeface="Arial"/>
            </a:endParaRPr>
          </a:p>
        </p:txBody>
      </p:sp>
      <p:sp>
        <p:nvSpPr>
          <p:cNvPr id="223" name="Google Shape;223;p38"/>
          <p:cNvSpPr txBox="1"/>
          <p:nvPr/>
        </p:nvSpPr>
        <p:spPr>
          <a:xfrm>
            <a:off x="6320608" y="88554"/>
            <a:ext cx="38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21" name="Google Shape;221;p38"/>
          <p:cNvSpPr txBox="1"/>
          <p:nvPr/>
        </p:nvSpPr>
        <p:spPr>
          <a:xfrm>
            <a:off x="6826535" y="83633"/>
            <a:ext cx="1512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Total outgoing infrared radiation</a:t>
            </a:r>
            <a:endParaRPr sz="1400" b="0" i="0" u="none" strike="noStrike" cap="none">
              <a:solidFill>
                <a:srgbClr val="000000"/>
              </a:solidFill>
              <a:latin typeface="Arial"/>
              <a:ea typeface="Arial"/>
              <a:cs typeface="Arial"/>
              <a:sym typeface="Arial"/>
            </a:endParaRPr>
          </a:p>
        </p:txBody>
      </p:sp>
      <p:sp>
        <p:nvSpPr>
          <p:cNvPr id="216" name="Google Shape;216;p38"/>
          <p:cNvSpPr txBox="1"/>
          <p:nvPr/>
        </p:nvSpPr>
        <p:spPr>
          <a:xfrm>
            <a:off x="8677473" y="4470262"/>
            <a:ext cx="560312" cy="2287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NASA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Title 1">
            <a:extLst>
              <a:ext uri="{FF2B5EF4-FFF2-40B4-BE49-F238E27FC236}">
                <a16:creationId xmlns:a16="http://schemas.microsoft.com/office/drawing/2014/main" id="{096D5E44-ED15-22E1-6966-42DB6F8F8D33}"/>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Climate engineering 6</a:t>
            </a:r>
          </a:p>
        </p:txBody>
      </p:sp>
      <p:sp>
        <p:nvSpPr>
          <p:cNvPr id="230" name="Google Shape;230;p39"/>
          <p:cNvSpPr txBox="1"/>
          <p:nvPr/>
        </p:nvSpPr>
        <p:spPr>
          <a:xfrm>
            <a:off x="111550" y="788900"/>
            <a:ext cx="2530500" cy="3032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C00000"/>
                </a:solidFill>
                <a:latin typeface="Arial"/>
                <a:ea typeface="Arial"/>
                <a:cs typeface="Arial"/>
                <a:sym typeface="Arial"/>
              </a:rPr>
              <a:t>What ideas does AI have? - Ask ChatGPT:</a:t>
            </a:r>
            <a:endParaRPr sz="2400" b="0" i="0" u="none" strike="noStrike" cap="none">
              <a:solidFill>
                <a:srgbClr val="C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C00000"/>
                </a:solidFill>
                <a:latin typeface="Arial"/>
                <a:ea typeface="Arial"/>
                <a:cs typeface="Arial"/>
                <a:sym typeface="Arial"/>
              </a:rPr>
              <a:t>“Create 10 wild ideas that fit the category of geoengineering to stop global warming”</a:t>
            </a:r>
            <a:endParaRPr sz="1700" b="0" i="0" u="none" strike="noStrike" cap="none">
              <a:solidFill>
                <a:srgbClr val="C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700"/>
              <a:buFont typeface="Arial"/>
              <a:buNone/>
            </a:pPr>
            <a:r>
              <a:rPr lang="en-US" sz="1700" b="0" i="0" u="none" strike="noStrike" cap="none">
                <a:solidFill>
                  <a:srgbClr val="C00000"/>
                </a:solidFill>
                <a:latin typeface="Arial"/>
                <a:ea typeface="Arial"/>
                <a:cs typeface="Arial"/>
                <a:sym typeface="Arial"/>
              </a:rPr>
              <a:t>Then ask ChatGPT:</a:t>
            </a:r>
            <a:br>
              <a:rPr lang="en-US" sz="1700" b="0" i="0" u="none" strike="noStrike" cap="none">
                <a:solidFill>
                  <a:srgbClr val="C00000"/>
                </a:solidFill>
                <a:latin typeface="Arial"/>
                <a:ea typeface="Arial"/>
                <a:cs typeface="Arial"/>
                <a:sym typeface="Arial"/>
              </a:rPr>
            </a:br>
            <a:r>
              <a:rPr lang="en-US" sz="1700" b="0" i="0" u="none" strike="noStrike" cap="none">
                <a:solidFill>
                  <a:srgbClr val="C00000"/>
                </a:solidFill>
                <a:latin typeface="Arial"/>
                <a:ea typeface="Arial"/>
                <a:cs typeface="Arial"/>
                <a:sym typeface="Arial"/>
              </a:rPr>
              <a:t>“But, more wild” to get some sensational ideas</a:t>
            </a:r>
            <a:endParaRPr sz="1700" b="0" i="0" u="none" strike="noStrike" cap="none">
              <a:solidFill>
                <a:srgbClr val="C00000"/>
              </a:solidFill>
              <a:latin typeface="Arial"/>
              <a:ea typeface="Arial"/>
              <a:cs typeface="Arial"/>
              <a:sym typeface="Arial"/>
            </a:endParaRPr>
          </a:p>
        </p:txBody>
      </p:sp>
      <p:pic>
        <p:nvPicPr>
          <p:cNvPr id="231" name="Google Shape;231;p39" descr="Diagram, map"/>
          <p:cNvPicPr preferRelativeResize="0"/>
          <p:nvPr/>
        </p:nvPicPr>
        <p:blipFill rotWithShape="1">
          <a:blip r:embed="rId3">
            <a:alphaModFix/>
          </a:blip>
          <a:srcRect/>
          <a:stretch/>
        </p:blipFill>
        <p:spPr>
          <a:xfrm>
            <a:off x="2735220" y="619750"/>
            <a:ext cx="6351150" cy="3680458"/>
          </a:xfrm>
          <a:prstGeom prst="rect">
            <a:avLst/>
          </a:prstGeom>
          <a:noFill/>
          <a:ln>
            <a:noFill/>
          </a:ln>
        </p:spPr>
      </p:pic>
      <p:sp>
        <p:nvSpPr>
          <p:cNvPr id="232" name="Google Shape;232;p39"/>
          <p:cNvSpPr txBox="1"/>
          <p:nvPr/>
        </p:nvSpPr>
        <p:spPr>
          <a:xfrm>
            <a:off x="3151240" y="93465"/>
            <a:ext cx="1199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Incoming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solar radiation</a:t>
            </a:r>
            <a:endParaRPr sz="1400" b="0" i="0" u="none" strike="noStrike" cap="none">
              <a:solidFill>
                <a:srgbClr val="000000"/>
              </a:solidFill>
              <a:latin typeface="Arial"/>
              <a:ea typeface="Arial"/>
              <a:cs typeface="Arial"/>
              <a:sym typeface="Arial"/>
            </a:endParaRPr>
          </a:p>
        </p:txBody>
      </p:sp>
      <p:sp>
        <p:nvSpPr>
          <p:cNvPr id="235" name="Google Shape;235;p39"/>
          <p:cNvSpPr txBox="1"/>
          <p:nvPr/>
        </p:nvSpPr>
        <p:spPr>
          <a:xfrm rot="10800000">
            <a:off x="4259988" y="125439"/>
            <a:ext cx="3576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&gt;</a:t>
            </a:r>
            <a:endParaRPr sz="1400" b="0" i="0" u="none" strike="noStrike" cap="none">
              <a:solidFill>
                <a:srgbClr val="000000"/>
              </a:solidFill>
              <a:latin typeface="Arial"/>
              <a:ea typeface="Arial"/>
              <a:cs typeface="Arial"/>
              <a:sym typeface="Arial"/>
            </a:endParaRPr>
          </a:p>
        </p:txBody>
      </p:sp>
      <p:sp>
        <p:nvSpPr>
          <p:cNvPr id="233" name="Google Shape;233;p39"/>
          <p:cNvSpPr txBox="1"/>
          <p:nvPr/>
        </p:nvSpPr>
        <p:spPr>
          <a:xfrm>
            <a:off x="4866042" y="78653"/>
            <a:ext cx="1648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Total reflected incoming radiation</a:t>
            </a:r>
            <a:endParaRPr sz="1400" b="0" i="0" u="none" strike="noStrike" cap="none">
              <a:solidFill>
                <a:srgbClr val="000000"/>
              </a:solidFill>
              <a:latin typeface="Arial"/>
              <a:ea typeface="Arial"/>
              <a:cs typeface="Arial"/>
              <a:sym typeface="Arial"/>
            </a:endParaRPr>
          </a:p>
        </p:txBody>
      </p:sp>
      <p:sp>
        <p:nvSpPr>
          <p:cNvPr id="236" name="Google Shape;236;p39"/>
          <p:cNvSpPr txBox="1"/>
          <p:nvPr/>
        </p:nvSpPr>
        <p:spPr>
          <a:xfrm>
            <a:off x="6320608" y="88554"/>
            <a:ext cx="38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34" name="Google Shape;234;p39"/>
          <p:cNvSpPr txBox="1"/>
          <p:nvPr/>
        </p:nvSpPr>
        <p:spPr>
          <a:xfrm>
            <a:off x="6826535" y="83633"/>
            <a:ext cx="1512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Total outgoing infrared radiation</a:t>
            </a:r>
            <a:endParaRPr sz="1400" b="0" i="0" u="none" strike="noStrike" cap="none">
              <a:solidFill>
                <a:srgbClr val="000000"/>
              </a:solidFill>
              <a:latin typeface="Arial"/>
              <a:ea typeface="Arial"/>
              <a:cs typeface="Arial"/>
              <a:sym typeface="Arial"/>
            </a:endParaRPr>
          </a:p>
        </p:txBody>
      </p:sp>
      <p:sp>
        <p:nvSpPr>
          <p:cNvPr id="229" name="Google Shape;229;p39"/>
          <p:cNvSpPr txBox="1"/>
          <p:nvPr/>
        </p:nvSpPr>
        <p:spPr>
          <a:xfrm>
            <a:off x="8677473" y="4470261"/>
            <a:ext cx="8235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NASA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0"/>
          <p:cNvSpPr txBox="1">
            <a:spLocks noGrp="1"/>
          </p:cNvSpPr>
          <p:nvPr>
            <p:ph type="title" idx="4294967295"/>
          </p:nvPr>
        </p:nvSpPr>
        <p:spPr>
          <a:xfrm>
            <a:off x="66174" y="66174"/>
            <a:ext cx="388018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Mind Map</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42" name="Google Shape;242;p40">
            <a:extLst>
              <a:ext uri="{C183D7F6-B498-43B3-948B-1728B52AA6E4}">
                <adec:decorative xmlns:adec="http://schemas.microsoft.com/office/drawing/2017/decorative" val="1"/>
              </a:ext>
            </a:extLst>
          </p:cNvPr>
          <p:cNvGrpSpPr/>
          <p:nvPr/>
        </p:nvGrpSpPr>
        <p:grpSpPr>
          <a:xfrm>
            <a:off x="992124" y="437294"/>
            <a:ext cx="7831837" cy="3533908"/>
            <a:chOff x="992124" y="437294"/>
            <a:chExt cx="7831837" cy="3533908"/>
          </a:xfrm>
        </p:grpSpPr>
        <p:grpSp>
          <p:nvGrpSpPr>
            <p:cNvPr id="243" name="Google Shape;243;p40"/>
            <p:cNvGrpSpPr/>
            <p:nvPr/>
          </p:nvGrpSpPr>
          <p:grpSpPr>
            <a:xfrm>
              <a:off x="992124" y="437294"/>
              <a:ext cx="7831837" cy="3533908"/>
              <a:chOff x="897833" y="959904"/>
              <a:chExt cx="7831837" cy="3533908"/>
            </a:xfrm>
          </p:grpSpPr>
          <p:grpSp>
            <p:nvGrpSpPr>
              <p:cNvPr id="244" name="Google Shape;244;p40"/>
              <p:cNvGrpSpPr/>
              <p:nvPr/>
            </p:nvGrpSpPr>
            <p:grpSpPr>
              <a:xfrm>
                <a:off x="897833" y="959904"/>
                <a:ext cx="7831837" cy="3533908"/>
                <a:chOff x="1483335" y="306391"/>
                <a:chExt cx="9618284" cy="6169802"/>
              </a:xfrm>
            </p:grpSpPr>
            <p:sp>
              <p:nvSpPr>
                <p:cNvPr id="245" name="Google Shape;245;p40"/>
                <p:cNvSpPr/>
                <p:nvPr/>
              </p:nvSpPr>
              <p:spPr>
                <a:xfrm>
                  <a:off x="5119079" y="3480183"/>
                  <a:ext cx="1844404" cy="1183018"/>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Design a Solution for Global Warming</a:t>
                  </a:r>
                  <a:endParaRPr sz="1400" b="0" i="0" u="none" strike="noStrike" cap="none">
                    <a:solidFill>
                      <a:srgbClr val="000000"/>
                    </a:solidFill>
                    <a:latin typeface="Arial"/>
                    <a:ea typeface="Arial"/>
                    <a:cs typeface="Arial"/>
                    <a:sym typeface="Arial"/>
                  </a:endParaRPr>
                </a:p>
              </p:txBody>
            </p:sp>
            <p:cxnSp>
              <p:nvCxnSpPr>
                <p:cNvPr id="246" name="Google Shape;246;p40"/>
                <p:cNvCxnSpPr/>
                <p:nvPr/>
              </p:nvCxnSpPr>
              <p:spPr>
                <a:xfrm rot="10800000">
                  <a:off x="4343403" y="3038434"/>
                  <a:ext cx="761997" cy="457197"/>
                </a:xfrm>
                <a:prstGeom prst="straightConnector1">
                  <a:avLst/>
                </a:prstGeom>
                <a:solidFill>
                  <a:schemeClr val="accent1"/>
                </a:solidFill>
                <a:ln w="9525" cap="flat" cmpd="sng">
                  <a:solidFill>
                    <a:schemeClr val="dk1"/>
                  </a:solidFill>
                  <a:prstDash val="solid"/>
                  <a:round/>
                  <a:headEnd type="none" w="sm" len="sm"/>
                  <a:tailEnd type="none" w="sm" len="sm"/>
                </a:ln>
              </p:spPr>
            </p:cxnSp>
            <p:cxnSp>
              <p:nvCxnSpPr>
                <p:cNvPr id="247" name="Google Shape;247;p40"/>
                <p:cNvCxnSpPr/>
                <p:nvPr/>
              </p:nvCxnSpPr>
              <p:spPr>
                <a:xfrm flipH="1">
                  <a:off x="4724402" y="5275334"/>
                  <a:ext cx="1233388" cy="499233"/>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248" name="Google Shape;248;p40" descr="C:\Users\Pius\AppData\Local\Microsoft\Windows\Temporary Internet Files\Content.IE5\7PJLD87R\MC900441454[1].png"/>
                <p:cNvPicPr preferRelativeResize="0"/>
                <p:nvPr/>
              </p:nvPicPr>
              <p:blipFill rotWithShape="1">
                <a:blip r:embed="rId3">
                  <a:alphaModFix/>
                </a:blip>
                <a:srcRect b="32868"/>
                <a:stretch/>
              </p:blipFill>
              <p:spPr>
                <a:xfrm>
                  <a:off x="3020321" y="2871813"/>
                  <a:ext cx="896203" cy="601639"/>
                </a:xfrm>
                <a:prstGeom prst="rect">
                  <a:avLst/>
                </a:prstGeom>
                <a:noFill/>
                <a:ln>
                  <a:noFill/>
                </a:ln>
              </p:spPr>
            </p:pic>
            <p:pic>
              <p:nvPicPr>
                <p:cNvPr id="249" name="Google Shape;249;p40" descr="C:\Users\Pius\AppData\Local\Microsoft\Windows\Temporary Internet Files\Content.IE5\7PJLD87R\MC900441454[1].png"/>
                <p:cNvPicPr preferRelativeResize="0"/>
                <p:nvPr/>
              </p:nvPicPr>
              <p:blipFill rotWithShape="1">
                <a:blip r:embed="rId3">
                  <a:alphaModFix/>
                </a:blip>
                <a:srcRect b="32868"/>
                <a:stretch/>
              </p:blipFill>
              <p:spPr>
                <a:xfrm>
                  <a:off x="3281907" y="1694694"/>
                  <a:ext cx="896203" cy="601639"/>
                </a:xfrm>
                <a:prstGeom prst="rect">
                  <a:avLst/>
                </a:prstGeom>
                <a:noFill/>
                <a:ln>
                  <a:noFill/>
                </a:ln>
              </p:spPr>
            </p:pic>
            <p:pic>
              <p:nvPicPr>
                <p:cNvPr id="250" name="Google Shape;250;p40" descr="C:\Users\Pius\AppData\Local\Microsoft\Windows\Temporary Internet Files\Content.IE5\7PJLD87R\MC900441454[1].png"/>
                <p:cNvPicPr preferRelativeResize="0"/>
                <p:nvPr/>
              </p:nvPicPr>
              <p:blipFill rotWithShape="1">
                <a:blip r:embed="rId3">
                  <a:alphaModFix/>
                </a:blip>
                <a:srcRect b="32868"/>
                <a:stretch/>
              </p:blipFill>
              <p:spPr>
                <a:xfrm>
                  <a:off x="3960122" y="2004230"/>
                  <a:ext cx="896203" cy="601639"/>
                </a:xfrm>
                <a:prstGeom prst="rect">
                  <a:avLst/>
                </a:prstGeom>
                <a:noFill/>
                <a:ln>
                  <a:noFill/>
                </a:ln>
              </p:spPr>
            </p:pic>
            <p:pic>
              <p:nvPicPr>
                <p:cNvPr id="251" name="Google Shape;251;p40" descr="C:\Users\Pius\AppData\Local\Microsoft\Windows\Temporary Internet Files\Content.IE5\7PJLD87R\MC900441454[1].png"/>
                <p:cNvPicPr preferRelativeResize="0"/>
                <p:nvPr/>
              </p:nvPicPr>
              <p:blipFill rotWithShape="1">
                <a:blip r:embed="rId3">
                  <a:alphaModFix/>
                </a:blip>
                <a:srcRect b="32868"/>
                <a:stretch/>
              </p:blipFill>
              <p:spPr>
                <a:xfrm>
                  <a:off x="4071012" y="2584451"/>
                  <a:ext cx="896203" cy="601639"/>
                </a:xfrm>
                <a:prstGeom prst="rect">
                  <a:avLst/>
                </a:prstGeom>
                <a:noFill/>
                <a:ln>
                  <a:noFill/>
                </a:ln>
              </p:spPr>
            </p:pic>
            <p:pic>
              <p:nvPicPr>
                <p:cNvPr id="252" name="Google Shape;252;p40" descr="C:\Users\Pius\AppData\Local\Microsoft\Windows\Temporary Internet Files\Content.IE5\7PJLD87R\MC900441454[1].png"/>
                <p:cNvPicPr preferRelativeResize="0"/>
                <p:nvPr/>
              </p:nvPicPr>
              <p:blipFill rotWithShape="1">
                <a:blip r:embed="rId3">
                  <a:alphaModFix/>
                </a:blip>
                <a:srcRect b="32868"/>
                <a:stretch/>
              </p:blipFill>
              <p:spPr>
                <a:xfrm>
                  <a:off x="3566613" y="2729831"/>
                  <a:ext cx="896203" cy="601639"/>
                </a:xfrm>
                <a:prstGeom prst="rect">
                  <a:avLst/>
                </a:prstGeom>
                <a:noFill/>
                <a:ln>
                  <a:noFill/>
                </a:ln>
              </p:spPr>
            </p:pic>
            <p:pic>
              <p:nvPicPr>
                <p:cNvPr id="253" name="Google Shape;253;p40" descr="C:\Users\Pius\AppData\Local\Microsoft\Windows\Temporary Internet Files\Content.IE5\7PJLD87R\MC900441454[1].png"/>
                <p:cNvPicPr preferRelativeResize="0"/>
                <p:nvPr/>
              </p:nvPicPr>
              <p:blipFill rotWithShape="1">
                <a:blip r:embed="rId3">
                  <a:alphaModFix/>
                </a:blip>
                <a:srcRect b="32868"/>
                <a:stretch/>
              </p:blipFill>
              <p:spPr>
                <a:xfrm>
                  <a:off x="2726707" y="1892301"/>
                  <a:ext cx="896203" cy="601639"/>
                </a:xfrm>
                <a:prstGeom prst="rect">
                  <a:avLst/>
                </a:prstGeom>
                <a:noFill/>
                <a:ln>
                  <a:noFill/>
                </a:ln>
              </p:spPr>
            </p:pic>
            <p:pic>
              <p:nvPicPr>
                <p:cNvPr id="254" name="Google Shape;254;p40" descr="C:\Users\Pius\AppData\Local\Microsoft\Windows\Temporary Internet Files\Content.IE5\7PJLD87R\MC900441454[1].png"/>
                <p:cNvPicPr preferRelativeResize="0"/>
                <p:nvPr/>
              </p:nvPicPr>
              <p:blipFill rotWithShape="1">
                <a:blip r:embed="rId3">
                  <a:alphaModFix/>
                </a:blip>
                <a:srcRect b="32868"/>
                <a:stretch/>
              </p:blipFill>
              <p:spPr>
                <a:xfrm>
                  <a:off x="3657601" y="5037162"/>
                  <a:ext cx="896203" cy="601639"/>
                </a:xfrm>
                <a:prstGeom prst="rect">
                  <a:avLst/>
                </a:prstGeom>
                <a:noFill/>
                <a:ln>
                  <a:noFill/>
                </a:ln>
              </p:spPr>
            </p:pic>
            <p:pic>
              <p:nvPicPr>
                <p:cNvPr id="255" name="Google Shape;255;p40" descr="C:\Users\Pius\AppData\Local\Microsoft\Windows\Temporary Internet Files\Content.IE5\7PJLD87R\MC900441454[1].png"/>
                <p:cNvPicPr preferRelativeResize="0"/>
                <p:nvPr/>
              </p:nvPicPr>
              <p:blipFill rotWithShape="1">
                <a:blip r:embed="rId3">
                  <a:alphaModFix/>
                </a:blip>
                <a:srcRect b="32868"/>
                <a:stretch/>
              </p:blipFill>
              <p:spPr>
                <a:xfrm>
                  <a:off x="6600398" y="2589192"/>
                  <a:ext cx="896203" cy="601639"/>
                </a:xfrm>
                <a:prstGeom prst="rect">
                  <a:avLst/>
                </a:prstGeom>
                <a:noFill/>
                <a:ln>
                  <a:noFill/>
                </a:ln>
              </p:spPr>
            </p:pic>
            <p:pic>
              <p:nvPicPr>
                <p:cNvPr id="256" name="Google Shape;256;p40" descr="C:\Users\Pius\AppData\Local\Microsoft\Windows\Temporary Internet Files\Content.IE5\7PJLD87R\MC900441454[1].png"/>
                <p:cNvPicPr preferRelativeResize="0"/>
                <p:nvPr/>
              </p:nvPicPr>
              <p:blipFill rotWithShape="1">
                <a:blip r:embed="rId3">
                  <a:alphaModFix/>
                </a:blip>
                <a:srcRect b="32868"/>
                <a:stretch/>
              </p:blipFill>
              <p:spPr>
                <a:xfrm>
                  <a:off x="2572219" y="2609043"/>
                  <a:ext cx="896203" cy="601639"/>
                </a:xfrm>
                <a:prstGeom prst="rect">
                  <a:avLst/>
                </a:prstGeom>
                <a:noFill/>
                <a:ln>
                  <a:noFill/>
                </a:ln>
              </p:spPr>
            </p:pic>
            <p:pic>
              <p:nvPicPr>
                <p:cNvPr id="257" name="Google Shape;257;p40" descr="C:\Users\Pius\AppData\Local\Microsoft\Windows\Temporary Internet Files\Content.IE5\7PJLD87R\MC900441454[1].png"/>
                <p:cNvPicPr preferRelativeResize="0"/>
                <p:nvPr/>
              </p:nvPicPr>
              <p:blipFill rotWithShape="1">
                <a:blip r:embed="rId3">
                  <a:alphaModFix/>
                </a:blip>
                <a:srcRect b="32868"/>
                <a:stretch/>
              </p:blipFill>
              <p:spPr>
                <a:xfrm>
                  <a:off x="6600399" y="2198666"/>
                  <a:ext cx="896203" cy="601639"/>
                </a:xfrm>
                <a:prstGeom prst="rect">
                  <a:avLst/>
                </a:prstGeom>
                <a:noFill/>
                <a:ln>
                  <a:noFill/>
                </a:ln>
              </p:spPr>
            </p:pic>
            <p:pic>
              <p:nvPicPr>
                <p:cNvPr id="258" name="Google Shape;258;p40" descr="C:\Users\Pius\AppData\Local\Microsoft\Windows\Temporary Internet Files\Content.IE5\7PJLD87R\MC900441454[1].png"/>
                <p:cNvPicPr preferRelativeResize="0"/>
                <p:nvPr/>
              </p:nvPicPr>
              <p:blipFill rotWithShape="1">
                <a:blip r:embed="rId3">
                  <a:alphaModFix/>
                </a:blip>
                <a:srcRect b="32868"/>
                <a:stretch/>
              </p:blipFill>
              <p:spPr>
                <a:xfrm>
                  <a:off x="7162801" y="2284392"/>
                  <a:ext cx="896203" cy="601639"/>
                </a:xfrm>
                <a:prstGeom prst="rect">
                  <a:avLst/>
                </a:prstGeom>
                <a:noFill/>
                <a:ln>
                  <a:noFill/>
                </a:ln>
              </p:spPr>
            </p:pic>
            <p:pic>
              <p:nvPicPr>
                <p:cNvPr id="259" name="Google Shape;259;p40" descr="C:\Users\Pius\AppData\Local\Microsoft\Windows\Temporary Internet Files\Content.IE5\7PJLD87R\MC900441454[1].png"/>
                <p:cNvPicPr preferRelativeResize="0"/>
                <p:nvPr/>
              </p:nvPicPr>
              <p:blipFill rotWithShape="1">
                <a:blip r:embed="rId3">
                  <a:alphaModFix/>
                </a:blip>
                <a:srcRect b="32868"/>
                <a:stretch/>
              </p:blipFill>
              <p:spPr>
                <a:xfrm>
                  <a:off x="5783998" y="5008136"/>
                  <a:ext cx="896203" cy="568016"/>
                </a:xfrm>
                <a:prstGeom prst="rect">
                  <a:avLst/>
                </a:prstGeom>
                <a:noFill/>
                <a:ln>
                  <a:noFill/>
                </a:ln>
              </p:spPr>
            </p:pic>
            <p:pic>
              <p:nvPicPr>
                <p:cNvPr id="260" name="Google Shape;260;p40" descr="C:\Users\Pius\AppData\Local\Microsoft\Windows\Temporary Internet Files\Content.IE5\7PJLD87R\MC900441454[1].png"/>
                <p:cNvPicPr preferRelativeResize="0"/>
                <p:nvPr/>
              </p:nvPicPr>
              <p:blipFill rotWithShape="1">
                <a:blip r:embed="rId3">
                  <a:alphaModFix/>
                </a:blip>
                <a:srcRect b="32868"/>
                <a:stretch/>
              </p:blipFill>
              <p:spPr>
                <a:xfrm>
                  <a:off x="3505201" y="4572001"/>
                  <a:ext cx="896203" cy="601639"/>
                </a:xfrm>
                <a:prstGeom prst="rect">
                  <a:avLst/>
                </a:prstGeom>
                <a:noFill/>
                <a:ln>
                  <a:noFill/>
                </a:ln>
              </p:spPr>
            </p:pic>
            <p:pic>
              <p:nvPicPr>
                <p:cNvPr id="261" name="Google Shape;261;p40" descr="C:\Users\Pius\AppData\Local\Microsoft\Windows\Temporary Internet Files\Content.IE5\7PJLD87R\MC900441454[1].png"/>
                <p:cNvPicPr preferRelativeResize="0"/>
                <p:nvPr/>
              </p:nvPicPr>
              <p:blipFill rotWithShape="1">
                <a:blip r:embed="rId3">
                  <a:alphaModFix/>
                </a:blip>
                <a:srcRect b="32868"/>
                <a:stretch/>
              </p:blipFill>
              <p:spPr>
                <a:xfrm>
                  <a:off x="4276106" y="5440123"/>
                  <a:ext cx="896203" cy="601639"/>
                </a:xfrm>
                <a:prstGeom prst="rect">
                  <a:avLst/>
                </a:prstGeom>
                <a:noFill/>
                <a:ln>
                  <a:noFill/>
                </a:ln>
              </p:spPr>
            </p:pic>
            <p:pic>
              <p:nvPicPr>
                <p:cNvPr id="262" name="Google Shape;262;p40" descr="C:\Users\Pius\AppData\Local\Microsoft\Windows\Temporary Internet Files\Content.IE5\7PJLD87R\MC900441454[1].png"/>
                <p:cNvPicPr preferRelativeResize="0"/>
                <p:nvPr/>
              </p:nvPicPr>
              <p:blipFill rotWithShape="1">
                <a:blip r:embed="rId3">
                  <a:alphaModFix/>
                </a:blip>
                <a:srcRect b="32868"/>
                <a:stretch/>
              </p:blipFill>
              <p:spPr>
                <a:xfrm>
                  <a:off x="4209198" y="4884762"/>
                  <a:ext cx="896203" cy="601639"/>
                </a:xfrm>
                <a:prstGeom prst="rect">
                  <a:avLst/>
                </a:prstGeom>
                <a:noFill/>
                <a:ln>
                  <a:noFill/>
                </a:ln>
              </p:spPr>
            </p:pic>
            <p:pic>
              <p:nvPicPr>
                <p:cNvPr id="263" name="Google Shape;263;p40" descr="C:\Users\Pius\AppData\Local\Microsoft\Windows\Temporary Internet Files\Content.IE5\7PJLD87R\MC900441454[1].png"/>
                <p:cNvPicPr preferRelativeResize="0"/>
                <p:nvPr/>
              </p:nvPicPr>
              <p:blipFill rotWithShape="1">
                <a:blip r:embed="rId3">
                  <a:alphaModFix/>
                </a:blip>
                <a:srcRect b="32868"/>
                <a:stretch/>
              </p:blipFill>
              <p:spPr>
                <a:xfrm>
                  <a:off x="2895601" y="4808562"/>
                  <a:ext cx="896203" cy="601639"/>
                </a:xfrm>
                <a:prstGeom prst="rect">
                  <a:avLst/>
                </a:prstGeom>
                <a:noFill/>
                <a:ln>
                  <a:noFill/>
                </a:ln>
              </p:spPr>
            </p:pic>
            <p:pic>
              <p:nvPicPr>
                <p:cNvPr id="264" name="Google Shape;264;p40" descr="C:\Users\Pius\AppData\Local\Microsoft\Windows\Temporary Internet Files\Content.IE5\7PJLD87R\MC900441454[1].png"/>
                <p:cNvPicPr preferRelativeResize="0"/>
                <p:nvPr/>
              </p:nvPicPr>
              <p:blipFill rotWithShape="1">
                <a:blip r:embed="rId3">
                  <a:alphaModFix/>
                </a:blip>
                <a:srcRect b="32868"/>
                <a:stretch/>
              </p:blipFill>
              <p:spPr>
                <a:xfrm>
                  <a:off x="3622911" y="5572126"/>
                  <a:ext cx="896203" cy="601639"/>
                </a:xfrm>
                <a:prstGeom prst="rect">
                  <a:avLst/>
                </a:prstGeom>
                <a:noFill/>
                <a:ln>
                  <a:noFill/>
                </a:ln>
              </p:spPr>
            </p:pic>
            <p:pic>
              <p:nvPicPr>
                <p:cNvPr id="265" name="Google Shape;265;p40" descr="C:\Users\Pius\AppData\Local\Microsoft\Windows\Temporary Internet Files\Content.IE5\7PJLD87R\MC900441454[1].png"/>
                <p:cNvPicPr preferRelativeResize="0"/>
                <p:nvPr/>
              </p:nvPicPr>
              <p:blipFill rotWithShape="1">
                <a:blip r:embed="rId3">
                  <a:alphaModFix/>
                </a:blip>
                <a:srcRect b="32868"/>
                <a:stretch/>
              </p:blipFill>
              <p:spPr>
                <a:xfrm>
                  <a:off x="8243813" y="5715001"/>
                  <a:ext cx="896203" cy="601639"/>
                </a:xfrm>
                <a:prstGeom prst="rect">
                  <a:avLst/>
                </a:prstGeom>
                <a:noFill/>
                <a:ln>
                  <a:noFill/>
                </a:ln>
              </p:spPr>
            </p:pic>
            <p:pic>
              <p:nvPicPr>
                <p:cNvPr id="266" name="Google Shape;266;p40" descr="C:\Users\Pius\AppData\Local\Microsoft\Windows\Temporary Internet Files\Content.IE5\7PJLD87R\MC900441454[1].png"/>
                <p:cNvPicPr preferRelativeResize="0"/>
                <p:nvPr/>
              </p:nvPicPr>
              <p:blipFill rotWithShape="1">
                <a:blip r:embed="rId3">
                  <a:alphaModFix/>
                </a:blip>
                <a:srcRect b="32868"/>
                <a:stretch/>
              </p:blipFill>
              <p:spPr>
                <a:xfrm>
                  <a:off x="2812005" y="5610271"/>
                  <a:ext cx="896203" cy="601639"/>
                </a:xfrm>
                <a:prstGeom prst="rect">
                  <a:avLst/>
                </a:prstGeom>
                <a:noFill/>
                <a:ln>
                  <a:noFill/>
                </a:ln>
              </p:spPr>
            </p:pic>
            <p:pic>
              <p:nvPicPr>
                <p:cNvPr id="267" name="Google Shape;267;p40" descr="C:\Users\Pius\AppData\Local\Microsoft\Windows\Temporary Internet Files\Content.IE5\7PJLD87R\MC900441454[1].png"/>
                <p:cNvPicPr preferRelativeResize="0"/>
                <p:nvPr/>
              </p:nvPicPr>
              <p:blipFill rotWithShape="1">
                <a:blip r:embed="rId3">
                  <a:alphaModFix/>
                </a:blip>
                <a:srcRect b="32868"/>
                <a:stretch/>
              </p:blipFill>
              <p:spPr>
                <a:xfrm>
                  <a:off x="7687101" y="5874554"/>
                  <a:ext cx="896203" cy="601639"/>
                </a:xfrm>
                <a:prstGeom prst="rect">
                  <a:avLst/>
                </a:prstGeom>
                <a:noFill/>
                <a:ln>
                  <a:noFill/>
                </a:ln>
              </p:spPr>
            </p:pic>
            <p:pic>
              <p:nvPicPr>
                <p:cNvPr id="268" name="Google Shape;268;p40" descr="C:\Users\Pius\AppData\Local\Microsoft\Windows\Temporary Internet Files\Content.IE5\7PJLD87R\MC900441454[1].png"/>
                <p:cNvPicPr preferRelativeResize="0"/>
                <p:nvPr/>
              </p:nvPicPr>
              <p:blipFill rotWithShape="1">
                <a:blip r:embed="rId3">
                  <a:alphaModFix/>
                </a:blip>
                <a:srcRect b="32868"/>
                <a:stretch/>
              </p:blipFill>
              <p:spPr>
                <a:xfrm>
                  <a:off x="3475625" y="2210650"/>
                  <a:ext cx="896203" cy="601639"/>
                </a:xfrm>
                <a:prstGeom prst="rect">
                  <a:avLst/>
                </a:prstGeom>
                <a:noFill/>
                <a:ln>
                  <a:noFill/>
                </a:ln>
              </p:spPr>
            </p:pic>
            <p:pic>
              <p:nvPicPr>
                <p:cNvPr id="269" name="Google Shape;269;p40" descr="C:\Users\Pius\AppData\Local\Microsoft\Windows\Temporary Internet Files\Content.IE5\7PJLD87R\MC900441454[1].png"/>
                <p:cNvPicPr preferRelativeResize="0"/>
                <p:nvPr/>
              </p:nvPicPr>
              <p:blipFill rotWithShape="1">
                <a:blip r:embed="rId3">
                  <a:alphaModFix/>
                </a:blip>
                <a:srcRect b="32868"/>
                <a:stretch/>
              </p:blipFill>
              <p:spPr>
                <a:xfrm>
                  <a:off x="8382001" y="4923311"/>
                  <a:ext cx="896203" cy="601639"/>
                </a:xfrm>
                <a:prstGeom prst="rect">
                  <a:avLst/>
                </a:prstGeom>
                <a:noFill/>
                <a:ln>
                  <a:noFill/>
                </a:ln>
              </p:spPr>
            </p:pic>
            <p:cxnSp>
              <p:nvCxnSpPr>
                <p:cNvPr id="270" name="Google Shape;270;p40"/>
                <p:cNvCxnSpPr/>
                <p:nvPr/>
              </p:nvCxnSpPr>
              <p:spPr>
                <a:xfrm>
                  <a:off x="6503079" y="5275334"/>
                  <a:ext cx="993522" cy="371830"/>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271" name="Google Shape;271;p40" descr="C:\Users\Pius\AppData\Local\Microsoft\Windows\Temporary Internet Files\Content.IE5\7PJLD87R\MC900441454[1].png"/>
                <p:cNvPicPr preferRelativeResize="0"/>
                <p:nvPr/>
              </p:nvPicPr>
              <p:blipFill rotWithShape="1">
                <a:blip r:embed="rId3">
                  <a:alphaModFix/>
                </a:blip>
                <a:srcRect b="32868"/>
                <a:stretch/>
              </p:blipFill>
              <p:spPr>
                <a:xfrm>
                  <a:off x="7162801" y="5874554"/>
                  <a:ext cx="896203" cy="601639"/>
                </a:xfrm>
                <a:prstGeom prst="rect">
                  <a:avLst/>
                </a:prstGeom>
                <a:noFill/>
                <a:ln>
                  <a:noFill/>
                </a:ln>
              </p:spPr>
            </p:pic>
            <p:pic>
              <p:nvPicPr>
                <p:cNvPr id="272" name="Google Shape;272;p40" descr="C:\Users\Pius\AppData\Local\Microsoft\Windows\Temporary Internet Files\Content.IE5\7PJLD87R\MC900441454[1].png"/>
                <p:cNvPicPr preferRelativeResize="0"/>
                <p:nvPr/>
              </p:nvPicPr>
              <p:blipFill rotWithShape="1">
                <a:blip r:embed="rId3">
                  <a:alphaModFix/>
                </a:blip>
                <a:srcRect b="32868"/>
                <a:stretch/>
              </p:blipFill>
              <p:spPr>
                <a:xfrm>
                  <a:off x="7306102" y="4970487"/>
                  <a:ext cx="896203" cy="601639"/>
                </a:xfrm>
                <a:prstGeom prst="rect">
                  <a:avLst/>
                </a:prstGeom>
                <a:noFill/>
                <a:ln>
                  <a:noFill/>
                </a:ln>
              </p:spPr>
            </p:pic>
            <p:pic>
              <p:nvPicPr>
                <p:cNvPr id="273" name="Google Shape;273;p40" descr="C:\Users\Pius\AppData\Local\Microsoft\Windows\Temporary Internet Files\Content.IE5\7PJLD87R\MC900441454[1].png"/>
                <p:cNvPicPr preferRelativeResize="0"/>
                <p:nvPr/>
              </p:nvPicPr>
              <p:blipFill rotWithShape="1">
                <a:blip r:embed="rId3">
                  <a:alphaModFix/>
                </a:blip>
                <a:srcRect b="32868"/>
                <a:stretch/>
              </p:blipFill>
              <p:spPr>
                <a:xfrm>
                  <a:off x="7268002" y="5469814"/>
                  <a:ext cx="896203" cy="601639"/>
                </a:xfrm>
                <a:prstGeom prst="rect">
                  <a:avLst/>
                </a:prstGeom>
                <a:noFill/>
                <a:ln>
                  <a:noFill/>
                </a:ln>
              </p:spPr>
            </p:pic>
            <p:pic>
              <p:nvPicPr>
                <p:cNvPr id="274" name="Google Shape;274;p40" descr="C:\Users\Pius\AppData\Local\Microsoft\Windows\Temporary Internet Files\Content.IE5\7PJLD87R\MC900441454[1].png"/>
                <p:cNvPicPr preferRelativeResize="0"/>
                <p:nvPr/>
              </p:nvPicPr>
              <p:blipFill rotWithShape="1">
                <a:blip r:embed="rId3">
                  <a:alphaModFix/>
                </a:blip>
                <a:srcRect b="32868"/>
                <a:stretch/>
              </p:blipFill>
              <p:spPr>
                <a:xfrm>
                  <a:off x="8265802" y="5334804"/>
                  <a:ext cx="896203" cy="601639"/>
                </a:xfrm>
                <a:prstGeom prst="rect">
                  <a:avLst/>
                </a:prstGeom>
                <a:noFill/>
                <a:ln>
                  <a:noFill/>
                </a:ln>
              </p:spPr>
            </p:pic>
            <p:pic>
              <p:nvPicPr>
                <p:cNvPr id="275" name="Google Shape;275;p40" descr="C:\Users\Pius\AppData\Local\Microsoft\Windows\Temporary Internet Files\Content.IE5\7PJLD87R\MC900441454[1].png"/>
                <p:cNvPicPr preferRelativeResize="0"/>
                <p:nvPr/>
              </p:nvPicPr>
              <p:blipFill rotWithShape="1">
                <a:blip r:embed="rId3">
                  <a:alphaModFix/>
                </a:blip>
                <a:srcRect b="32868"/>
                <a:stretch/>
              </p:blipFill>
              <p:spPr>
                <a:xfrm>
                  <a:off x="7307804" y="2840816"/>
                  <a:ext cx="896203" cy="601639"/>
                </a:xfrm>
                <a:prstGeom prst="rect">
                  <a:avLst/>
                </a:prstGeom>
                <a:noFill/>
                <a:ln>
                  <a:noFill/>
                </a:ln>
              </p:spPr>
            </p:pic>
            <p:pic>
              <p:nvPicPr>
                <p:cNvPr id="276" name="Google Shape;276;p40" descr="C:\Users\Pius\AppData\Local\Microsoft\Windows\Temporary Internet Files\Content.IE5\7PJLD87R\MC900441454[1].png"/>
                <p:cNvPicPr preferRelativeResize="0"/>
                <p:nvPr/>
              </p:nvPicPr>
              <p:blipFill rotWithShape="1">
                <a:blip r:embed="rId3">
                  <a:alphaModFix/>
                </a:blip>
                <a:srcRect b="32868"/>
                <a:stretch/>
              </p:blipFill>
              <p:spPr>
                <a:xfrm>
                  <a:off x="7817701" y="2673346"/>
                  <a:ext cx="896203" cy="601639"/>
                </a:xfrm>
                <a:prstGeom prst="rect">
                  <a:avLst/>
                </a:prstGeom>
                <a:noFill/>
                <a:ln>
                  <a:noFill/>
                </a:ln>
              </p:spPr>
            </p:pic>
            <p:pic>
              <p:nvPicPr>
                <p:cNvPr id="277" name="Google Shape;277;p40" descr="C:\Users\Pius\AppData\Local\Microsoft\Windows\Temporary Internet Files\Content.IE5\7PJLD87R\MC900441454[1].png"/>
                <p:cNvPicPr preferRelativeResize="0"/>
                <p:nvPr/>
              </p:nvPicPr>
              <p:blipFill rotWithShape="1">
                <a:blip r:embed="rId3">
                  <a:alphaModFix/>
                </a:blip>
                <a:srcRect b="32868"/>
                <a:stretch/>
              </p:blipFill>
              <p:spPr>
                <a:xfrm>
                  <a:off x="7906406" y="2180420"/>
                  <a:ext cx="896203" cy="601639"/>
                </a:xfrm>
                <a:prstGeom prst="rect">
                  <a:avLst/>
                </a:prstGeom>
                <a:noFill/>
                <a:ln>
                  <a:noFill/>
                </a:ln>
              </p:spPr>
            </p:pic>
            <p:cxnSp>
              <p:nvCxnSpPr>
                <p:cNvPr id="278" name="Google Shape;278;p40"/>
                <p:cNvCxnSpPr/>
                <p:nvPr/>
              </p:nvCxnSpPr>
              <p:spPr>
                <a:xfrm>
                  <a:off x="8265803" y="3274985"/>
                  <a:ext cx="874213" cy="377023"/>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279" name="Google Shape;279;p40" descr="C:\Users\Pius\AppData\Local\Microsoft\Windows\Temporary Internet Files\Content.IE5\7PJLD87R\MC900441454[1].png"/>
                <p:cNvPicPr preferRelativeResize="0"/>
                <p:nvPr/>
              </p:nvPicPr>
              <p:blipFill rotWithShape="1">
                <a:blip r:embed="rId3">
                  <a:alphaModFix/>
                </a:blip>
                <a:srcRect b="32868"/>
                <a:stretch/>
              </p:blipFill>
              <p:spPr>
                <a:xfrm>
                  <a:off x="9162005" y="3897290"/>
                  <a:ext cx="896203" cy="601639"/>
                </a:xfrm>
                <a:prstGeom prst="rect">
                  <a:avLst/>
                </a:prstGeom>
                <a:noFill/>
                <a:ln>
                  <a:noFill/>
                </a:ln>
              </p:spPr>
            </p:pic>
            <p:pic>
              <p:nvPicPr>
                <p:cNvPr id="280" name="Google Shape;280;p40" descr="C:\Users\Pius\AppData\Local\Microsoft\Windows\Temporary Internet Files\Content.IE5\7PJLD87R\MC900441454[1].png"/>
                <p:cNvPicPr preferRelativeResize="0"/>
                <p:nvPr/>
              </p:nvPicPr>
              <p:blipFill rotWithShape="1">
                <a:blip r:embed="rId3">
                  <a:alphaModFix/>
                </a:blip>
                <a:srcRect b="32868"/>
                <a:stretch/>
              </p:blipFill>
              <p:spPr>
                <a:xfrm>
                  <a:off x="8742517" y="3585381"/>
                  <a:ext cx="896203" cy="601639"/>
                </a:xfrm>
                <a:prstGeom prst="rect">
                  <a:avLst/>
                </a:prstGeom>
                <a:noFill/>
                <a:ln>
                  <a:noFill/>
                </a:ln>
              </p:spPr>
            </p:pic>
            <p:pic>
              <p:nvPicPr>
                <p:cNvPr id="281" name="Google Shape;281;p40" descr="C:\Users\Pius\AppData\Local\Microsoft\Windows\Temporary Internet Files\Content.IE5\7PJLD87R\MC900441454[1].png"/>
                <p:cNvPicPr preferRelativeResize="0"/>
                <p:nvPr/>
              </p:nvPicPr>
              <p:blipFill rotWithShape="1">
                <a:blip r:embed="rId3">
                  <a:alphaModFix/>
                </a:blip>
                <a:srcRect b="32868"/>
                <a:stretch/>
              </p:blipFill>
              <p:spPr>
                <a:xfrm>
                  <a:off x="9060210" y="3295651"/>
                  <a:ext cx="896203" cy="601639"/>
                </a:xfrm>
                <a:prstGeom prst="rect">
                  <a:avLst/>
                </a:prstGeom>
                <a:noFill/>
                <a:ln>
                  <a:noFill/>
                </a:ln>
              </p:spPr>
            </p:pic>
            <p:pic>
              <p:nvPicPr>
                <p:cNvPr id="282" name="Google Shape;282;p40" descr="C:\Users\Pius\AppData\Local\Microsoft\Windows\Temporary Internet Files\Content.IE5\7PJLD87R\MC900441454[1].png"/>
                <p:cNvPicPr preferRelativeResize="0"/>
                <p:nvPr/>
              </p:nvPicPr>
              <p:blipFill rotWithShape="1">
                <a:blip r:embed="rId3">
                  <a:alphaModFix/>
                </a:blip>
                <a:srcRect b="32868"/>
                <a:stretch/>
              </p:blipFill>
              <p:spPr>
                <a:xfrm>
                  <a:off x="2278605" y="2225718"/>
                  <a:ext cx="896203" cy="601639"/>
                </a:xfrm>
                <a:prstGeom prst="rect">
                  <a:avLst/>
                </a:prstGeom>
                <a:noFill/>
                <a:ln>
                  <a:noFill/>
                </a:ln>
              </p:spPr>
            </p:pic>
            <p:pic>
              <p:nvPicPr>
                <p:cNvPr id="283" name="Google Shape;283;p40" descr="C:\Users\Pius\AppData\Local\Microsoft\Windows\Temporary Internet Files\Content.IE5\7PJLD87R\MC900441454[1].png"/>
                <p:cNvPicPr preferRelativeResize="0"/>
                <p:nvPr/>
              </p:nvPicPr>
              <p:blipFill rotWithShape="1">
                <a:blip r:embed="rId3">
                  <a:alphaModFix/>
                </a:blip>
                <a:srcRect b="32868"/>
                <a:stretch/>
              </p:blipFill>
              <p:spPr>
                <a:xfrm>
                  <a:off x="2521225" y="3107609"/>
                  <a:ext cx="896203" cy="601639"/>
                </a:xfrm>
                <a:prstGeom prst="rect">
                  <a:avLst/>
                </a:prstGeom>
                <a:noFill/>
                <a:ln>
                  <a:noFill/>
                </a:ln>
              </p:spPr>
            </p:pic>
            <p:pic>
              <p:nvPicPr>
                <p:cNvPr id="284" name="Google Shape;284;p40" descr="C:\Users\Pius\AppData\Local\Microsoft\Windows\Temporary Internet Files\Content.IE5\7PJLD87R\MC900441454[1].png"/>
                <p:cNvPicPr preferRelativeResize="0"/>
                <p:nvPr/>
              </p:nvPicPr>
              <p:blipFill rotWithShape="1">
                <a:blip r:embed="rId3">
                  <a:alphaModFix/>
                </a:blip>
                <a:srcRect b="32868"/>
                <a:stretch/>
              </p:blipFill>
              <p:spPr>
                <a:xfrm>
                  <a:off x="7726906" y="1705014"/>
                  <a:ext cx="896203" cy="601639"/>
                </a:xfrm>
                <a:prstGeom prst="rect">
                  <a:avLst/>
                </a:prstGeom>
                <a:noFill/>
                <a:ln>
                  <a:noFill/>
                </a:ln>
              </p:spPr>
            </p:pic>
            <p:pic>
              <p:nvPicPr>
                <p:cNvPr id="285" name="Google Shape;285;p40" descr="C:\Users\Pius\AppData\Local\Microsoft\Windows\Temporary Internet Files\Content.IE5\7PJLD87R\MC900441454[1].png"/>
                <p:cNvPicPr preferRelativeResize="0"/>
                <p:nvPr/>
              </p:nvPicPr>
              <p:blipFill rotWithShape="1">
                <a:blip r:embed="rId3">
                  <a:alphaModFix/>
                </a:blip>
                <a:srcRect b="32868"/>
                <a:stretch/>
              </p:blipFill>
              <p:spPr>
                <a:xfrm>
                  <a:off x="8243812" y="1712980"/>
                  <a:ext cx="896203" cy="601639"/>
                </a:xfrm>
                <a:prstGeom prst="rect">
                  <a:avLst/>
                </a:prstGeom>
                <a:noFill/>
                <a:ln>
                  <a:noFill/>
                </a:ln>
              </p:spPr>
            </p:pic>
            <p:pic>
              <p:nvPicPr>
                <p:cNvPr id="286" name="Google Shape;286;p40" descr="C:\Users\Pius\AppData\Local\Microsoft\Windows\Temporary Internet Files\Content.IE5\7PJLD87R\MC900441454[1].png"/>
                <p:cNvPicPr preferRelativeResize="0"/>
                <p:nvPr/>
              </p:nvPicPr>
              <p:blipFill rotWithShape="1">
                <a:blip r:embed="rId3">
                  <a:alphaModFix/>
                </a:blip>
                <a:srcRect b="32868"/>
                <a:stretch/>
              </p:blipFill>
              <p:spPr>
                <a:xfrm>
                  <a:off x="6600399" y="1725668"/>
                  <a:ext cx="896203" cy="601639"/>
                </a:xfrm>
                <a:prstGeom prst="rect">
                  <a:avLst/>
                </a:prstGeom>
                <a:noFill/>
                <a:ln>
                  <a:noFill/>
                </a:ln>
              </p:spPr>
            </p:pic>
            <p:sp>
              <p:nvSpPr>
                <p:cNvPr id="287" name="Google Shape;287;p40"/>
                <p:cNvSpPr txBox="1"/>
                <p:nvPr/>
              </p:nvSpPr>
              <p:spPr>
                <a:xfrm>
                  <a:off x="1483335" y="306391"/>
                  <a:ext cx="9618284" cy="644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Organize group and individual sticky notes on large sheet of paper or wall.</a:t>
                  </a:r>
                  <a:endParaRPr sz="1400" b="0" i="0" u="none" strike="noStrike" cap="none">
                    <a:solidFill>
                      <a:srgbClr val="000000"/>
                    </a:solidFill>
                    <a:latin typeface="Arial"/>
                    <a:ea typeface="Arial"/>
                    <a:cs typeface="Arial"/>
                    <a:sym typeface="Arial"/>
                  </a:endParaRPr>
                </a:p>
              </p:txBody>
            </p:sp>
          </p:grpSp>
          <p:cxnSp>
            <p:nvCxnSpPr>
              <p:cNvPr id="288" name="Google Shape;288;p40"/>
              <p:cNvCxnSpPr/>
              <p:nvPr/>
            </p:nvCxnSpPr>
            <p:spPr>
              <a:xfrm rot="10800000" flipH="1">
                <a:off x="5352972" y="2674756"/>
                <a:ext cx="427655" cy="77227"/>
              </a:xfrm>
              <a:prstGeom prst="straightConnector1">
                <a:avLst/>
              </a:prstGeom>
              <a:noFill/>
              <a:ln w="9525" cap="flat" cmpd="sng">
                <a:solidFill>
                  <a:schemeClr val="dk1"/>
                </a:solidFill>
                <a:prstDash val="solid"/>
                <a:round/>
                <a:headEnd type="none" w="sm" len="sm"/>
                <a:tailEnd type="none" w="sm" len="sm"/>
              </a:ln>
            </p:spPr>
          </p:cxnSp>
          <p:cxnSp>
            <p:nvCxnSpPr>
              <p:cNvPr id="289" name="Google Shape;289;p40"/>
              <p:cNvCxnSpPr/>
              <p:nvPr/>
            </p:nvCxnSpPr>
            <p:spPr>
              <a:xfrm>
                <a:off x="4569496" y="3483495"/>
                <a:ext cx="161966" cy="197569"/>
              </a:xfrm>
              <a:prstGeom prst="straightConnector1">
                <a:avLst/>
              </a:prstGeom>
              <a:noFill/>
              <a:ln w="9525" cap="flat" cmpd="sng">
                <a:solidFill>
                  <a:schemeClr val="dk1"/>
                </a:solidFill>
                <a:prstDash val="solid"/>
                <a:round/>
                <a:headEnd type="none" w="sm" len="sm"/>
                <a:tailEnd type="none" w="sm" len="sm"/>
              </a:ln>
            </p:spPr>
          </p:cxnSp>
        </p:grpSp>
        <p:grpSp>
          <p:nvGrpSpPr>
            <p:cNvPr id="290" name="Google Shape;290;p40"/>
            <p:cNvGrpSpPr/>
            <p:nvPr/>
          </p:nvGrpSpPr>
          <p:grpSpPr>
            <a:xfrm>
              <a:off x="2218621" y="965851"/>
              <a:ext cx="5082449" cy="2120803"/>
              <a:chOff x="2218621" y="965851"/>
              <a:chExt cx="5082449" cy="2120803"/>
            </a:xfrm>
          </p:grpSpPr>
          <p:sp>
            <p:nvSpPr>
              <p:cNvPr id="291" name="Google Shape;291;p40"/>
              <p:cNvSpPr txBox="1"/>
              <p:nvPr/>
            </p:nvSpPr>
            <p:spPr>
              <a:xfrm>
                <a:off x="2218621" y="969704"/>
                <a:ext cx="14104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Category 1</a:t>
                </a:r>
                <a:endParaRPr sz="1400" b="0" i="0" u="none" strike="noStrike" cap="none">
                  <a:solidFill>
                    <a:srgbClr val="000000"/>
                  </a:solidFill>
                  <a:latin typeface="Arial"/>
                  <a:ea typeface="Arial"/>
                  <a:cs typeface="Arial"/>
                  <a:sym typeface="Arial"/>
                </a:endParaRPr>
              </a:p>
            </p:txBody>
          </p:sp>
          <p:sp>
            <p:nvSpPr>
              <p:cNvPr id="292" name="Google Shape;292;p40"/>
              <p:cNvSpPr txBox="1"/>
              <p:nvPr/>
            </p:nvSpPr>
            <p:spPr>
              <a:xfrm>
                <a:off x="2387451" y="2627029"/>
                <a:ext cx="14104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Category 3</a:t>
                </a:r>
                <a:endParaRPr sz="1400" b="0" i="0" u="none" strike="noStrike" cap="none">
                  <a:solidFill>
                    <a:srgbClr val="000000"/>
                  </a:solidFill>
                  <a:latin typeface="Arial"/>
                  <a:ea typeface="Arial"/>
                  <a:cs typeface="Arial"/>
                  <a:sym typeface="Arial"/>
                </a:endParaRPr>
              </a:p>
            </p:txBody>
          </p:sp>
          <p:sp>
            <p:nvSpPr>
              <p:cNvPr id="293" name="Google Shape;293;p40"/>
              <p:cNvSpPr txBox="1"/>
              <p:nvPr/>
            </p:nvSpPr>
            <p:spPr>
              <a:xfrm>
                <a:off x="5590362" y="965851"/>
                <a:ext cx="14104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Category 2</a:t>
                </a:r>
                <a:endParaRPr sz="1400" b="0" i="0" u="none" strike="noStrike" cap="none">
                  <a:solidFill>
                    <a:srgbClr val="000000"/>
                  </a:solidFill>
                  <a:latin typeface="Arial"/>
                  <a:ea typeface="Arial"/>
                  <a:cs typeface="Arial"/>
                  <a:sym typeface="Arial"/>
                </a:endParaRPr>
              </a:p>
            </p:txBody>
          </p:sp>
          <p:sp>
            <p:nvSpPr>
              <p:cNvPr id="294" name="Google Shape;294;p40"/>
              <p:cNvSpPr txBox="1"/>
              <p:nvPr/>
            </p:nvSpPr>
            <p:spPr>
              <a:xfrm>
                <a:off x="5890648" y="2778877"/>
                <a:ext cx="14104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Category 4</a:t>
                </a: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1"/>
          <p:cNvSpPr txBox="1">
            <a:spLocks noGrp="1"/>
          </p:cNvSpPr>
          <p:nvPr>
            <p:ph type="title" idx="4294967295"/>
          </p:nvPr>
        </p:nvSpPr>
        <p:spPr>
          <a:xfrm>
            <a:off x="66174" y="66174"/>
            <a:ext cx="388018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Mind Map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300" name="Google Shape;300;p41">
            <a:extLst>
              <a:ext uri="{C183D7F6-B498-43B3-948B-1728B52AA6E4}">
                <adec:decorative xmlns:adec="http://schemas.microsoft.com/office/drawing/2017/decorative" val="1"/>
              </a:ext>
            </a:extLst>
          </p:cNvPr>
          <p:cNvGrpSpPr/>
          <p:nvPr/>
        </p:nvGrpSpPr>
        <p:grpSpPr>
          <a:xfrm>
            <a:off x="992124" y="437294"/>
            <a:ext cx="7831837" cy="3533908"/>
            <a:chOff x="897833" y="959904"/>
            <a:chExt cx="7831837" cy="3533908"/>
          </a:xfrm>
        </p:grpSpPr>
        <p:grpSp>
          <p:nvGrpSpPr>
            <p:cNvPr id="301" name="Google Shape;301;p41"/>
            <p:cNvGrpSpPr/>
            <p:nvPr/>
          </p:nvGrpSpPr>
          <p:grpSpPr>
            <a:xfrm>
              <a:off x="897833" y="959904"/>
              <a:ext cx="7831837" cy="3533908"/>
              <a:chOff x="1483335" y="306391"/>
              <a:chExt cx="9618284" cy="6169802"/>
            </a:xfrm>
          </p:grpSpPr>
          <p:sp>
            <p:nvSpPr>
              <p:cNvPr id="302" name="Google Shape;302;p41"/>
              <p:cNvSpPr/>
              <p:nvPr/>
            </p:nvSpPr>
            <p:spPr>
              <a:xfrm>
                <a:off x="5119079" y="3480183"/>
                <a:ext cx="1844404" cy="1183018"/>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Design a Solution for Global Warming</a:t>
                </a:r>
                <a:endParaRPr sz="1400" b="0" i="0" u="none" strike="noStrike" cap="none">
                  <a:solidFill>
                    <a:srgbClr val="000000"/>
                  </a:solidFill>
                  <a:latin typeface="Arial"/>
                  <a:ea typeface="Arial"/>
                  <a:cs typeface="Arial"/>
                  <a:sym typeface="Arial"/>
                </a:endParaRPr>
              </a:p>
            </p:txBody>
          </p:sp>
          <p:cxnSp>
            <p:nvCxnSpPr>
              <p:cNvPr id="303" name="Google Shape;303;p41"/>
              <p:cNvCxnSpPr/>
              <p:nvPr/>
            </p:nvCxnSpPr>
            <p:spPr>
              <a:xfrm rot="10800000">
                <a:off x="4343403" y="3038434"/>
                <a:ext cx="761997" cy="457197"/>
              </a:xfrm>
              <a:prstGeom prst="straightConnector1">
                <a:avLst/>
              </a:prstGeom>
              <a:solidFill>
                <a:schemeClr val="accent1"/>
              </a:solidFill>
              <a:ln w="9525" cap="flat" cmpd="sng">
                <a:solidFill>
                  <a:schemeClr val="dk1"/>
                </a:solidFill>
                <a:prstDash val="solid"/>
                <a:round/>
                <a:headEnd type="none" w="sm" len="sm"/>
                <a:tailEnd type="none" w="sm" len="sm"/>
              </a:ln>
            </p:spPr>
          </p:cxnSp>
          <p:cxnSp>
            <p:nvCxnSpPr>
              <p:cNvPr id="304" name="Google Shape;304;p41"/>
              <p:cNvCxnSpPr/>
              <p:nvPr/>
            </p:nvCxnSpPr>
            <p:spPr>
              <a:xfrm flipH="1">
                <a:off x="4724402" y="5275334"/>
                <a:ext cx="1233388" cy="499233"/>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305" name="Google Shape;305;p41" descr="C:\Users\Pius\AppData\Local\Microsoft\Windows\Temporary Internet Files\Content.IE5\7PJLD87R\MC900441454[1].png"/>
              <p:cNvPicPr preferRelativeResize="0"/>
              <p:nvPr/>
            </p:nvPicPr>
            <p:blipFill rotWithShape="1">
              <a:blip r:embed="rId3">
                <a:alphaModFix/>
              </a:blip>
              <a:srcRect b="32868"/>
              <a:stretch/>
            </p:blipFill>
            <p:spPr>
              <a:xfrm>
                <a:off x="3020321" y="2871813"/>
                <a:ext cx="896203" cy="601639"/>
              </a:xfrm>
              <a:prstGeom prst="rect">
                <a:avLst/>
              </a:prstGeom>
              <a:noFill/>
              <a:ln>
                <a:noFill/>
              </a:ln>
            </p:spPr>
          </p:pic>
          <p:pic>
            <p:nvPicPr>
              <p:cNvPr id="306" name="Google Shape;306;p41" descr="C:\Users\Pius\AppData\Local\Microsoft\Windows\Temporary Internet Files\Content.IE5\7PJLD87R\MC900441454[1].png"/>
              <p:cNvPicPr preferRelativeResize="0"/>
              <p:nvPr/>
            </p:nvPicPr>
            <p:blipFill rotWithShape="1">
              <a:blip r:embed="rId3">
                <a:alphaModFix/>
              </a:blip>
              <a:srcRect b="32868"/>
              <a:stretch/>
            </p:blipFill>
            <p:spPr>
              <a:xfrm>
                <a:off x="3281907" y="1694694"/>
                <a:ext cx="896203" cy="601639"/>
              </a:xfrm>
              <a:prstGeom prst="rect">
                <a:avLst/>
              </a:prstGeom>
              <a:noFill/>
              <a:ln>
                <a:noFill/>
              </a:ln>
            </p:spPr>
          </p:pic>
          <p:pic>
            <p:nvPicPr>
              <p:cNvPr id="307" name="Google Shape;307;p41" descr="C:\Users\Pius\AppData\Local\Microsoft\Windows\Temporary Internet Files\Content.IE5\7PJLD87R\MC900441454[1].png"/>
              <p:cNvPicPr preferRelativeResize="0"/>
              <p:nvPr/>
            </p:nvPicPr>
            <p:blipFill rotWithShape="1">
              <a:blip r:embed="rId3">
                <a:alphaModFix/>
              </a:blip>
              <a:srcRect b="32868"/>
              <a:stretch/>
            </p:blipFill>
            <p:spPr>
              <a:xfrm>
                <a:off x="3960122" y="2004230"/>
                <a:ext cx="896203" cy="601639"/>
              </a:xfrm>
              <a:prstGeom prst="rect">
                <a:avLst/>
              </a:prstGeom>
              <a:noFill/>
              <a:ln>
                <a:noFill/>
              </a:ln>
            </p:spPr>
          </p:pic>
          <p:pic>
            <p:nvPicPr>
              <p:cNvPr id="308" name="Google Shape;308;p41" descr="C:\Users\Pius\AppData\Local\Microsoft\Windows\Temporary Internet Files\Content.IE5\7PJLD87R\MC900441454[1].png"/>
              <p:cNvPicPr preferRelativeResize="0"/>
              <p:nvPr/>
            </p:nvPicPr>
            <p:blipFill rotWithShape="1">
              <a:blip r:embed="rId3">
                <a:alphaModFix/>
              </a:blip>
              <a:srcRect b="32868"/>
              <a:stretch/>
            </p:blipFill>
            <p:spPr>
              <a:xfrm>
                <a:off x="4071012" y="2584451"/>
                <a:ext cx="896203" cy="601639"/>
              </a:xfrm>
              <a:prstGeom prst="rect">
                <a:avLst/>
              </a:prstGeom>
              <a:noFill/>
              <a:ln>
                <a:noFill/>
              </a:ln>
            </p:spPr>
          </p:pic>
          <p:pic>
            <p:nvPicPr>
              <p:cNvPr id="309" name="Google Shape;309;p41" descr="C:\Users\Pius\AppData\Local\Microsoft\Windows\Temporary Internet Files\Content.IE5\7PJLD87R\MC900441454[1].png"/>
              <p:cNvPicPr preferRelativeResize="0"/>
              <p:nvPr/>
            </p:nvPicPr>
            <p:blipFill rotWithShape="1">
              <a:blip r:embed="rId3">
                <a:alphaModFix/>
              </a:blip>
              <a:srcRect b="32868"/>
              <a:stretch/>
            </p:blipFill>
            <p:spPr>
              <a:xfrm>
                <a:off x="3566613" y="2729831"/>
                <a:ext cx="896203" cy="601639"/>
              </a:xfrm>
              <a:prstGeom prst="rect">
                <a:avLst/>
              </a:prstGeom>
              <a:noFill/>
              <a:ln>
                <a:noFill/>
              </a:ln>
            </p:spPr>
          </p:pic>
          <p:pic>
            <p:nvPicPr>
              <p:cNvPr id="310" name="Google Shape;310;p41" descr="C:\Users\Pius\AppData\Local\Microsoft\Windows\Temporary Internet Files\Content.IE5\7PJLD87R\MC900441454[1].png"/>
              <p:cNvPicPr preferRelativeResize="0"/>
              <p:nvPr/>
            </p:nvPicPr>
            <p:blipFill rotWithShape="1">
              <a:blip r:embed="rId3">
                <a:alphaModFix/>
              </a:blip>
              <a:srcRect b="32868"/>
              <a:stretch/>
            </p:blipFill>
            <p:spPr>
              <a:xfrm>
                <a:off x="2726707" y="1892301"/>
                <a:ext cx="896203" cy="601639"/>
              </a:xfrm>
              <a:prstGeom prst="rect">
                <a:avLst/>
              </a:prstGeom>
              <a:noFill/>
              <a:ln>
                <a:noFill/>
              </a:ln>
            </p:spPr>
          </p:pic>
          <p:pic>
            <p:nvPicPr>
              <p:cNvPr id="311" name="Google Shape;311;p41" descr="C:\Users\Pius\AppData\Local\Microsoft\Windows\Temporary Internet Files\Content.IE5\7PJLD87R\MC900441454[1].png"/>
              <p:cNvPicPr preferRelativeResize="0"/>
              <p:nvPr/>
            </p:nvPicPr>
            <p:blipFill rotWithShape="1">
              <a:blip r:embed="rId3">
                <a:alphaModFix/>
              </a:blip>
              <a:srcRect b="32868"/>
              <a:stretch/>
            </p:blipFill>
            <p:spPr>
              <a:xfrm>
                <a:off x="3657601" y="5037162"/>
                <a:ext cx="896203" cy="601639"/>
              </a:xfrm>
              <a:prstGeom prst="rect">
                <a:avLst/>
              </a:prstGeom>
              <a:noFill/>
              <a:ln>
                <a:noFill/>
              </a:ln>
            </p:spPr>
          </p:pic>
          <p:pic>
            <p:nvPicPr>
              <p:cNvPr id="312" name="Google Shape;312;p41" descr="C:\Users\Pius\AppData\Local\Microsoft\Windows\Temporary Internet Files\Content.IE5\7PJLD87R\MC900441454[1].png"/>
              <p:cNvPicPr preferRelativeResize="0"/>
              <p:nvPr/>
            </p:nvPicPr>
            <p:blipFill rotWithShape="1">
              <a:blip r:embed="rId3">
                <a:alphaModFix/>
              </a:blip>
              <a:srcRect b="32868"/>
              <a:stretch/>
            </p:blipFill>
            <p:spPr>
              <a:xfrm>
                <a:off x="6600398" y="2589192"/>
                <a:ext cx="896203" cy="601639"/>
              </a:xfrm>
              <a:prstGeom prst="rect">
                <a:avLst/>
              </a:prstGeom>
              <a:noFill/>
              <a:ln>
                <a:noFill/>
              </a:ln>
            </p:spPr>
          </p:pic>
          <p:pic>
            <p:nvPicPr>
              <p:cNvPr id="313" name="Google Shape;313;p41" descr="C:\Users\Pius\AppData\Local\Microsoft\Windows\Temporary Internet Files\Content.IE5\7PJLD87R\MC900441454[1].png"/>
              <p:cNvPicPr preferRelativeResize="0"/>
              <p:nvPr/>
            </p:nvPicPr>
            <p:blipFill rotWithShape="1">
              <a:blip r:embed="rId3">
                <a:alphaModFix/>
              </a:blip>
              <a:srcRect b="32868"/>
              <a:stretch/>
            </p:blipFill>
            <p:spPr>
              <a:xfrm>
                <a:off x="2572219" y="2609043"/>
                <a:ext cx="896203" cy="601639"/>
              </a:xfrm>
              <a:prstGeom prst="rect">
                <a:avLst/>
              </a:prstGeom>
              <a:noFill/>
              <a:ln>
                <a:noFill/>
              </a:ln>
            </p:spPr>
          </p:pic>
          <p:pic>
            <p:nvPicPr>
              <p:cNvPr id="314" name="Google Shape;314;p41" descr="C:\Users\Pius\AppData\Local\Microsoft\Windows\Temporary Internet Files\Content.IE5\7PJLD87R\MC900441454[1].png"/>
              <p:cNvPicPr preferRelativeResize="0"/>
              <p:nvPr/>
            </p:nvPicPr>
            <p:blipFill rotWithShape="1">
              <a:blip r:embed="rId3">
                <a:alphaModFix/>
              </a:blip>
              <a:srcRect b="32868"/>
              <a:stretch/>
            </p:blipFill>
            <p:spPr>
              <a:xfrm>
                <a:off x="6600399" y="2198666"/>
                <a:ext cx="896203" cy="601639"/>
              </a:xfrm>
              <a:prstGeom prst="rect">
                <a:avLst/>
              </a:prstGeom>
              <a:noFill/>
              <a:ln>
                <a:noFill/>
              </a:ln>
            </p:spPr>
          </p:pic>
          <p:pic>
            <p:nvPicPr>
              <p:cNvPr id="315" name="Google Shape;315;p41" descr="C:\Users\Pius\AppData\Local\Microsoft\Windows\Temporary Internet Files\Content.IE5\7PJLD87R\MC900441454[1].png"/>
              <p:cNvPicPr preferRelativeResize="0"/>
              <p:nvPr/>
            </p:nvPicPr>
            <p:blipFill rotWithShape="1">
              <a:blip r:embed="rId3">
                <a:alphaModFix/>
              </a:blip>
              <a:srcRect b="32868"/>
              <a:stretch/>
            </p:blipFill>
            <p:spPr>
              <a:xfrm>
                <a:off x="7162801" y="2284392"/>
                <a:ext cx="896203" cy="601639"/>
              </a:xfrm>
              <a:prstGeom prst="rect">
                <a:avLst/>
              </a:prstGeom>
              <a:noFill/>
              <a:ln>
                <a:noFill/>
              </a:ln>
            </p:spPr>
          </p:pic>
          <p:pic>
            <p:nvPicPr>
              <p:cNvPr id="316" name="Google Shape;316;p41" descr="C:\Users\Pius\AppData\Local\Microsoft\Windows\Temporary Internet Files\Content.IE5\7PJLD87R\MC900441454[1].png"/>
              <p:cNvPicPr preferRelativeResize="0"/>
              <p:nvPr/>
            </p:nvPicPr>
            <p:blipFill rotWithShape="1">
              <a:blip r:embed="rId3">
                <a:alphaModFix/>
              </a:blip>
              <a:srcRect b="32868"/>
              <a:stretch/>
            </p:blipFill>
            <p:spPr>
              <a:xfrm>
                <a:off x="5783998" y="5008136"/>
                <a:ext cx="896203" cy="568016"/>
              </a:xfrm>
              <a:prstGeom prst="rect">
                <a:avLst/>
              </a:prstGeom>
              <a:noFill/>
              <a:ln>
                <a:noFill/>
              </a:ln>
            </p:spPr>
          </p:pic>
          <p:pic>
            <p:nvPicPr>
              <p:cNvPr id="317" name="Google Shape;317;p41" descr="C:\Users\Pius\AppData\Local\Microsoft\Windows\Temporary Internet Files\Content.IE5\7PJLD87R\MC900441454[1].png"/>
              <p:cNvPicPr preferRelativeResize="0"/>
              <p:nvPr/>
            </p:nvPicPr>
            <p:blipFill rotWithShape="1">
              <a:blip r:embed="rId3">
                <a:alphaModFix/>
              </a:blip>
              <a:srcRect b="32868"/>
              <a:stretch/>
            </p:blipFill>
            <p:spPr>
              <a:xfrm>
                <a:off x="3505201" y="4572001"/>
                <a:ext cx="896203" cy="601639"/>
              </a:xfrm>
              <a:prstGeom prst="rect">
                <a:avLst/>
              </a:prstGeom>
              <a:noFill/>
              <a:ln>
                <a:noFill/>
              </a:ln>
            </p:spPr>
          </p:pic>
          <p:pic>
            <p:nvPicPr>
              <p:cNvPr id="318" name="Google Shape;318;p41" descr="C:\Users\Pius\AppData\Local\Microsoft\Windows\Temporary Internet Files\Content.IE5\7PJLD87R\MC900441454[1].png"/>
              <p:cNvPicPr preferRelativeResize="0"/>
              <p:nvPr/>
            </p:nvPicPr>
            <p:blipFill rotWithShape="1">
              <a:blip r:embed="rId3">
                <a:alphaModFix/>
              </a:blip>
              <a:srcRect b="32868"/>
              <a:stretch/>
            </p:blipFill>
            <p:spPr>
              <a:xfrm>
                <a:off x="4276106" y="5440123"/>
                <a:ext cx="896203" cy="601639"/>
              </a:xfrm>
              <a:prstGeom prst="rect">
                <a:avLst/>
              </a:prstGeom>
              <a:noFill/>
              <a:ln>
                <a:noFill/>
              </a:ln>
            </p:spPr>
          </p:pic>
          <p:pic>
            <p:nvPicPr>
              <p:cNvPr id="319" name="Google Shape;319;p41" descr="C:\Users\Pius\AppData\Local\Microsoft\Windows\Temporary Internet Files\Content.IE5\7PJLD87R\MC900441454[1].png"/>
              <p:cNvPicPr preferRelativeResize="0"/>
              <p:nvPr/>
            </p:nvPicPr>
            <p:blipFill rotWithShape="1">
              <a:blip r:embed="rId3">
                <a:alphaModFix/>
              </a:blip>
              <a:srcRect b="32868"/>
              <a:stretch/>
            </p:blipFill>
            <p:spPr>
              <a:xfrm>
                <a:off x="4209198" y="4884762"/>
                <a:ext cx="896203" cy="601639"/>
              </a:xfrm>
              <a:prstGeom prst="rect">
                <a:avLst/>
              </a:prstGeom>
              <a:noFill/>
              <a:ln>
                <a:noFill/>
              </a:ln>
            </p:spPr>
          </p:pic>
          <p:pic>
            <p:nvPicPr>
              <p:cNvPr id="320" name="Google Shape;320;p41" descr="C:\Users\Pius\AppData\Local\Microsoft\Windows\Temporary Internet Files\Content.IE5\7PJLD87R\MC900441454[1].png"/>
              <p:cNvPicPr preferRelativeResize="0"/>
              <p:nvPr/>
            </p:nvPicPr>
            <p:blipFill rotWithShape="1">
              <a:blip r:embed="rId3">
                <a:alphaModFix/>
              </a:blip>
              <a:srcRect b="32868"/>
              <a:stretch/>
            </p:blipFill>
            <p:spPr>
              <a:xfrm>
                <a:off x="2895601" y="4808562"/>
                <a:ext cx="896203" cy="601639"/>
              </a:xfrm>
              <a:prstGeom prst="rect">
                <a:avLst/>
              </a:prstGeom>
              <a:noFill/>
              <a:ln>
                <a:noFill/>
              </a:ln>
            </p:spPr>
          </p:pic>
          <p:pic>
            <p:nvPicPr>
              <p:cNvPr id="321" name="Google Shape;321;p41" descr="C:\Users\Pius\AppData\Local\Microsoft\Windows\Temporary Internet Files\Content.IE5\7PJLD87R\MC900441454[1].png"/>
              <p:cNvPicPr preferRelativeResize="0"/>
              <p:nvPr/>
            </p:nvPicPr>
            <p:blipFill rotWithShape="1">
              <a:blip r:embed="rId3">
                <a:alphaModFix/>
              </a:blip>
              <a:srcRect b="32868"/>
              <a:stretch/>
            </p:blipFill>
            <p:spPr>
              <a:xfrm>
                <a:off x="3622911" y="5572126"/>
                <a:ext cx="896203" cy="601639"/>
              </a:xfrm>
              <a:prstGeom prst="rect">
                <a:avLst/>
              </a:prstGeom>
              <a:noFill/>
              <a:ln>
                <a:noFill/>
              </a:ln>
            </p:spPr>
          </p:pic>
          <p:pic>
            <p:nvPicPr>
              <p:cNvPr id="322" name="Google Shape;322;p41" descr="C:\Users\Pius\AppData\Local\Microsoft\Windows\Temporary Internet Files\Content.IE5\7PJLD87R\MC900441454[1].png"/>
              <p:cNvPicPr preferRelativeResize="0"/>
              <p:nvPr/>
            </p:nvPicPr>
            <p:blipFill rotWithShape="1">
              <a:blip r:embed="rId3">
                <a:alphaModFix/>
              </a:blip>
              <a:srcRect b="32868"/>
              <a:stretch/>
            </p:blipFill>
            <p:spPr>
              <a:xfrm>
                <a:off x="8243813" y="5715001"/>
                <a:ext cx="896203" cy="601639"/>
              </a:xfrm>
              <a:prstGeom prst="rect">
                <a:avLst/>
              </a:prstGeom>
              <a:noFill/>
              <a:ln>
                <a:noFill/>
              </a:ln>
            </p:spPr>
          </p:pic>
          <p:pic>
            <p:nvPicPr>
              <p:cNvPr id="323" name="Google Shape;323;p41" descr="C:\Users\Pius\AppData\Local\Microsoft\Windows\Temporary Internet Files\Content.IE5\7PJLD87R\MC900441454[1].png"/>
              <p:cNvPicPr preferRelativeResize="0"/>
              <p:nvPr/>
            </p:nvPicPr>
            <p:blipFill rotWithShape="1">
              <a:blip r:embed="rId3">
                <a:alphaModFix/>
              </a:blip>
              <a:srcRect b="32868"/>
              <a:stretch/>
            </p:blipFill>
            <p:spPr>
              <a:xfrm>
                <a:off x="2812005" y="5610271"/>
                <a:ext cx="896203" cy="601639"/>
              </a:xfrm>
              <a:prstGeom prst="rect">
                <a:avLst/>
              </a:prstGeom>
              <a:noFill/>
              <a:ln>
                <a:noFill/>
              </a:ln>
            </p:spPr>
          </p:pic>
          <p:pic>
            <p:nvPicPr>
              <p:cNvPr id="324" name="Google Shape;324;p41" descr="C:\Users\Pius\AppData\Local\Microsoft\Windows\Temporary Internet Files\Content.IE5\7PJLD87R\MC900441454[1].png"/>
              <p:cNvPicPr preferRelativeResize="0"/>
              <p:nvPr/>
            </p:nvPicPr>
            <p:blipFill rotWithShape="1">
              <a:blip r:embed="rId3">
                <a:alphaModFix/>
              </a:blip>
              <a:srcRect b="32868"/>
              <a:stretch/>
            </p:blipFill>
            <p:spPr>
              <a:xfrm>
                <a:off x="7687101" y="5874554"/>
                <a:ext cx="896203" cy="601639"/>
              </a:xfrm>
              <a:prstGeom prst="rect">
                <a:avLst/>
              </a:prstGeom>
              <a:noFill/>
              <a:ln>
                <a:noFill/>
              </a:ln>
            </p:spPr>
          </p:pic>
          <p:pic>
            <p:nvPicPr>
              <p:cNvPr id="325" name="Google Shape;325;p41" descr="C:\Users\Pius\AppData\Local\Microsoft\Windows\Temporary Internet Files\Content.IE5\7PJLD87R\MC900441454[1].png"/>
              <p:cNvPicPr preferRelativeResize="0"/>
              <p:nvPr/>
            </p:nvPicPr>
            <p:blipFill rotWithShape="1">
              <a:blip r:embed="rId3">
                <a:alphaModFix/>
              </a:blip>
              <a:srcRect b="32868"/>
              <a:stretch/>
            </p:blipFill>
            <p:spPr>
              <a:xfrm>
                <a:off x="3475625" y="2210650"/>
                <a:ext cx="896203" cy="601639"/>
              </a:xfrm>
              <a:prstGeom prst="rect">
                <a:avLst/>
              </a:prstGeom>
              <a:noFill/>
              <a:ln>
                <a:noFill/>
              </a:ln>
            </p:spPr>
          </p:pic>
          <p:pic>
            <p:nvPicPr>
              <p:cNvPr id="326" name="Google Shape;326;p41" descr="C:\Users\Pius\AppData\Local\Microsoft\Windows\Temporary Internet Files\Content.IE5\7PJLD87R\MC900441454[1].png"/>
              <p:cNvPicPr preferRelativeResize="0"/>
              <p:nvPr/>
            </p:nvPicPr>
            <p:blipFill rotWithShape="1">
              <a:blip r:embed="rId3">
                <a:alphaModFix/>
              </a:blip>
              <a:srcRect b="32868"/>
              <a:stretch/>
            </p:blipFill>
            <p:spPr>
              <a:xfrm>
                <a:off x="8382001" y="4923311"/>
                <a:ext cx="896203" cy="601639"/>
              </a:xfrm>
              <a:prstGeom prst="rect">
                <a:avLst/>
              </a:prstGeom>
              <a:noFill/>
              <a:ln>
                <a:noFill/>
              </a:ln>
            </p:spPr>
          </p:pic>
          <p:cxnSp>
            <p:nvCxnSpPr>
              <p:cNvPr id="327" name="Google Shape;327;p41"/>
              <p:cNvCxnSpPr/>
              <p:nvPr/>
            </p:nvCxnSpPr>
            <p:spPr>
              <a:xfrm>
                <a:off x="6503079" y="5275334"/>
                <a:ext cx="993522" cy="371830"/>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328" name="Google Shape;328;p41" descr="C:\Users\Pius\AppData\Local\Microsoft\Windows\Temporary Internet Files\Content.IE5\7PJLD87R\MC900441454[1].png"/>
              <p:cNvPicPr preferRelativeResize="0"/>
              <p:nvPr/>
            </p:nvPicPr>
            <p:blipFill rotWithShape="1">
              <a:blip r:embed="rId3">
                <a:alphaModFix/>
              </a:blip>
              <a:srcRect b="32868"/>
              <a:stretch/>
            </p:blipFill>
            <p:spPr>
              <a:xfrm>
                <a:off x="7162801" y="5874554"/>
                <a:ext cx="896203" cy="601639"/>
              </a:xfrm>
              <a:prstGeom prst="rect">
                <a:avLst/>
              </a:prstGeom>
              <a:noFill/>
              <a:ln>
                <a:noFill/>
              </a:ln>
            </p:spPr>
          </p:pic>
          <p:pic>
            <p:nvPicPr>
              <p:cNvPr id="329" name="Google Shape;329;p41" descr="C:\Users\Pius\AppData\Local\Microsoft\Windows\Temporary Internet Files\Content.IE5\7PJLD87R\MC900441454[1].png"/>
              <p:cNvPicPr preferRelativeResize="0"/>
              <p:nvPr/>
            </p:nvPicPr>
            <p:blipFill rotWithShape="1">
              <a:blip r:embed="rId3">
                <a:alphaModFix/>
              </a:blip>
              <a:srcRect b="32868"/>
              <a:stretch/>
            </p:blipFill>
            <p:spPr>
              <a:xfrm>
                <a:off x="7306102" y="4970487"/>
                <a:ext cx="896203" cy="601639"/>
              </a:xfrm>
              <a:prstGeom prst="rect">
                <a:avLst/>
              </a:prstGeom>
              <a:noFill/>
              <a:ln>
                <a:noFill/>
              </a:ln>
            </p:spPr>
          </p:pic>
          <p:pic>
            <p:nvPicPr>
              <p:cNvPr id="330" name="Google Shape;330;p41" descr="C:\Users\Pius\AppData\Local\Microsoft\Windows\Temporary Internet Files\Content.IE5\7PJLD87R\MC900441454[1].png"/>
              <p:cNvPicPr preferRelativeResize="0"/>
              <p:nvPr/>
            </p:nvPicPr>
            <p:blipFill rotWithShape="1">
              <a:blip r:embed="rId3">
                <a:alphaModFix/>
              </a:blip>
              <a:srcRect b="32868"/>
              <a:stretch/>
            </p:blipFill>
            <p:spPr>
              <a:xfrm>
                <a:off x="7268002" y="5469814"/>
                <a:ext cx="896203" cy="601639"/>
              </a:xfrm>
              <a:prstGeom prst="rect">
                <a:avLst/>
              </a:prstGeom>
              <a:noFill/>
              <a:ln>
                <a:noFill/>
              </a:ln>
            </p:spPr>
          </p:pic>
          <p:pic>
            <p:nvPicPr>
              <p:cNvPr id="331" name="Google Shape;331;p41" descr="C:\Users\Pius\AppData\Local\Microsoft\Windows\Temporary Internet Files\Content.IE5\7PJLD87R\MC900441454[1].png"/>
              <p:cNvPicPr preferRelativeResize="0"/>
              <p:nvPr/>
            </p:nvPicPr>
            <p:blipFill rotWithShape="1">
              <a:blip r:embed="rId3">
                <a:alphaModFix/>
              </a:blip>
              <a:srcRect b="32868"/>
              <a:stretch/>
            </p:blipFill>
            <p:spPr>
              <a:xfrm>
                <a:off x="8265802" y="5334804"/>
                <a:ext cx="896203" cy="601639"/>
              </a:xfrm>
              <a:prstGeom prst="rect">
                <a:avLst/>
              </a:prstGeom>
              <a:noFill/>
              <a:ln>
                <a:noFill/>
              </a:ln>
            </p:spPr>
          </p:pic>
          <p:pic>
            <p:nvPicPr>
              <p:cNvPr id="332" name="Google Shape;332;p41" descr="C:\Users\Pius\AppData\Local\Microsoft\Windows\Temporary Internet Files\Content.IE5\7PJLD87R\MC900441454[1].png"/>
              <p:cNvPicPr preferRelativeResize="0"/>
              <p:nvPr/>
            </p:nvPicPr>
            <p:blipFill rotWithShape="1">
              <a:blip r:embed="rId3">
                <a:alphaModFix/>
              </a:blip>
              <a:srcRect b="32868"/>
              <a:stretch/>
            </p:blipFill>
            <p:spPr>
              <a:xfrm>
                <a:off x="7307804" y="2840816"/>
                <a:ext cx="896203" cy="601639"/>
              </a:xfrm>
              <a:prstGeom prst="rect">
                <a:avLst/>
              </a:prstGeom>
              <a:noFill/>
              <a:ln>
                <a:noFill/>
              </a:ln>
            </p:spPr>
          </p:pic>
          <p:pic>
            <p:nvPicPr>
              <p:cNvPr id="333" name="Google Shape;333;p41" descr="C:\Users\Pius\AppData\Local\Microsoft\Windows\Temporary Internet Files\Content.IE5\7PJLD87R\MC900441454[1].png"/>
              <p:cNvPicPr preferRelativeResize="0"/>
              <p:nvPr/>
            </p:nvPicPr>
            <p:blipFill rotWithShape="1">
              <a:blip r:embed="rId3">
                <a:alphaModFix/>
              </a:blip>
              <a:srcRect b="32868"/>
              <a:stretch/>
            </p:blipFill>
            <p:spPr>
              <a:xfrm>
                <a:off x="7817701" y="2673346"/>
                <a:ext cx="896203" cy="601639"/>
              </a:xfrm>
              <a:prstGeom prst="rect">
                <a:avLst/>
              </a:prstGeom>
              <a:noFill/>
              <a:ln>
                <a:noFill/>
              </a:ln>
            </p:spPr>
          </p:pic>
          <p:pic>
            <p:nvPicPr>
              <p:cNvPr id="334" name="Google Shape;334;p41" descr="C:\Users\Pius\AppData\Local\Microsoft\Windows\Temporary Internet Files\Content.IE5\7PJLD87R\MC900441454[1].png"/>
              <p:cNvPicPr preferRelativeResize="0"/>
              <p:nvPr/>
            </p:nvPicPr>
            <p:blipFill rotWithShape="1">
              <a:blip r:embed="rId3">
                <a:alphaModFix/>
              </a:blip>
              <a:srcRect b="32868"/>
              <a:stretch/>
            </p:blipFill>
            <p:spPr>
              <a:xfrm>
                <a:off x="7906406" y="2180420"/>
                <a:ext cx="896203" cy="601639"/>
              </a:xfrm>
              <a:prstGeom prst="rect">
                <a:avLst/>
              </a:prstGeom>
              <a:noFill/>
              <a:ln>
                <a:noFill/>
              </a:ln>
            </p:spPr>
          </p:pic>
          <p:cxnSp>
            <p:nvCxnSpPr>
              <p:cNvPr id="335" name="Google Shape;335;p41"/>
              <p:cNvCxnSpPr/>
              <p:nvPr/>
            </p:nvCxnSpPr>
            <p:spPr>
              <a:xfrm>
                <a:off x="8265803" y="3274985"/>
                <a:ext cx="874213" cy="377023"/>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336" name="Google Shape;336;p41" descr="C:\Users\Pius\AppData\Local\Microsoft\Windows\Temporary Internet Files\Content.IE5\7PJLD87R\MC900441454[1].png"/>
              <p:cNvPicPr preferRelativeResize="0"/>
              <p:nvPr/>
            </p:nvPicPr>
            <p:blipFill rotWithShape="1">
              <a:blip r:embed="rId3">
                <a:alphaModFix/>
              </a:blip>
              <a:srcRect b="32868"/>
              <a:stretch/>
            </p:blipFill>
            <p:spPr>
              <a:xfrm>
                <a:off x="9162005" y="3897290"/>
                <a:ext cx="896203" cy="601639"/>
              </a:xfrm>
              <a:prstGeom prst="rect">
                <a:avLst/>
              </a:prstGeom>
              <a:noFill/>
              <a:ln>
                <a:noFill/>
              </a:ln>
            </p:spPr>
          </p:pic>
          <p:pic>
            <p:nvPicPr>
              <p:cNvPr id="337" name="Google Shape;337;p41" descr="C:\Users\Pius\AppData\Local\Microsoft\Windows\Temporary Internet Files\Content.IE5\7PJLD87R\MC900441454[1].png"/>
              <p:cNvPicPr preferRelativeResize="0"/>
              <p:nvPr/>
            </p:nvPicPr>
            <p:blipFill rotWithShape="1">
              <a:blip r:embed="rId3">
                <a:alphaModFix/>
              </a:blip>
              <a:srcRect b="32868"/>
              <a:stretch/>
            </p:blipFill>
            <p:spPr>
              <a:xfrm>
                <a:off x="8742517" y="3585381"/>
                <a:ext cx="896203" cy="601639"/>
              </a:xfrm>
              <a:prstGeom prst="rect">
                <a:avLst/>
              </a:prstGeom>
              <a:noFill/>
              <a:ln>
                <a:noFill/>
              </a:ln>
            </p:spPr>
          </p:pic>
          <p:pic>
            <p:nvPicPr>
              <p:cNvPr id="338" name="Google Shape;338;p41" descr="C:\Users\Pius\AppData\Local\Microsoft\Windows\Temporary Internet Files\Content.IE5\7PJLD87R\MC900441454[1].png"/>
              <p:cNvPicPr preferRelativeResize="0"/>
              <p:nvPr/>
            </p:nvPicPr>
            <p:blipFill rotWithShape="1">
              <a:blip r:embed="rId3">
                <a:alphaModFix/>
              </a:blip>
              <a:srcRect b="32868"/>
              <a:stretch/>
            </p:blipFill>
            <p:spPr>
              <a:xfrm>
                <a:off x="9060210" y="3295651"/>
                <a:ext cx="896203" cy="601639"/>
              </a:xfrm>
              <a:prstGeom prst="rect">
                <a:avLst/>
              </a:prstGeom>
              <a:noFill/>
              <a:ln>
                <a:noFill/>
              </a:ln>
            </p:spPr>
          </p:pic>
          <p:pic>
            <p:nvPicPr>
              <p:cNvPr id="339" name="Google Shape;339;p41" descr="C:\Users\Pius\AppData\Local\Microsoft\Windows\Temporary Internet Files\Content.IE5\7PJLD87R\MC900441454[1].png"/>
              <p:cNvPicPr preferRelativeResize="0"/>
              <p:nvPr/>
            </p:nvPicPr>
            <p:blipFill rotWithShape="1">
              <a:blip r:embed="rId3">
                <a:alphaModFix/>
              </a:blip>
              <a:srcRect b="32868"/>
              <a:stretch/>
            </p:blipFill>
            <p:spPr>
              <a:xfrm>
                <a:off x="2278605" y="2225718"/>
                <a:ext cx="896203" cy="601639"/>
              </a:xfrm>
              <a:prstGeom prst="rect">
                <a:avLst/>
              </a:prstGeom>
              <a:noFill/>
              <a:ln>
                <a:noFill/>
              </a:ln>
            </p:spPr>
          </p:pic>
          <p:pic>
            <p:nvPicPr>
              <p:cNvPr id="340" name="Google Shape;340;p41" descr="C:\Users\Pius\AppData\Local\Microsoft\Windows\Temporary Internet Files\Content.IE5\7PJLD87R\MC900441454[1].png"/>
              <p:cNvPicPr preferRelativeResize="0"/>
              <p:nvPr/>
            </p:nvPicPr>
            <p:blipFill rotWithShape="1">
              <a:blip r:embed="rId3">
                <a:alphaModFix/>
              </a:blip>
              <a:srcRect b="32868"/>
              <a:stretch/>
            </p:blipFill>
            <p:spPr>
              <a:xfrm>
                <a:off x="2521225" y="3107609"/>
                <a:ext cx="896203" cy="601639"/>
              </a:xfrm>
              <a:prstGeom prst="rect">
                <a:avLst/>
              </a:prstGeom>
              <a:noFill/>
              <a:ln>
                <a:noFill/>
              </a:ln>
            </p:spPr>
          </p:pic>
          <p:pic>
            <p:nvPicPr>
              <p:cNvPr id="341" name="Google Shape;341;p41" descr="C:\Users\Pius\AppData\Local\Microsoft\Windows\Temporary Internet Files\Content.IE5\7PJLD87R\MC900441454[1].png"/>
              <p:cNvPicPr preferRelativeResize="0"/>
              <p:nvPr/>
            </p:nvPicPr>
            <p:blipFill rotWithShape="1">
              <a:blip r:embed="rId3">
                <a:alphaModFix/>
              </a:blip>
              <a:srcRect b="32868"/>
              <a:stretch/>
            </p:blipFill>
            <p:spPr>
              <a:xfrm>
                <a:off x="7726906" y="1705014"/>
                <a:ext cx="896203" cy="601639"/>
              </a:xfrm>
              <a:prstGeom prst="rect">
                <a:avLst/>
              </a:prstGeom>
              <a:noFill/>
              <a:ln>
                <a:noFill/>
              </a:ln>
            </p:spPr>
          </p:pic>
          <p:pic>
            <p:nvPicPr>
              <p:cNvPr id="342" name="Google Shape;342;p41" descr="C:\Users\Pius\AppData\Local\Microsoft\Windows\Temporary Internet Files\Content.IE5\7PJLD87R\MC900441454[1].png"/>
              <p:cNvPicPr preferRelativeResize="0"/>
              <p:nvPr/>
            </p:nvPicPr>
            <p:blipFill rotWithShape="1">
              <a:blip r:embed="rId3">
                <a:alphaModFix/>
              </a:blip>
              <a:srcRect b="32868"/>
              <a:stretch/>
            </p:blipFill>
            <p:spPr>
              <a:xfrm>
                <a:off x="8243812" y="1712980"/>
                <a:ext cx="896203" cy="601639"/>
              </a:xfrm>
              <a:prstGeom prst="rect">
                <a:avLst/>
              </a:prstGeom>
              <a:noFill/>
              <a:ln>
                <a:noFill/>
              </a:ln>
            </p:spPr>
          </p:pic>
          <p:pic>
            <p:nvPicPr>
              <p:cNvPr id="343" name="Google Shape;343;p41" descr="C:\Users\Pius\AppData\Local\Microsoft\Windows\Temporary Internet Files\Content.IE5\7PJLD87R\MC900441454[1].png"/>
              <p:cNvPicPr preferRelativeResize="0"/>
              <p:nvPr/>
            </p:nvPicPr>
            <p:blipFill rotWithShape="1">
              <a:blip r:embed="rId3">
                <a:alphaModFix/>
              </a:blip>
              <a:srcRect b="32868"/>
              <a:stretch/>
            </p:blipFill>
            <p:spPr>
              <a:xfrm>
                <a:off x="6600399" y="1725668"/>
                <a:ext cx="896203" cy="601639"/>
              </a:xfrm>
              <a:prstGeom prst="rect">
                <a:avLst/>
              </a:prstGeom>
              <a:noFill/>
              <a:ln>
                <a:noFill/>
              </a:ln>
            </p:spPr>
          </p:pic>
          <p:sp>
            <p:nvSpPr>
              <p:cNvPr id="344" name="Google Shape;344;p41"/>
              <p:cNvSpPr txBox="1"/>
              <p:nvPr/>
            </p:nvSpPr>
            <p:spPr>
              <a:xfrm>
                <a:off x="1483335" y="306391"/>
                <a:ext cx="9618284" cy="644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Organize group and individual sticky notes on large sheet of paper or wall.</a:t>
                </a:r>
                <a:endParaRPr sz="1400" b="0" i="0" u="none" strike="noStrike" cap="none">
                  <a:solidFill>
                    <a:srgbClr val="000000"/>
                  </a:solidFill>
                  <a:latin typeface="Arial"/>
                  <a:ea typeface="Arial"/>
                  <a:cs typeface="Arial"/>
                  <a:sym typeface="Arial"/>
                </a:endParaRPr>
              </a:p>
            </p:txBody>
          </p:sp>
        </p:grpSp>
        <p:cxnSp>
          <p:nvCxnSpPr>
            <p:cNvPr id="345" name="Google Shape;345;p41"/>
            <p:cNvCxnSpPr/>
            <p:nvPr/>
          </p:nvCxnSpPr>
          <p:spPr>
            <a:xfrm rot="10800000" flipH="1">
              <a:off x="5352972" y="2674756"/>
              <a:ext cx="427655" cy="77227"/>
            </a:xfrm>
            <a:prstGeom prst="straightConnector1">
              <a:avLst/>
            </a:prstGeom>
            <a:noFill/>
            <a:ln w="9525" cap="flat" cmpd="sng">
              <a:solidFill>
                <a:schemeClr val="dk1"/>
              </a:solidFill>
              <a:prstDash val="solid"/>
              <a:round/>
              <a:headEnd type="none" w="sm" len="sm"/>
              <a:tailEnd type="none" w="sm" len="sm"/>
            </a:ln>
          </p:spPr>
        </p:cxnSp>
        <p:cxnSp>
          <p:nvCxnSpPr>
            <p:cNvPr id="346" name="Google Shape;346;p41"/>
            <p:cNvCxnSpPr/>
            <p:nvPr/>
          </p:nvCxnSpPr>
          <p:spPr>
            <a:xfrm>
              <a:off x="4569496" y="3483495"/>
              <a:ext cx="161966" cy="197569"/>
            </a:xfrm>
            <a:prstGeom prst="straightConnector1">
              <a:avLst/>
            </a:prstGeom>
            <a:noFill/>
            <a:ln w="9525" cap="flat" cmpd="sng">
              <a:solidFill>
                <a:schemeClr val="dk1"/>
              </a:solidFill>
              <a:prstDash val="solid"/>
              <a:round/>
              <a:headEnd type="none" w="sm" len="sm"/>
              <a:tailEnd type="none" w="sm" len="sm"/>
            </a:ln>
          </p:spPr>
        </p:cxnSp>
      </p:grpSp>
      <p:sp>
        <p:nvSpPr>
          <p:cNvPr id="351" name="Google Shape;351;p41"/>
          <p:cNvSpPr txBox="1"/>
          <p:nvPr/>
        </p:nvSpPr>
        <p:spPr>
          <a:xfrm>
            <a:off x="462306" y="2331019"/>
            <a:ext cx="176660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Example Categories</a:t>
            </a:r>
            <a:endParaRPr sz="1400" b="0" i="0" u="none" strike="noStrike" cap="none">
              <a:solidFill>
                <a:srgbClr val="000000"/>
              </a:solidFill>
              <a:latin typeface="Arial"/>
              <a:ea typeface="Arial"/>
              <a:cs typeface="Arial"/>
              <a:sym typeface="Arial"/>
            </a:endParaRPr>
          </a:p>
        </p:txBody>
      </p:sp>
      <p:sp>
        <p:nvSpPr>
          <p:cNvPr id="347" name="Google Shape;347;p41"/>
          <p:cNvSpPr txBox="1"/>
          <p:nvPr/>
        </p:nvSpPr>
        <p:spPr>
          <a:xfrm>
            <a:off x="1988527" y="965191"/>
            <a:ext cx="176660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Carbon Uptake</a:t>
            </a:r>
            <a:endParaRPr sz="1400" b="0" i="0" u="none" strike="noStrike" cap="none">
              <a:solidFill>
                <a:srgbClr val="000000"/>
              </a:solidFill>
              <a:latin typeface="Arial"/>
              <a:ea typeface="Arial"/>
              <a:cs typeface="Arial"/>
              <a:sym typeface="Arial"/>
            </a:endParaRPr>
          </a:p>
        </p:txBody>
      </p:sp>
      <p:sp>
        <p:nvSpPr>
          <p:cNvPr id="348" name="Google Shape;348;p41"/>
          <p:cNvSpPr txBox="1"/>
          <p:nvPr/>
        </p:nvSpPr>
        <p:spPr>
          <a:xfrm>
            <a:off x="2042282" y="2603553"/>
            <a:ext cx="217028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Sunlight Reduction</a:t>
            </a:r>
            <a:endParaRPr sz="1400" b="0" i="0" u="none" strike="noStrike" cap="none">
              <a:solidFill>
                <a:srgbClr val="000000"/>
              </a:solidFill>
              <a:latin typeface="Arial"/>
              <a:ea typeface="Arial"/>
              <a:cs typeface="Arial"/>
              <a:sym typeface="Arial"/>
            </a:endParaRPr>
          </a:p>
        </p:txBody>
      </p:sp>
      <p:sp>
        <p:nvSpPr>
          <p:cNvPr id="349" name="Google Shape;349;p41"/>
          <p:cNvSpPr txBox="1"/>
          <p:nvPr/>
        </p:nvSpPr>
        <p:spPr>
          <a:xfrm>
            <a:off x="5223753" y="925038"/>
            <a:ext cx="199259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Emission Reduction</a:t>
            </a:r>
            <a:endParaRPr sz="1400" b="0" i="0" u="none" strike="noStrike" cap="none">
              <a:solidFill>
                <a:srgbClr val="000000"/>
              </a:solidFill>
              <a:latin typeface="Arial"/>
              <a:ea typeface="Arial"/>
              <a:cs typeface="Arial"/>
              <a:sym typeface="Arial"/>
            </a:endParaRPr>
          </a:p>
        </p:txBody>
      </p:sp>
      <p:sp>
        <p:nvSpPr>
          <p:cNvPr id="350" name="Google Shape;350;p41"/>
          <p:cNvSpPr txBox="1"/>
          <p:nvPr/>
        </p:nvSpPr>
        <p:spPr>
          <a:xfrm>
            <a:off x="5890648" y="2778877"/>
            <a:ext cx="14104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Miscellaneous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2"/>
          <p:cNvSpPr txBox="1">
            <a:spLocks noGrp="1"/>
          </p:cNvSpPr>
          <p:nvPr>
            <p:ph type="title" idx="4294967295"/>
          </p:nvPr>
        </p:nvSpPr>
        <p:spPr>
          <a:xfrm>
            <a:off x="66174" y="66174"/>
            <a:ext cx="388018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Concept Sketching</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357" name="Google Shape;357;p42">
            <a:extLst>
              <a:ext uri="{C183D7F6-B498-43B3-948B-1728B52AA6E4}">
                <adec:decorative xmlns:adec="http://schemas.microsoft.com/office/drawing/2017/decorative" val="1"/>
              </a:ext>
            </a:extLst>
          </p:cNvPr>
          <p:cNvCxnSpPr/>
          <p:nvPr/>
        </p:nvCxnSpPr>
        <p:spPr>
          <a:xfrm>
            <a:off x="4630894" y="653741"/>
            <a:ext cx="0" cy="1257300"/>
          </a:xfrm>
          <a:prstGeom prst="straightConnector1">
            <a:avLst/>
          </a:prstGeom>
          <a:solidFill>
            <a:schemeClr val="accent1"/>
          </a:solidFill>
          <a:ln w="38100" cap="flat" cmpd="sng">
            <a:solidFill>
              <a:srgbClr val="377D83"/>
            </a:solidFill>
            <a:prstDash val="solid"/>
            <a:round/>
            <a:headEnd type="none" w="sm" len="sm"/>
            <a:tailEnd type="none" w="sm" len="sm"/>
          </a:ln>
        </p:spPr>
      </p:cxnSp>
      <p:cxnSp>
        <p:nvCxnSpPr>
          <p:cNvPr id="358" name="Google Shape;358;p42">
            <a:extLst>
              <a:ext uri="{C183D7F6-B498-43B3-948B-1728B52AA6E4}">
                <adec:decorative xmlns:adec="http://schemas.microsoft.com/office/drawing/2017/decorative" val="1"/>
              </a:ext>
            </a:extLst>
          </p:cNvPr>
          <p:cNvCxnSpPr/>
          <p:nvPr/>
        </p:nvCxnSpPr>
        <p:spPr>
          <a:xfrm flipH="1">
            <a:off x="2402044" y="1911041"/>
            <a:ext cx="2228850" cy="2000250"/>
          </a:xfrm>
          <a:prstGeom prst="straightConnector1">
            <a:avLst/>
          </a:prstGeom>
          <a:solidFill>
            <a:schemeClr val="accent1"/>
          </a:solidFill>
          <a:ln w="38100" cap="flat" cmpd="sng">
            <a:solidFill>
              <a:srgbClr val="377D83"/>
            </a:solidFill>
            <a:prstDash val="solid"/>
            <a:round/>
            <a:headEnd type="none" w="sm" len="sm"/>
            <a:tailEnd type="none" w="sm" len="sm"/>
          </a:ln>
        </p:spPr>
      </p:cxnSp>
      <p:cxnSp>
        <p:nvCxnSpPr>
          <p:cNvPr id="359" name="Google Shape;359;p42">
            <a:extLst>
              <a:ext uri="{C183D7F6-B498-43B3-948B-1728B52AA6E4}">
                <adec:decorative xmlns:adec="http://schemas.microsoft.com/office/drawing/2017/decorative" val="1"/>
              </a:ext>
            </a:extLst>
          </p:cNvPr>
          <p:cNvCxnSpPr/>
          <p:nvPr/>
        </p:nvCxnSpPr>
        <p:spPr>
          <a:xfrm>
            <a:off x="4630894" y="1911041"/>
            <a:ext cx="2400300" cy="2114550"/>
          </a:xfrm>
          <a:prstGeom prst="straightConnector1">
            <a:avLst/>
          </a:prstGeom>
          <a:solidFill>
            <a:schemeClr val="accent1"/>
          </a:solidFill>
          <a:ln w="38100" cap="flat" cmpd="sng">
            <a:solidFill>
              <a:srgbClr val="377D83"/>
            </a:solidFill>
            <a:prstDash val="solid"/>
            <a:round/>
            <a:headEnd type="none" w="sm" len="sm"/>
            <a:tailEnd type="none" w="sm" len="sm"/>
          </a:ln>
        </p:spPr>
      </p:cxnSp>
      <p:grpSp>
        <p:nvGrpSpPr>
          <p:cNvPr id="360" name="Google Shape;360;p42">
            <a:extLst>
              <a:ext uri="{C183D7F6-B498-43B3-948B-1728B52AA6E4}">
                <adec:decorative xmlns:adec="http://schemas.microsoft.com/office/drawing/2017/decorative" val="1"/>
              </a:ext>
            </a:extLst>
          </p:cNvPr>
          <p:cNvGrpSpPr/>
          <p:nvPr/>
        </p:nvGrpSpPr>
        <p:grpSpPr>
          <a:xfrm>
            <a:off x="2049652" y="1750225"/>
            <a:ext cx="2009743" cy="1618807"/>
            <a:chOff x="946298" y="3062177"/>
            <a:chExt cx="2679657" cy="2158409"/>
          </a:xfrm>
        </p:grpSpPr>
        <p:sp>
          <p:nvSpPr>
            <p:cNvPr id="361" name="Google Shape;361;p42"/>
            <p:cNvSpPr/>
            <p:nvPr/>
          </p:nvSpPr>
          <p:spPr>
            <a:xfrm>
              <a:off x="2210295" y="3062177"/>
              <a:ext cx="1415660" cy="1127051"/>
            </a:xfrm>
            <a:custGeom>
              <a:avLst/>
              <a:gdLst/>
              <a:ahLst/>
              <a:cxnLst/>
              <a:rect l="l" t="t" r="r" b="b"/>
              <a:pathLst>
                <a:path w="1415660" h="1127051" extrusionOk="0">
                  <a:moveTo>
                    <a:pt x="43807" y="659218"/>
                  </a:moveTo>
                  <a:cubicBezTo>
                    <a:pt x="47351" y="627320"/>
                    <a:pt x="49164" y="595182"/>
                    <a:pt x="54440" y="563525"/>
                  </a:cubicBezTo>
                  <a:cubicBezTo>
                    <a:pt x="56282" y="552470"/>
                    <a:pt x="60060" y="541652"/>
                    <a:pt x="65072" y="531628"/>
                  </a:cubicBezTo>
                  <a:cubicBezTo>
                    <a:pt x="84250" y="493271"/>
                    <a:pt x="97241" y="472923"/>
                    <a:pt x="128868" y="446567"/>
                  </a:cubicBezTo>
                  <a:cubicBezTo>
                    <a:pt x="138685" y="438386"/>
                    <a:pt x="150133" y="432390"/>
                    <a:pt x="160765" y="425302"/>
                  </a:cubicBezTo>
                  <a:cubicBezTo>
                    <a:pt x="171374" y="409388"/>
                    <a:pt x="202773" y="361015"/>
                    <a:pt x="213928" y="350874"/>
                  </a:cubicBezTo>
                  <a:cubicBezTo>
                    <a:pt x="306752" y="266489"/>
                    <a:pt x="273712" y="310090"/>
                    <a:pt x="352152" y="255181"/>
                  </a:cubicBezTo>
                  <a:cubicBezTo>
                    <a:pt x="370743" y="242167"/>
                    <a:pt x="387159" y="226267"/>
                    <a:pt x="405314" y="212651"/>
                  </a:cubicBezTo>
                  <a:cubicBezTo>
                    <a:pt x="443505" y="184008"/>
                    <a:pt x="434334" y="195348"/>
                    <a:pt x="479742" y="170121"/>
                  </a:cubicBezTo>
                  <a:cubicBezTo>
                    <a:pt x="555071" y="128271"/>
                    <a:pt x="506490" y="147028"/>
                    <a:pt x="564803" y="127590"/>
                  </a:cubicBezTo>
                  <a:cubicBezTo>
                    <a:pt x="654071" y="60640"/>
                    <a:pt x="557037" y="123858"/>
                    <a:pt x="660496" y="85060"/>
                  </a:cubicBezTo>
                  <a:cubicBezTo>
                    <a:pt x="672461" y="80573"/>
                    <a:pt x="680428" y="68282"/>
                    <a:pt x="692393" y="63795"/>
                  </a:cubicBezTo>
                  <a:cubicBezTo>
                    <a:pt x="709314" y="57450"/>
                    <a:pt x="727947" y="57227"/>
                    <a:pt x="745556" y="53163"/>
                  </a:cubicBezTo>
                  <a:cubicBezTo>
                    <a:pt x="788273" y="43305"/>
                    <a:pt x="830617" y="31897"/>
                    <a:pt x="873147" y="21265"/>
                  </a:cubicBezTo>
                  <a:lnTo>
                    <a:pt x="958207" y="0"/>
                  </a:lnTo>
                  <a:cubicBezTo>
                    <a:pt x="1036179" y="3544"/>
                    <a:pt x="1114549" y="2013"/>
                    <a:pt x="1192124" y="10632"/>
                  </a:cubicBezTo>
                  <a:cubicBezTo>
                    <a:pt x="1211093" y="12740"/>
                    <a:pt x="1227349" y="25374"/>
                    <a:pt x="1245286" y="31897"/>
                  </a:cubicBezTo>
                  <a:cubicBezTo>
                    <a:pt x="1266352" y="39558"/>
                    <a:pt x="1309082" y="53163"/>
                    <a:pt x="1309082" y="53163"/>
                  </a:cubicBezTo>
                  <a:cubicBezTo>
                    <a:pt x="1316170" y="63795"/>
                    <a:pt x="1322166" y="75243"/>
                    <a:pt x="1330347" y="85060"/>
                  </a:cubicBezTo>
                  <a:cubicBezTo>
                    <a:pt x="1339973" y="96612"/>
                    <a:pt x="1353904" y="104447"/>
                    <a:pt x="1362245" y="116958"/>
                  </a:cubicBezTo>
                  <a:cubicBezTo>
                    <a:pt x="1368462" y="126283"/>
                    <a:pt x="1368462" y="138554"/>
                    <a:pt x="1372877" y="148856"/>
                  </a:cubicBezTo>
                  <a:cubicBezTo>
                    <a:pt x="1379121" y="163424"/>
                    <a:pt x="1387898" y="176818"/>
                    <a:pt x="1394142" y="191386"/>
                  </a:cubicBezTo>
                  <a:cubicBezTo>
                    <a:pt x="1403297" y="212747"/>
                    <a:pt x="1410010" y="244223"/>
                    <a:pt x="1415407" y="265814"/>
                  </a:cubicBezTo>
                  <a:cubicBezTo>
                    <a:pt x="1415352" y="266805"/>
                    <a:pt x="1420833" y="471232"/>
                    <a:pt x="1383510" y="520995"/>
                  </a:cubicBezTo>
                  <a:cubicBezTo>
                    <a:pt x="1372877" y="535172"/>
                    <a:pt x="1361442" y="548780"/>
                    <a:pt x="1351612" y="563525"/>
                  </a:cubicBezTo>
                  <a:cubicBezTo>
                    <a:pt x="1340148" y="580720"/>
                    <a:pt x="1331565" y="599758"/>
                    <a:pt x="1319714" y="616688"/>
                  </a:cubicBezTo>
                  <a:cubicBezTo>
                    <a:pt x="1266558" y="692625"/>
                    <a:pt x="1287676" y="650265"/>
                    <a:pt x="1224021" y="723014"/>
                  </a:cubicBezTo>
                  <a:cubicBezTo>
                    <a:pt x="1215606" y="732631"/>
                    <a:pt x="1211246" y="745360"/>
                    <a:pt x="1202756" y="754911"/>
                  </a:cubicBezTo>
                  <a:cubicBezTo>
                    <a:pt x="1182776" y="777388"/>
                    <a:pt x="1160226" y="797442"/>
                    <a:pt x="1138961" y="818707"/>
                  </a:cubicBezTo>
                  <a:cubicBezTo>
                    <a:pt x="1120889" y="836779"/>
                    <a:pt x="1096727" y="847516"/>
                    <a:pt x="1075165" y="861237"/>
                  </a:cubicBezTo>
                  <a:cubicBezTo>
                    <a:pt x="1057730" y="872332"/>
                    <a:pt x="1039724" y="882502"/>
                    <a:pt x="1022003" y="893135"/>
                  </a:cubicBezTo>
                  <a:cubicBezTo>
                    <a:pt x="1000088" y="906285"/>
                    <a:pt x="982453" y="927583"/>
                    <a:pt x="958207" y="935665"/>
                  </a:cubicBezTo>
                  <a:cubicBezTo>
                    <a:pt x="932174" y="944342"/>
                    <a:pt x="906774" y="951138"/>
                    <a:pt x="883779" y="967563"/>
                  </a:cubicBezTo>
                  <a:cubicBezTo>
                    <a:pt x="871543" y="976303"/>
                    <a:pt x="864937" y="992000"/>
                    <a:pt x="851882" y="999460"/>
                  </a:cubicBezTo>
                  <a:cubicBezTo>
                    <a:pt x="839194" y="1006710"/>
                    <a:pt x="822841" y="1004473"/>
                    <a:pt x="809352" y="1010093"/>
                  </a:cubicBezTo>
                  <a:cubicBezTo>
                    <a:pt x="669196" y="1068491"/>
                    <a:pt x="777570" y="1041967"/>
                    <a:pt x="671128" y="1063256"/>
                  </a:cubicBezTo>
                  <a:cubicBezTo>
                    <a:pt x="624700" y="1109684"/>
                    <a:pt x="657898" y="1087426"/>
                    <a:pt x="596700" y="1105786"/>
                  </a:cubicBezTo>
                  <a:cubicBezTo>
                    <a:pt x="575230" y="1112227"/>
                    <a:pt x="532905" y="1127051"/>
                    <a:pt x="532905" y="1127051"/>
                  </a:cubicBezTo>
                  <a:cubicBezTo>
                    <a:pt x="451389" y="1119963"/>
                    <a:pt x="369679" y="1114822"/>
                    <a:pt x="288356" y="1105786"/>
                  </a:cubicBezTo>
                  <a:cubicBezTo>
                    <a:pt x="268336" y="1103561"/>
                    <a:pt x="234086" y="1091240"/>
                    <a:pt x="213928" y="1084521"/>
                  </a:cubicBezTo>
                  <a:cubicBezTo>
                    <a:pt x="106435" y="923280"/>
                    <a:pt x="222783" y="1088767"/>
                    <a:pt x="139500" y="988828"/>
                  </a:cubicBezTo>
                  <a:cubicBezTo>
                    <a:pt x="95196" y="935663"/>
                    <a:pt x="144818" y="974653"/>
                    <a:pt x="86338" y="935665"/>
                  </a:cubicBezTo>
                  <a:cubicBezTo>
                    <a:pt x="67156" y="906892"/>
                    <a:pt x="57298" y="894964"/>
                    <a:pt x="43807" y="861237"/>
                  </a:cubicBezTo>
                  <a:cubicBezTo>
                    <a:pt x="18534" y="798055"/>
                    <a:pt x="27578" y="809751"/>
                    <a:pt x="11910" y="754911"/>
                  </a:cubicBezTo>
                  <a:cubicBezTo>
                    <a:pt x="8831" y="744135"/>
                    <a:pt x="1976" y="734200"/>
                    <a:pt x="1277" y="723014"/>
                  </a:cubicBezTo>
                  <a:cubicBezTo>
                    <a:pt x="-1597" y="677029"/>
                    <a:pt x="1277" y="630865"/>
                    <a:pt x="1277" y="584790"/>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62" name="Google Shape;362;p42"/>
            <p:cNvSpPr/>
            <p:nvPr/>
          </p:nvSpPr>
          <p:spPr>
            <a:xfrm>
              <a:off x="946298" y="4061637"/>
              <a:ext cx="1339702" cy="1158949"/>
            </a:xfrm>
            <a:custGeom>
              <a:avLst/>
              <a:gdLst/>
              <a:ahLst/>
              <a:cxnLst/>
              <a:rect l="l" t="t" r="r" b="b"/>
              <a:pathLst>
                <a:path w="1339702" h="1158949" extrusionOk="0">
                  <a:moveTo>
                    <a:pt x="1339702" y="0"/>
                  </a:moveTo>
                  <a:cubicBezTo>
                    <a:pt x="1266431" y="36636"/>
                    <a:pt x="1237545" y="47718"/>
                    <a:pt x="1169581" y="95693"/>
                  </a:cubicBezTo>
                  <a:cubicBezTo>
                    <a:pt x="1061935" y="171678"/>
                    <a:pt x="954488" y="277581"/>
                    <a:pt x="861237" y="361507"/>
                  </a:cubicBezTo>
                  <a:cubicBezTo>
                    <a:pt x="827707" y="391684"/>
                    <a:pt x="799260" y="427230"/>
                    <a:pt x="765544" y="457200"/>
                  </a:cubicBezTo>
                  <a:cubicBezTo>
                    <a:pt x="526562" y="669629"/>
                    <a:pt x="810702" y="400622"/>
                    <a:pt x="574158" y="595423"/>
                  </a:cubicBezTo>
                  <a:cubicBezTo>
                    <a:pt x="543205" y="620914"/>
                    <a:pt x="518481" y="653199"/>
                    <a:pt x="489097" y="680484"/>
                  </a:cubicBezTo>
                  <a:cubicBezTo>
                    <a:pt x="468813" y="699320"/>
                    <a:pt x="444007" y="713242"/>
                    <a:pt x="425302" y="733647"/>
                  </a:cubicBezTo>
                  <a:cubicBezTo>
                    <a:pt x="323570" y="844628"/>
                    <a:pt x="421648" y="773233"/>
                    <a:pt x="318976" y="861237"/>
                  </a:cubicBezTo>
                  <a:cubicBezTo>
                    <a:pt x="288294" y="887535"/>
                    <a:pt x="247529" y="903337"/>
                    <a:pt x="223283" y="935665"/>
                  </a:cubicBezTo>
                  <a:cubicBezTo>
                    <a:pt x="152763" y="1029692"/>
                    <a:pt x="193111" y="1009519"/>
                    <a:pt x="127590" y="1031358"/>
                  </a:cubicBezTo>
                  <a:cubicBezTo>
                    <a:pt x="103600" y="1103331"/>
                    <a:pt x="137404" y="1030269"/>
                    <a:pt x="85060" y="1073889"/>
                  </a:cubicBezTo>
                  <a:cubicBezTo>
                    <a:pt x="71446" y="1085234"/>
                    <a:pt x="65693" y="1103888"/>
                    <a:pt x="53162" y="1116419"/>
                  </a:cubicBezTo>
                  <a:cubicBezTo>
                    <a:pt x="44126" y="1125455"/>
                    <a:pt x="31243" y="1129701"/>
                    <a:pt x="21265" y="1137684"/>
                  </a:cubicBezTo>
                  <a:cubicBezTo>
                    <a:pt x="13437" y="1143946"/>
                    <a:pt x="7088" y="1151861"/>
                    <a:pt x="0" y="1158949"/>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63" name="Google Shape;363;p42"/>
            <p:cNvSpPr/>
            <p:nvPr/>
          </p:nvSpPr>
          <p:spPr>
            <a:xfrm>
              <a:off x="2378990" y="3423684"/>
              <a:ext cx="493145" cy="399024"/>
            </a:xfrm>
            <a:custGeom>
              <a:avLst/>
              <a:gdLst/>
              <a:ahLst/>
              <a:cxnLst/>
              <a:rect l="l" t="t" r="r" b="b"/>
              <a:pathLst>
                <a:path w="493145" h="399024" extrusionOk="0">
                  <a:moveTo>
                    <a:pt x="162191" y="63795"/>
                  </a:moveTo>
                  <a:cubicBezTo>
                    <a:pt x="144470" y="74428"/>
                    <a:pt x="125166" y="82783"/>
                    <a:pt x="109029" y="95693"/>
                  </a:cubicBezTo>
                  <a:cubicBezTo>
                    <a:pt x="89460" y="111349"/>
                    <a:pt x="55866" y="148856"/>
                    <a:pt x="55866" y="148856"/>
                  </a:cubicBezTo>
                  <a:cubicBezTo>
                    <a:pt x="52322" y="159488"/>
                    <a:pt x="50245" y="170729"/>
                    <a:pt x="45233" y="180753"/>
                  </a:cubicBezTo>
                  <a:cubicBezTo>
                    <a:pt x="39518" y="192183"/>
                    <a:pt x="29158" y="200974"/>
                    <a:pt x="23968" y="212651"/>
                  </a:cubicBezTo>
                  <a:cubicBezTo>
                    <a:pt x="14864" y="233134"/>
                    <a:pt x="2703" y="276446"/>
                    <a:pt x="2703" y="276446"/>
                  </a:cubicBezTo>
                  <a:cubicBezTo>
                    <a:pt x="6247" y="315432"/>
                    <a:pt x="-11119" y="362835"/>
                    <a:pt x="13336" y="393404"/>
                  </a:cubicBezTo>
                  <a:cubicBezTo>
                    <a:pt x="29663" y="413813"/>
                    <a:pt x="112019" y="372929"/>
                    <a:pt x="130294" y="361507"/>
                  </a:cubicBezTo>
                  <a:cubicBezTo>
                    <a:pt x="145321" y="352115"/>
                    <a:pt x="157797" y="339001"/>
                    <a:pt x="172824" y="329609"/>
                  </a:cubicBezTo>
                  <a:cubicBezTo>
                    <a:pt x="214422" y="303610"/>
                    <a:pt x="212133" y="316345"/>
                    <a:pt x="247252" y="287079"/>
                  </a:cubicBezTo>
                  <a:cubicBezTo>
                    <a:pt x="258804" y="277453"/>
                    <a:pt x="269524" y="266733"/>
                    <a:pt x="279150" y="255181"/>
                  </a:cubicBezTo>
                  <a:cubicBezTo>
                    <a:pt x="287331" y="245364"/>
                    <a:pt x="290713" y="231599"/>
                    <a:pt x="300415" y="223283"/>
                  </a:cubicBezTo>
                  <a:cubicBezTo>
                    <a:pt x="316105" y="209834"/>
                    <a:pt x="337583" y="204472"/>
                    <a:pt x="353577" y="191386"/>
                  </a:cubicBezTo>
                  <a:cubicBezTo>
                    <a:pt x="376853" y="172342"/>
                    <a:pt x="396108" y="148855"/>
                    <a:pt x="417373" y="127590"/>
                  </a:cubicBezTo>
                  <a:cubicBezTo>
                    <a:pt x="468939" y="76024"/>
                    <a:pt x="448782" y="101742"/>
                    <a:pt x="481168" y="53163"/>
                  </a:cubicBezTo>
                  <a:cubicBezTo>
                    <a:pt x="484712" y="38986"/>
                    <a:pt x="497228" y="24200"/>
                    <a:pt x="491801" y="10632"/>
                  </a:cubicBezTo>
                  <a:cubicBezTo>
                    <a:pt x="487639" y="226"/>
                    <a:pt x="471111" y="0"/>
                    <a:pt x="459903" y="0"/>
                  </a:cubicBezTo>
                  <a:cubicBezTo>
                    <a:pt x="420756" y="0"/>
                    <a:pt x="381931" y="7088"/>
                    <a:pt x="342945" y="10632"/>
                  </a:cubicBezTo>
                  <a:lnTo>
                    <a:pt x="279150" y="42530"/>
                  </a:ln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64" name="Google Shape;364;p42"/>
            <p:cNvSpPr/>
            <p:nvPr/>
          </p:nvSpPr>
          <p:spPr>
            <a:xfrm>
              <a:off x="2445488" y="3732028"/>
              <a:ext cx="563526" cy="329609"/>
            </a:xfrm>
            <a:custGeom>
              <a:avLst/>
              <a:gdLst/>
              <a:ahLst/>
              <a:cxnLst/>
              <a:rect l="l" t="t" r="r" b="b"/>
              <a:pathLst>
                <a:path w="563526" h="329609" extrusionOk="0">
                  <a:moveTo>
                    <a:pt x="563526" y="0"/>
                  </a:moveTo>
                  <a:cubicBezTo>
                    <a:pt x="464289" y="3544"/>
                    <a:pt x="364681" y="1363"/>
                    <a:pt x="265814" y="10632"/>
                  </a:cubicBezTo>
                  <a:cubicBezTo>
                    <a:pt x="250033" y="12111"/>
                    <a:pt x="237853" y="25654"/>
                    <a:pt x="223284" y="31898"/>
                  </a:cubicBezTo>
                  <a:cubicBezTo>
                    <a:pt x="212982" y="36313"/>
                    <a:pt x="202019" y="38986"/>
                    <a:pt x="191386" y="42530"/>
                  </a:cubicBezTo>
                  <a:cubicBezTo>
                    <a:pt x="181756" y="49753"/>
                    <a:pt x="132505" y="87920"/>
                    <a:pt x="116959" y="95693"/>
                  </a:cubicBezTo>
                  <a:cubicBezTo>
                    <a:pt x="106934" y="100705"/>
                    <a:pt x="95694" y="102781"/>
                    <a:pt x="85061" y="106325"/>
                  </a:cubicBezTo>
                  <a:cubicBezTo>
                    <a:pt x="59629" y="123280"/>
                    <a:pt x="39869" y="133442"/>
                    <a:pt x="21265" y="159488"/>
                  </a:cubicBezTo>
                  <a:cubicBezTo>
                    <a:pt x="12052" y="172386"/>
                    <a:pt x="7088" y="187842"/>
                    <a:pt x="0" y="202019"/>
                  </a:cubicBezTo>
                  <a:cubicBezTo>
                    <a:pt x="3544" y="241005"/>
                    <a:pt x="-1747" y="281839"/>
                    <a:pt x="10633" y="318977"/>
                  </a:cubicBezTo>
                  <a:cubicBezTo>
                    <a:pt x="14177" y="329610"/>
                    <a:pt x="31323" y="329609"/>
                    <a:pt x="42531" y="329609"/>
                  </a:cubicBezTo>
                  <a:cubicBezTo>
                    <a:pt x="109964" y="329609"/>
                    <a:pt x="177210" y="322521"/>
                    <a:pt x="244549" y="318977"/>
                  </a:cubicBezTo>
                  <a:cubicBezTo>
                    <a:pt x="265814" y="311889"/>
                    <a:pt x="288296" y="307737"/>
                    <a:pt x="308345" y="297712"/>
                  </a:cubicBezTo>
                  <a:cubicBezTo>
                    <a:pt x="360899" y="271434"/>
                    <a:pt x="335838" y="281458"/>
                    <a:pt x="382772" y="265814"/>
                  </a:cubicBezTo>
                  <a:lnTo>
                    <a:pt x="446568" y="223284"/>
                  </a:lnTo>
                  <a:cubicBezTo>
                    <a:pt x="459079" y="214943"/>
                    <a:pt x="465954" y="199727"/>
                    <a:pt x="478465" y="191386"/>
                  </a:cubicBezTo>
                  <a:cubicBezTo>
                    <a:pt x="487790" y="185169"/>
                    <a:pt x="500338" y="185765"/>
                    <a:pt x="510363" y="180753"/>
                  </a:cubicBezTo>
                  <a:cubicBezTo>
                    <a:pt x="521793" y="175038"/>
                    <a:pt x="531628" y="166576"/>
                    <a:pt x="542261" y="159488"/>
                  </a:cubicBezTo>
                  <a:cubicBezTo>
                    <a:pt x="556306" y="117352"/>
                    <a:pt x="573419" y="80862"/>
                    <a:pt x="542261" y="31898"/>
                  </a:cubicBezTo>
                  <a:cubicBezTo>
                    <a:pt x="530227" y="12987"/>
                    <a:pt x="478465" y="33048"/>
                    <a:pt x="478465" y="10632"/>
                  </a:cubicBezTo>
                  <a:lnTo>
                    <a:pt x="478465" y="0"/>
                  </a:ln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365" name="Google Shape;365;p42">
            <a:extLst>
              <a:ext uri="{C183D7F6-B498-43B3-948B-1728B52AA6E4}">
                <adec:decorative xmlns:adec="http://schemas.microsoft.com/office/drawing/2017/decorative" val="1"/>
              </a:ext>
            </a:extLst>
          </p:cNvPr>
          <p:cNvGrpSpPr/>
          <p:nvPr/>
        </p:nvGrpSpPr>
        <p:grpSpPr>
          <a:xfrm>
            <a:off x="1499416" y="697600"/>
            <a:ext cx="1969682" cy="1164266"/>
            <a:chOff x="212651" y="1658679"/>
            <a:chExt cx="2626242" cy="1552354"/>
          </a:xfrm>
        </p:grpSpPr>
        <p:sp>
          <p:nvSpPr>
            <p:cNvPr id="366" name="Google Shape;366;p42"/>
            <p:cNvSpPr/>
            <p:nvPr/>
          </p:nvSpPr>
          <p:spPr>
            <a:xfrm>
              <a:off x="499730" y="1988288"/>
              <a:ext cx="1665208" cy="1222745"/>
            </a:xfrm>
            <a:custGeom>
              <a:avLst/>
              <a:gdLst/>
              <a:ahLst/>
              <a:cxnLst/>
              <a:rect l="l" t="t" r="r" b="b"/>
              <a:pathLst>
                <a:path w="1665208" h="1222745" extrusionOk="0">
                  <a:moveTo>
                    <a:pt x="95693" y="127591"/>
                  </a:moveTo>
                  <a:cubicBezTo>
                    <a:pt x="99982" y="106148"/>
                    <a:pt x="102559" y="58176"/>
                    <a:pt x="127591" y="42531"/>
                  </a:cubicBezTo>
                  <a:cubicBezTo>
                    <a:pt x="127602" y="42524"/>
                    <a:pt x="207329" y="15951"/>
                    <a:pt x="223284" y="10633"/>
                  </a:cubicBezTo>
                  <a:lnTo>
                    <a:pt x="255182" y="0"/>
                  </a:lnTo>
                  <a:cubicBezTo>
                    <a:pt x="393405" y="3544"/>
                    <a:pt x="531739" y="4056"/>
                    <a:pt x="669851" y="10633"/>
                  </a:cubicBezTo>
                  <a:cubicBezTo>
                    <a:pt x="681046" y="11166"/>
                    <a:pt x="690876" y="18547"/>
                    <a:pt x="701749" y="21265"/>
                  </a:cubicBezTo>
                  <a:cubicBezTo>
                    <a:pt x="719281" y="25648"/>
                    <a:pt x="737086" y="28927"/>
                    <a:pt x="754912" y="31898"/>
                  </a:cubicBezTo>
                  <a:cubicBezTo>
                    <a:pt x="779632" y="36018"/>
                    <a:pt x="804570" y="38720"/>
                    <a:pt x="829340" y="42531"/>
                  </a:cubicBezTo>
                  <a:cubicBezTo>
                    <a:pt x="866870" y="48305"/>
                    <a:pt x="908956" y="55498"/>
                    <a:pt x="946298" y="63796"/>
                  </a:cubicBezTo>
                  <a:cubicBezTo>
                    <a:pt x="960563" y="66966"/>
                    <a:pt x="974831" y="70229"/>
                    <a:pt x="988828" y="74428"/>
                  </a:cubicBezTo>
                  <a:cubicBezTo>
                    <a:pt x="1024279" y="85063"/>
                    <a:pt x="1058393" y="100199"/>
                    <a:pt x="1095154" y="106326"/>
                  </a:cubicBezTo>
                  <a:cubicBezTo>
                    <a:pt x="1123339" y="111024"/>
                    <a:pt x="1151861" y="113415"/>
                    <a:pt x="1180214" y="116959"/>
                  </a:cubicBezTo>
                  <a:cubicBezTo>
                    <a:pt x="1277801" y="149487"/>
                    <a:pt x="1221706" y="135994"/>
                    <a:pt x="1350335" y="148856"/>
                  </a:cubicBezTo>
                  <a:cubicBezTo>
                    <a:pt x="1415019" y="170418"/>
                    <a:pt x="1349348" y="145418"/>
                    <a:pt x="1414130" y="180754"/>
                  </a:cubicBezTo>
                  <a:cubicBezTo>
                    <a:pt x="1441960" y="195934"/>
                    <a:pt x="1470837" y="209107"/>
                    <a:pt x="1499191" y="223284"/>
                  </a:cubicBezTo>
                  <a:cubicBezTo>
                    <a:pt x="1517562" y="232469"/>
                    <a:pt x="1577865" y="295572"/>
                    <a:pt x="1594884" y="329610"/>
                  </a:cubicBezTo>
                  <a:cubicBezTo>
                    <a:pt x="1631347" y="402535"/>
                    <a:pt x="1604371" y="361232"/>
                    <a:pt x="1626782" y="435935"/>
                  </a:cubicBezTo>
                  <a:cubicBezTo>
                    <a:pt x="1632266" y="454216"/>
                    <a:pt x="1640959" y="471377"/>
                    <a:pt x="1648047" y="489098"/>
                  </a:cubicBezTo>
                  <a:cubicBezTo>
                    <a:pt x="1661908" y="627718"/>
                    <a:pt x="1678492" y="745258"/>
                    <a:pt x="1648047" y="893135"/>
                  </a:cubicBezTo>
                  <a:cubicBezTo>
                    <a:pt x="1639625" y="934043"/>
                    <a:pt x="1561947" y="967227"/>
                    <a:pt x="1531089" y="988828"/>
                  </a:cubicBezTo>
                  <a:cubicBezTo>
                    <a:pt x="1512497" y="1001842"/>
                    <a:pt x="1496518" y="1018345"/>
                    <a:pt x="1477926" y="1031359"/>
                  </a:cubicBezTo>
                  <a:cubicBezTo>
                    <a:pt x="1426794" y="1067151"/>
                    <a:pt x="1431265" y="1057281"/>
                    <a:pt x="1382233" y="1084521"/>
                  </a:cubicBezTo>
                  <a:cubicBezTo>
                    <a:pt x="1364168" y="1094557"/>
                    <a:pt x="1346265" y="1104955"/>
                    <a:pt x="1329070" y="1116419"/>
                  </a:cubicBezTo>
                  <a:cubicBezTo>
                    <a:pt x="1314325" y="1126249"/>
                    <a:pt x="1302390" y="1140392"/>
                    <a:pt x="1286540" y="1148317"/>
                  </a:cubicBezTo>
                  <a:cubicBezTo>
                    <a:pt x="1273470" y="1154852"/>
                    <a:pt x="1258007" y="1154750"/>
                    <a:pt x="1244010" y="1158949"/>
                  </a:cubicBezTo>
                  <a:cubicBezTo>
                    <a:pt x="1137860" y="1190793"/>
                    <a:pt x="1223176" y="1174076"/>
                    <a:pt x="1105786" y="1190847"/>
                  </a:cubicBezTo>
                  <a:cubicBezTo>
                    <a:pt x="1095154" y="1194391"/>
                    <a:pt x="1084879" y="1199281"/>
                    <a:pt x="1073889" y="1201479"/>
                  </a:cubicBezTo>
                  <a:cubicBezTo>
                    <a:pt x="1049314" y="1206394"/>
                    <a:pt x="1024181" y="1207992"/>
                    <a:pt x="999461" y="1212112"/>
                  </a:cubicBezTo>
                  <a:cubicBezTo>
                    <a:pt x="981635" y="1215083"/>
                    <a:pt x="964019" y="1219201"/>
                    <a:pt x="946298" y="1222745"/>
                  </a:cubicBezTo>
                  <a:cubicBezTo>
                    <a:pt x="786810" y="1215656"/>
                    <a:pt x="626990" y="1213962"/>
                    <a:pt x="467833" y="1201479"/>
                  </a:cubicBezTo>
                  <a:cubicBezTo>
                    <a:pt x="445486" y="1199726"/>
                    <a:pt x="425302" y="1187302"/>
                    <a:pt x="404037" y="1180214"/>
                  </a:cubicBezTo>
                  <a:cubicBezTo>
                    <a:pt x="390174" y="1175593"/>
                    <a:pt x="375684" y="1173126"/>
                    <a:pt x="361507" y="1169582"/>
                  </a:cubicBezTo>
                  <a:cubicBezTo>
                    <a:pt x="350875" y="1162494"/>
                    <a:pt x="341039" y="1154032"/>
                    <a:pt x="329610" y="1148317"/>
                  </a:cubicBezTo>
                  <a:cubicBezTo>
                    <a:pt x="234116" y="1100569"/>
                    <a:pt x="385583" y="1194771"/>
                    <a:pt x="244549" y="1116419"/>
                  </a:cubicBezTo>
                  <a:cubicBezTo>
                    <a:pt x="229058" y="1107813"/>
                    <a:pt x="216439" y="1094821"/>
                    <a:pt x="202019" y="1084521"/>
                  </a:cubicBezTo>
                  <a:cubicBezTo>
                    <a:pt x="191620" y="1077093"/>
                    <a:pt x="179823" y="1071572"/>
                    <a:pt x="170121" y="1063256"/>
                  </a:cubicBezTo>
                  <a:cubicBezTo>
                    <a:pt x="78973" y="985129"/>
                    <a:pt x="166133" y="1057939"/>
                    <a:pt x="106326" y="978196"/>
                  </a:cubicBezTo>
                  <a:cubicBezTo>
                    <a:pt x="94297" y="962157"/>
                    <a:pt x="75825" y="951704"/>
                    <a:pt x="63796" y="935665"/>
                  </a:cubicBezTo>
                  <a:cubicBezTo>
                    <a:pt x="42420" y="907164"/>
                    <a:pt x="33521" y="859979"/>
                    <a:pt x="21265" y="829340"/>
                  </a:cubicBezTo>
                  <a:lnTo>
                    <a:pt x="0" y="776177"/>
                  </a:lnTo>
                  <a:cubicBezTo>
                    <a:pt x="3544" y="680484"/>
                    <a:pt x="4263" y="584645"/>
                    <a:pt x="10633" y="489098"/>
                  </a:cubicBezTo>
                  <a:cubicBezTo>
                    <a:pt x="13070" y="452537"/>
                    <a:pt x="30713" y="452243"/>
                    <a:pt x="53163" y="425303"/>
                  </a:cubicBezTo>
                  <a:cubicBezTo>
                    <a:pt x="83210" y="389247"/>
                    <a:pt x="68137" y="400996"/>
                    <a:pt x="85061" y="361507"/>
                  </a:cubicBezTo>
                  <a:cubicBezTo>
                    <a:pt x="116536" y="288067"/>
                    <a:pt x="91812" y="346750"/>
                    <a:pt x="138223" y="287079"/>
                  </a:cubicBezTo>
                  <a:cubicBezTo>
                    <a:pt x="153914" y="266905"/>
                    <a:pt x="166577" y="244549"/>
                    <a:pt x="180754" y="223284"/>
                  </a:cubicBezTo>
                  <a:lnTo>
                    <a:pt x="202019" y="191386"/>
                  </a:lnTo>
                  <a:cubicBezTo>
                    <a:pt x="214573" y="141168"/>
                    <a:pt x="206116" y="161926"/>
                    <a:pt x="223284" y="127591"/>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67" name="Google Shape;367;p42"/>
            <p:cNvSpPr/>
            <p:nvPr/>
          </p:nvSpPr>
          <p:spPr>
            <a:xfrm>
              <a:off x="797442" y="1658679"/>
              <a:ext cx="308353" cy="318977"/>
            </a:xfrm>
            <a:custGeom>
              <a:avLst/>
              <a:gdLst/>
              <a:ahLst/>
              <a:cxnLst/>
              <a:rect l="l" t="t" r="r" b="b"/>
              <a:pathLst>
                <a:path w="308353" h="318977" extrusionOk="0">
                  <a:moveTo>
                    <a:pt x="0" y="308344"/>
                  </a:moveTo>
                  <a:cubicBezTo>
                    <a:pt x="3544" y="287079"/>
                    <a:pt x="3815" y="265001"/>
                    <a:pt x="10632" y="244549"/>
                  </a:cubicBezTo>
                  <a:cubicBezTo>
                    <a:pt x="14673" y="232426"/>
                    <a:pt x="26708" y="224329"/>
                    <a:pt x="31898" y="212651"/>
                  </a:cubicBezTo>
                  <a:cubicBezTo>
                    <a:pt x="41002" y="192168"/>
                    <a:pt x="46075" y="170121"/>
                    <a:pt x="53163" y="148856"/>
                  </a:cubicBezTo>
                  <a:cubicBezTo>
                    <a:pt x="57204" y="136733"/>
                    <a:pt x="68088" y="128053"/>
                    <a:pt x="74428" y="116958"/>
                  </a:cubicBezTo>
                  <a:cubicBezTo>
                    <a:pt x="82292" y="103196"/>
                    <a:pt x="89449" y="88996"/>
                    <a:pt x="95693" y="74428"/>
                  </a:cubicBezTo>
                  <a:cubicBezTo>
                    <a:pt x="100108" y="64126"/>
                    <a:pt x="100559" y="52141"/>
                    <a:pt x="106325" y="42530"/>
                  </a:cubicBezTo>
                  <a:cubicBezTo>
                    <a:pt x="116424" y="25698"/>
                    <a:pt x="145003" y="9657"/>
                    <a:pt x="159488" y="0"/>
                  </a:cubicBezTo>
                  <a:cubicBezTo>
                    <a:pt x="170121" y="3544"/>
                    <a:pt x="182634" y="3632"/>
                    <a:pt x="191386" y="10633"/>
                  </a:cubicBezTo>
                  <a:cubicBezTo>
                    <a:pt x="201364" y="18616"/>
                    <a:pt x="206532" y="31312"/>
                    <a:pt x="212651" y="42530"/>
                  </a:cubicBezTo>
                  <a:cubicBezTo>
                    <a:pt x="234618" y="82802"/>
                    <a:pt x="254198" y="116897"/>
                    <a:pt x="265814" y="159488"/>
                  </a:cubicBezTo>
                  <a:cubicBezTo>
                    <a:pt x="273504" y="187684"/>
                    <a:pt x="279991" y="216195"/>
                    <a:pt x="287079" y="244549"/>
                  </a:cubicBezTo>
                  <a:cubicBezTo>
                    <a:pt x="309465" y="334093"/>
                    <a:pt x="308344" y="282389"/>
                    <a:pt x="308344" y="318977"/>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68" name="Google Shape;368;p42"/>
            <p:cNvSpPr/>
            <p:nvPr/>
          </p:nvSpPr>
          <p:spPr>
            <a:xfrm>
              <a:off x="1616149" y="1740532"/>
              <a:ext cx="463645" cy="492305"/>
            </a:xfrm>
            <a:custGeom>
              <a:avLst/>
              <a:gdLst/>
              <a:ahLst/>
              <a:cxnLst/>
              <a:rect l="l" t="t" r="r" b="b"/>
              <a:pathLst>
                <a:path w="463645" h="492305" extrusionOk="0">
                  <a:moveTo>
                    <a:pt x="0" y="343449"/>
                  </a:moveTo>
                  <a:cubicBezTo>
                    <a:pt x="10633" y="325728"/>
                    <a:pt x="18668" y="306163"/>
                    <a:pt x="31898" y="290287"/>
                  </a:cubicBezTo>
                  <a:cubicBezTo>
                    <a:pt x="54359" y="263334"/>
                    <a:pt x="86863" y="245052"/>
                    <a:pt x="106325" y="215859"/>
                  </a:cubicBezTo>
                  <a:cubicBezTo>
                    <a:pt x="113414" y="205226"/>
                    <a:pt x="117774" y="192142"/>
                    <a:pt x="127591" y="183961"/>
                  </a:cubicBezTo>
                  <a:cubicBezTo>
                    <a:pt x="139767" y="173814"/>
                    <a:pt x="156680" y="171097"/>
                    <a:pt x="170121" y="162696"/>
                  </a:cubicBezTo>
                  <a:cubicBezTo>
                    <a:pt x="189394" y="150650"/>
                    <a:pt x="222049" y="120783"/>
                    <a:pt x="244549" y="109533"/>
                  </a:cubicBezTo>
                  <a:cubicBezTo>
                    <a:pt x="261620" y="100998"/>
                    <a:pt x="280956" y="97407"/>
                    <a:pt x="297711" y="88268"/>
                  </a:cubicBezTo>
                  <a:cubicBezTo>
                    <a:pt x="320148" y="76030"/>
                    <a:pt x="337261" y="53820"/>
                    <a:pt x="361507" y="45738"/>
                  </a:cubicBezTo>
                  <a:lnTo>
                    <a:pt x="425302" y="24473"/>
                  </a:lnTo>
                  <a:cubicBezTo>
                    <a:pt x="435935" y="17385"/>
                    <a:pt x="453689" y="-9079"/>
                    <a:pt x="457200" y="3208"/>
                  </a:cubicBezTo>
                  <a:cubicBezTo>
                    <a:pt x="475265" y="66438"/>
                    <a:pt x="452381" y="90180"/>
                    <a:pt x="425302" y="130798"/>
                  </a:cubicBezTo>
                  <a:cubicBezTo>
                    <a:pt x="421758" y="148519"/>
                    <a:pt x="419425" y="166526"/>
                    <a:pt x="414670" y="183961"/>
                  </a:cubicBezTo>
                  <a:cubicBezTo>
                    <a:pt x="408772" y="205587"/>
                    <a:pt x="400492" y="226491"/>
                    <a:pt x="393404" y="247756"/>
                  </a:cubicBezTo>
                  <a:lnTo>
                    <a:pt x="382772" y="279654"/>
                  </a:lnTo>
                  <a:cubicBezTo>
                    <a:pt x="378731" y="291777"/>
                    <a:pt x="368595" y="300919"/>
                    <a:pt x="361507" y="311552"/>
                  </a:cubicBezTo>
                  <a:cubicBezTo>
                    <a:pt x="350116" y="471013"/>
                    <a:pt x="350874" y="410663"/>
                    <a:pt x="350874" y="492305"/>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69" name="Google Shape;369;p42"/>
            <p:cNvSpPr/>
            <p:nvPr/>
          </p:nvSpPr>
          <p:spPr>
            <a:xfrm>
              <a:off x="1179528" y="2550845"/>
              <a:ext cx="192072" cy="162254"/>
            </a:xfrm>
            <a:custGeom>
              <a:avLst/>
              <a:gdLst/>
              <a:ahLst/>
              <a:cxnLst/>
              <a:rect l="l" t="t" r="r" b="b"/>
              <a:pathLst>
                <a:path w="192072" h="162254" extrusionOk="0">
                  <a:moveTo>
                    <a:pt x="128277" y="969"/>
                  </a:moveTo>
                  <a:cubicBezTo>
                    <a:pt x="114100" y="-6119"/>
                    <a:pt x="91161" y="27452"/>
                    <a:pt x="75114" y="43499"/>
                  </a:cubicBezTo>
                  <a:cubicBezTo>
                    <a:pt x="4230" y="114383"/>
                    <a:pt x="107012" y="39955"/>
                    <a:pt x="21951" y="96662"/>
                  </a:cubicBezTo>
                  <a:cubicBezTo>
                    <a:pt x="14863" y="107295"/>
                    <a:pt x="2787" y="115955"/>
                    <a:pt x="686" y="128560"/>
                  </a:cubicBezTo>
                  <a:cubicBezTo>
                    <a:pt x="-1156" y="139615"/>
                    <a:pt x="180" y="159219"/>
                    <a:pt x="11319" y="160457"/>
                  </a:cubicBezTo>
                  <a:cubicBezTo>
                    <a:pt x="71305" y="167122"/>
                    <a:pt x="131821" y="153369"/>
                    <a:pt x="192072" y="149825"/>
                  </a:cubicBezTo>
                  <a:cubicBezTo>
                    <a:pt x="173250" y="74541"/>
                    <a:pt x="195721" y="133426"/>
                    <a:pt x="160174" y="86029"/>
                  </a:cubicBezTo>
                  <a:cubicBezTo>
                    <a:pt x="110117" y="19285"/>
                    <a:pt x="142454" y="8057"/>
                    <a:pt x="128277" y="969"/>
                  </a:cubicBezTo>
                  <a:close/>
                </a:path>
              </a:pathLst>
            </a:custGeom>
            <a:solidFill>
              <a:schemeClr val="lt1"/>
            </a:solid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70" name="Google Shape;370;p42"/>
            <p:cNvSpPr/>
            <p:nvPr/>
          </p:nvSpPr>
          <p:spPr>
            <a:xfrm>
              <a:off x="223284" y="2509269"/>
              <a:ext cx="946297" cy="127605"/>
            </a:xfrm>
            <a:custGeom>
              <a:avLst/>
              <a:gdLst/>
              <a:ahLst/>
              <a:cxnLst/>
              <a:rect l="l" t="t" r="r" b="b"/>
              <a:pathLst>
                <a:path w="946297" h="127605" extrusionOk="0">
                  <a:moveTo>
                    <a:pt x="946297" y="127605"/>
                  </a:moveTo>
                  <a:cubicBezTo>
                    <a:pt x="886848" y="122651"/>
                    <a:pt x="824075" y="122303"/>
                    <a:pt x="765544" y="106340"/>
                  </a:cubicBezTo>
                  <a:cubicBezTo>
                    <a:pt x="743919" y="100442"/>
                    <a:pt x="724072" y="87104"/>
                    <a:pt x="701749" y="85075"/>
                  </a:cubicBezTo>
                  <a:cubicBezTo>
                    <a:pt x="510584" y="67697"/>
                    <a:pt x="623893" y="76305"/>
                    <a:pt x="361507" y="63810"/>
                  </a:cubicBezTo>
                  <a:cubicBezTo>
                    <a:pt x="338789" y="56238"/>
                    <a:pt x="310437" y="45882"/>
                    <a:pt x="287079" y="42545"/>
                  </a:cubicBezTo>
                  <a:cubicBezTo>
                    <a:pt x="251818" y="37508"/>
                    <a:pt x="216195" y="35456"/>
                    <a:pt x="180753" y="31912"/>
                  </a:cubicBezTo>
                  <a:cubicBezTo>
                    <a:pt x="166576" y="28368"/>
                    <a:pt x="152274" y="25294"/>
                    <a:pt x="138223" y="21280"/>
                  </a:cubicBezTo>
                  <a:cubicBezTo>
                    <a:pt x="127446" y="18201"/>
                    <a:pt x="117352" y="12652"/>
                    <a:pt x="106325" y="10647"/>
                  </a:cubicBezTo>
                  <a:cubicBezTo>
                    <a:pt x="43013" y="-864"/>
                    <a:pt x="42699" y="15"/>
                    <a:pt x="0" y="15"/>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71" name="Google Shape;371;p42"/>
            <p:cNvSpPr/>
            <p:nvPr/>
          </p:nvSpPr>
          <p:spPr>
            <a:xfrm>
              <a:off x="1414130" y="2604977"/>
              <a:ext cx="1424763" cy="95696"/>
            </a:xfrm>
            <a:custGeom>
              <a:avLst/>
              <a:gdLst/>
              <a:ahLst/>
              <a:cxnLst/>
              <a:rect l="l" t="t" r="r" b="b"/>
              <a:pathLst>
                <a:path w="1424763" h="95696" extrusionOk="0">
                  <a:moveTo>
                    <a:pt x="0" y="31897"/>
                  </a:moveTo>
                  <a:cubicBezTo>
                    <a:pt x="60251" y="28353"/>
                    <a:pt x="120607" y="26277"/>
                    <a:pt x="180754" y="21265"/>
                  </a:cubicBezTo>
                  <a:cubicBezTo>
                    <a:pt x="205729" y="19184"/>
                    <a:pt x="230234" y="13008"/>
                    <a:pt x="255182" y="10632"/>
                  </a:cubicBezTo>
                  <a:cubicBezTo>
                    <a:pt x="304703" y="5916"/>
                    <a:pt x="354419" y="3544"/>
                    <a:pt x="404037" y="0"/>
                  </a:cubicBezTo>
                  <a:lnTo>
                    <a:pt x="1031358" y="10632"/>
                  </a:lnTo>
                  <a:cubicBezTo>
                    <a:pt x="1045964" y="11096"/>
                    <a:pt x="1059559" y="18399"/>
                    <a:pt x="1073889" y="21265"/>
                  </a:cubicBezTo>
                  <a:cubicBezTo>
                    <a:pt x="1095029" y="25493"/>
                    <a:pt x="1116419" y="28353"/>
                    <a:pt x="1137684" y="31897"/>
                  </a:cubicBezTo>
                  <a:cubicBezTo>
                    <a:pt x="1198658" y="52222"/>
                    <a:pt x="1139353" y="33919"/>
                    <a:pt x="1222744" y="53163"/>
                  </a:cubicBezTo>
                  <a:cubicBezTo>
                    <a:pt x="1251222" y="59735"/>
                    <a:pt x="1279451" y="67340"/>
                    <a:pt x="1307805" y="74428"/>
                  </a:cubicBezTo>
                  <a:cubicBezTo>
                    <a:pt x="1318678" y="77146"/>
                    <a:pt x="1328713" y="82862"/>
                    <a:pt x="1339703" y="85060"/>
                  </a:cubicBezTo>
                  <a:cubicBezTo>
                    <a:pt x="1395374" y="96194"/>
                    <a:pt x="1392218" y="95693"/>
                    <a:pt x="1424763" y="95693"/>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72" name="Google Shape;372;p42"/>
            <p:cNvSpPr/>
            <p:nvPr/>
          </p:nvSpPr>
          <p:spPr>
            <a:xfrm>
              <a:off x="212651" y="2699292"/>
              <a:ext cx="871870" cy="43908"/>
            </a:xfrm>
            <a:custGeom>
              <a:avLst/>
              <a:gdLst/>
              <a:ahLst/>
              <a:cxnLst/>
              <a:rect l="l" t="t" r="r" b="b"/>
              <a:pathLst>
                <a:path w="871870" h="43908" extrusionOk="0">
                  <a:moveTo>
                    <a:pt x="871870" y="43908"/>
                  </a:moveTo>
                  <a:lnTo>
                    <a:pt x="797442" y="22643"/>
                  </a:lnTo>
                  <a:cubicBezTo>
                    <a:pt x="786707" y="19422"/>
                    <a:pt x="776599" y="13853"/>
                    <a:pt x="765544" y="12010"/>
                  </a:cubicBezTo>
                  <a:cubicBezTo>
                    <a:pt x="733887" y="6734"/>
                    <a:pt x="701942" y="1824"/>
                    <a:pt x="669851" y="1378"/>
                  </a:cubicBezTo>
                  <a:cubicBezTo>
                    <a:pt x="446589" y="-1723"/>
                    <a:pt x="223284" y="1378"/>
                    <a:pt x="0" y="1378"/>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73" name="Google Shape;373;p42"/>
            <p:cNvSpPr/>
            <p:nvPr/>
          </p:nvSpPr>
          <p:spPr>
            <a:xfrm>
              <a:off x="1509823" y="2724004"/>
              <a:ext cx="1052624" cy="126413"/>
            </a:xfrm>
            <a:custGeom>
              <a:avLst/>
              <a:gdLst/>
              <a:ahLst/>
              <a:cxnLst/>
              <a:rect l="l" t="t" r="r" b="b"/>
              <a:pathLst>
                <a:path w="1052624" h="126413" extrusionOk="0">
                  <a:moveTo>
                    <a:pt x="0" y="19196"/>
                  </a:moveTo>
                  <a:cubicBezTo>
                    <a:pt x="198500" y="-13888"/>
                    <a:pt x="76308" y="2347"/>
                    <a:pt x="489098" y="19196"/>
                  </a:cubicBezTo>
                  <a:cubicBezTo>
                    <a:pt x="521160" y="20505"/>
                    <a:pt x="599264" y="29909"/>
                    <a:pt x="637954" y="40461"/>
                  </a:cubicBezTo>
                  <a:cubicBezTo>
                    <a:pt x="659579" y="46359"/>
                    <a:pt x="679831" y="57029"/>
                    <a:pt x="701749" y="61726"/>
                  </a:cubicBezTo>
                  <a:cubicBezTo>
                    <a:pt x="729689" y="67713"/>
                    <a:pt x="758486" y="68583"/>
                    <a:pt x="786810" y="72359"/>
                  </a:cubicBezTo>
                  <a:cubicBezTo>
                    <a:pt x="811651" y="75671"/>
                    <a:pt x="836580" y="78508"/>
                    <a:pt x="861237" y="82991"/>
                  </a:cubicBezTo>
                  <a:cubicBezTo>
                    <a:pt x="906934" y="91299"/>
                    <a:pt x="895815" y="92871"/>
                    <a:pt x="935665" y="104256"/>
                  </a:cubicBezTo>
                  <a:cubicBezTo>
                    <a:pt x="949716" y="108271"/>
                    <a:pt x="964145" y="110874"/>
                    <a:pt x="978196" y="114889"/>
                  </a:cubicBezTo>
                  <a:cubicBezTo>
                    <a:pt x="988972" y="117968"/>
                    <a:pt x="998998" y="123937"/>
                    <a:pt x="1010093" y="125522"/>
                  </a:cubicBezTo>
                  <a:cubicBezTo>
                    <a:pt x="1024128" y="127527"/>
                    <a:pt x="1038447" y="125522"/>
                    <a:pt x="1052624" y="125522"/>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74" name="Google Shape;374;p42"/>
            <p:cNvSpPr/>
            <p:nvPr/>
          </p:nvSpPr>
          <p:spPr>
            <a:xfrm>
              <a:off x="393405" y="2785730"/>
              <a:ext cx="627321" cy="234913"/>
            </a:xfrm>
            <a:custGeom>
              <a:avLst/>
              <a:gdLst/>
              <a:ahLst/>
              <a:cxnLst/>
              <a:rect l="l" t="t" r="r" b="b"/>
              <a:pathLst>
                <a:path w="627321" h="234913" extrusionOk="0">
                  <a:moveTo>
                    <a:pt x="627321" y="0"/>
                  </a:moveTo>
                  <a:cubicBezTo>
                    <a:pt x="598967" y="3544"/>
                    <a:pt x="569170" y="1022"/>
                    <a:pt x="542260" y="10633"/>
                  </a:cubicBezTo>
                  <a:cubicBezTo>
                    <a:pt x="518192" y="19229"/>
                    <a:pt x="503259" y="46964"/>
                    <a:pt x="478465" y="53163"/>
                  </a:cubicBezTo>
                  <a:lnTo>
                    <a:pt x="435935" y="63796"/>
                  </a:lnTo>
                  <a:cubicBezTo>
                    <a:pt x="407164" y="82976"/>
                    <a:pt x="395231" y="92837"/>
                    <a:pt x="361507" y="106326"/>
                  </a:cubicBezTo>
                  <a:cubicBezTo>
                    <a:pt x="340695" y="114651"/>
                    <a:pt x="317760" y="117566"/>
                    <a:pt x="297711" y="127591"/>
                  </a:cubicBezTo>
                  <a:cubicBezTo>
                    <a:pt x="242111" y="155391"/>
                    <a:pt x="270558" y="145012"/>
                    <a:pt x="212651" y="159489"/>
                  </a:cubicBezTo>
                  <a:cubicBezTo>
                    <a:pt x="202018" y="166577"/>
                    <a:pt x="192430" y="175564"/>
                    <a:pt x="180753" y="180754"/>
                  </a:cubicBezTo>
                  <a:cubicBezTo>
                    <a:pt x="180735" y="180762"/>
                    <a:pt x="101018" y="207332"/>
                    <a:pt x="85060" y="212651"/>
                  </a:cubicBezTo>
                  <a:lnTo>
                    <a:pt x="21265" y="233917"/>
                  </a:lnTo>
                  <a:cubicBezTo>
                    <a:pt x="14540" y="236159"/>
                    <a:pt x="7088" y="233917"/>
                    <a:pt x="0" y="233917"/>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75" name="Google Shape;375;p42"/>
            <p:cNvSpPr/>
            <p:nvPr/>
          </p:nvSpPr>
          <p:spPr>
            <a:xfrm>
              <a:off x="1541721" y="2860158"/>
              <a:ext cx="680484" cy="297712"/>
            </a:xfrm>
            <a:custGeom>
              <a:avLst/>
              <a:gdLst/>
              <a:ahLst/>
              <a:cxnLst/>
              <a:rect l="l" t="t" r="r" b="b"/>
              <a:pathLst>
                <a:path w="680484" h="297712" extrusionOk="0">
                  <a:moveTo>
                    <a:pt x="0" y="0"/>
                  </a:moveTo>
                  <a:cubicBezTo>
                    <a:pt x="49619" y="3544"/>
                    <a:pt x="99720" y="2875"/>
                    <a:pt x="148856" y="10633"/>
                  </a:cubicBezTo>
                  <a:cubicBezTo>
                    <a:pt x="167709" y="13610"/>
                    <a:pt x="184045" y="25479"/>
                    <a:pt x="202019" y="31898"/>
                  </a:cubicBezTo>
                  <a:cubicBezTo>
                    <a:pt x="233683" y="43206"/>
                    <a:pt x="267639" y="48758"/>
                    <a:pt x="297712" y="63795"/>
                  </a:cubicBezTo>
                  <a:lnTo>
                    <a:pt x="404037" y="116958"/>
                  </a:lnTo>
                  <a:lnTo>
                    <a:pt x="446567" y="138223"/>
                  </a:lnTo>
                  <a:cubicBezTo>
                    <a:pt x="453655" y="145312"/>
                    <a:pt x="459236" y="154331"/>
                    <a:pt x="467832" y="159489"/>
                  </a:cubicBezTo>
                  <a:cubicBezTo>
                    <a:pt x="477443" y="165255"/>
                    <a:pt x="489705" y="165109"/>
                    <a:pt x="499730" y="170121"/>
                  </a:cubicBezTo>
                  <a:cubicBezTo>
                    <a:pt x="511160" y="175836"/>
                    <a:pt x="520533" y="185046"/>
                    <a:pt x="531628" y="191386"/>
                  </a:cubicBezTo>
                  <a:cubicBezTo>
                    <a:pt x="545390" y="199250"/>
                    <a:pt x="561260" y="203438"/>
                    <a:pt x="574158" y="212651"/>
                  </a:cubicBezTo>
                  <a:cubicBezTo>
                    <a:pt x="586394" y="221391"/>
                    <a:pt x="594504" y="234923"/>
                    <a:pt x="606056" y="244549"/>
                  </a:cubicBezTo>
                  <a:cubicBezTo>
                    <a:pt x="615873" y="252730"/>
                    <a:pt x="627975" y="257831"/>
                    <a:pt x="637953" y="265814"/>
                  </a:cubicBezTo>
                  <a:cubicBezTo>
                    <a:pt x="682735" y="301639"/>
                    <a:pt x="636093" y="275515"/>
                    <a:pt x="680484" y="297712"/>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76" name="Google Shape;376;p42"/>
            <p:cNvSpPr/>
            <p:nvPr/>
          </p:nvSpPr>
          <p:spPr>
            <a:xfrm>
              <a:off x="977809" y="2230590"/>
              <a:ext cx="149242" cy="151103"/>
            </a:xfrm>
            <a:custGeom>
              <a:avLst/>
              <a:gdLst/>
              <a:ahLst/>
              <a:cxnLst/>
              <a:rect l="l" t="t" r="r" b="b"/>
              <a:pathLst>
                <a:path w="149242" h="151103" extrusionOk="0">
                  <a:moveTo>
                    <a:pt x="64182" y="2247"/>
                  </a:moveTo>
                  <a:cubicBezTo>
                    <a:pt x="46461" y="9335"/>
                    <a:pt x="26056" y="35361"/>
                    <a:pt x="11019" y="55410"/>
                  </a:cubicBezTo>
                  <a:cubicBezTo>
                    <a:pt x="-5115" y="76922"/>
                    <a:pt x="-2157" y="120707"/>
                    <a:pt x="11019" y="140470"/>
                  </a:cubicBezTo>
                  <a:cubicBezTo>
                    <a:pt x="17236" y="149795"/>
                    <a:pt x="32284" y="147559"/>
                    <a:pt x="42917" y="151103"/>
                  </a:cubicBezTo>
                  <a:cubicBezTo>
                    <a:pt x="45561" y="150574"/>
                    <a:pt x="117081" y="138555"/>
                    <a:pt x="127977" y="129838"/>
                  </a:cubicBezTo>
                  <a:cubicBezTo>
                    <a:pt x="137956" y="121855"/>
                    <a:pt x="142154" y="108573"/>
                    <a:pt x="149242" y="97940"/>
                  </a:cubicBezTo>
                  <a:cubicBezTo>
                    <a:pt x="145698" y="76675"/>
                    <a:pt x="146180" y="54331"/>
                    <a:pt x="138610" y="34145"/>
                  </a:cubicBezTo>
                  <a:cubicBezTo>
                    <a:pt x="135090" y="24759"/>
                    <a:pt x="123359" y="20900"/>
                    <a:pt x="117344" y="12880"/>
                  </a:cubicBezTo>
                  <a:cubicBezTo>
                    <a:pt x="112589" y="6540"/>
                    <a:pt x="81903" y="-4841"/>
                    <a:pt x="64182" y="2247"/>
                  </a:cubicBezTo>
                  <a:close/>
                </a:path>
              </a:pathLst>
            </a:custGeom>
            <a:solidFill>
              <a:schemeClr val="lt1"/>
            </a:solid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77" name="Google Shape;377;p42"/>
            <p:cNvSpPr/>
            <p:nvPr/>
          </p:nvSpPr>
          <p:spPr>
            <a:xfrm>
              <a:off x="1524000" y="2287297"/>
              <a:ext cx="149242" cy="151103"/>
            </a:xfrm>
            <a:custGeom>
              <a:avLst/>
              <a:gdLst/>
              <a:ahLst/>
              <a:cxnLst/>
              <a:rect l="l" t="t" r="r" b="b"/>
              <a:pathLst>
                <a:path w="149242" h="151103" extrusionOk="0">
                  <a:moveTo>
                    <a:pt x="64182" y="2247"/>
                  </a:moveTo>
                  <a:cubicBezTo>
                    <a:pt x="46461" y="9335"/>
                    <a:pt x="26056" y="35361"/>
                    <a:pt x="11019" y="55410"/>
                  </a:cubicBezTo>
                  <a:cubicBezTo>
                    <a:pt x="-5115" y="76922"/>
                    <a:pt x="-2157" y="120707"/>
                    <a:pt x="11019" y="140470"/>
                  </a:cubicBezTo>
                  <a:cubicBezTo>
                    <a:pt x="17236" y="149795"/>
                    <a:pt x="32284" y="147559"/>
                    <a:pt x="42917" y="151103"/>
                  </a:cubicBezTo>
                  <a:cubicBezTo>
                    <a:pt x="45561" y="150574"/>
                    <a:pt x="117081" y="138555"/>
                    <a:pt x="127977" y="129838"/>
                  </a:cubicBezTo>
                  <a:cubicBezTo>
                    <a:pt x="137956" y="121855"/>
                    <a:pt x="142154" y="108573"/>
                    <a:pt x="149242" y="97940"/>
                  </a:cubicBezTo>
                  <a:cubicBezTo>
                    <a:pt x="145698" y="76675"/>
                    <a:pt x="146180" y="54331"/>
                    <a:pt x="138610" y="34145"/>
                  </a:cubicBezTo>
                  <a:cubicBezTo>
                    <a:pt x="135090" y="24759"/>
                    <a:pt x="123359" y="20900"/>
                    <a:pt x="117344" y="12880"/>
                  </a:cubicBezTo>
                  <a:cubicBezTo>
                    <a:pt x="112589" y="6540"/>
                    <a:pt x="81903" y="-4841"/>
                    <a:pt x="64182" y="2247"/>
                  </a:cubicBezTo>
                  <a:close/>
                </a:path>
              </a:pathLst>
            </a:custGeom>
            <a:solidFill>
              <a:schemeClr val="lt1"/>
            </a:solid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78" name="Google Shape;378;p42"/>
            <p:cNvSpPr/>
            <p:nvPr/>
          </p:nvSpPr>
          <p:spPr>
            <a:xfrm>
              <a:off x="1063256" y="2945219"/>
              <a:ext cx="478465" cy="116958"/>
            </a:xfrm>
            <a:custGeom>
              <a:avLst/>
              <a:gdLst/>
              <a:ahLst/>
              <a:cxnLst/>
              <a:rect l="l" t="t" r="r" b="b"/>
              <a:pathLst>
                <a:path w="478465" h="116958" extrusionOk="0">
                  <a:moveTo>
                    <a:pt x="0" y="0"/>
                  </a:moveTo>
                  <a:cubicBezTo>
                    <a:pt x="14177" y="17721"/>
                    <a:pt x="27761" y="35932"/>
                    <a:pt x="42530" y="53162"/>
                  </a:cubicBezTo>
                  <a:cubicBezTo>
                    <a:pt x="49054" y="60773"/>
                    <a:pt x="54829" y="69945"/>
                    <a:pt x="63795" y="74428"/>
                  </a:cubicBezTo>
                  <a:cubicBezTo>
                    <a:pt x="215636" y="150349"/>
                    <a:pt x="65659" y="54404"/>
                    <a:pt x="159488" y="116958"/>
                  </a:cubicBezTo>
                  <a:cubicBezTo>
                    <a:pt x="244549" y="113414"/>
                    <a:pt x="330056" y="115727"/>
                    <a:pt x="414670" y="106325"/>
                  </a:cubicBezTo>
                  <a:cubicBezTo>
                    <a:pt x="427370" y="104914"/>
                    <a:pt x="434444" y="89101"/>
                    <a:pt x="446567" y="85060"/>
                  </a:cubicBezTo>
                  <a:cubicBezTo>
                    <a:pt x="456654" y="81698"/>
                    <a:pt x="467832" y="85060"/>
                    <a:pt x="478465" y="85060"/>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379" name="Google Shape;379;p42">
            <a:extLst>
              <a:ext uri="{C183D7F6-B498-43B3-948B-1728B52AA6E4}">
                <adec:decorative xmlns:adec="http://schemas.microsoft.com/office/drawing/2017/decorative" val="1"/>
              </a:ext>
            </a:extLst>
          </p:cNvPr>
          <p:cNvGrpSpPr/>
          <p:nvPr/>
        </p:nvGrpSpPr>
        <p:grpSpPr>
          <a:xfrm>
            <a:off x="5060120" y="944808"/>
            <a:ext cx="998453" cy="1093579"/>
            <a:chOff x="5220500" y="1988288"/>
            <a:chExt cx="1331271" cy="1458105"/>
          </a:xfrm>
        </p:grpSpPr>
        <p:sp>
          <p:nvSpPr>
            <p:cNvPr id="380" name="Google Shape;380;p42"/>
            <p:cNvSpPr/>
            <p:nvPr/>
          </p:nvSpPr>
          <p:spPr>
            <a:xfrm>
              <a:off x="5220500" y="1988288"/>
              <a:ext cx="1331271" cy="1458105"/>
            </a:xfrm>
            <a:custGeom>
              <a:avLst/>
              <a:gdLst/>
              <a:ahLst/>
              <a:cxnLst/>
              <a:rect l="l" t="t" r="r" b="b"/>
              <a:pathLst>
                <a:path w="1331271" h="1458105" extrusionOk="0">
                  <a:moveTo>
                    <a:pt x="829426" y="0"/>
                  </a:moveTo>
                  <a:cubicBezTo>
                    <a:pt x="847147" y="7088"/>
                    <a:pt x="866017" y="11796"/>
                    <a:pt x="882588" y="21265"/>
                  </a:cubicBezTo>
                  <a:cubicBezTo>
                    <a:pt x="891292" y="26239"/>
                    <a:pt x="896025" y="36269"/>
                    <a:pt x="903853" y="42531"/>
                  </a:cubicBezTo>
                  <a:cubicBezTo>
                    <a:pt x="913832" y="50514"/>
                    <a:pt x="926200" y="55306"/>
                    <a:pt x="935751" y="63796"/>
                  </a:cubicBezTo>
                  <a:cubicBezTo>
                    <a:pt x="958228" y="83776"/>
                    <a:pt x="999547" y="127591"/>
                    <a:pt x="999547" y="127591"/>
                  </a:cubicBezTo>
                  <a:cubicBezTo>
                    <a:pt x="1002955" y="141223"/>
                    <a:pt x="1013183" y="186762"/>
                    <a:pt x="1020812" y="202019"/>
                  </a:cubicBezTo>
                  <a:cubicBezTo>
                    <a:pt x="1026527" y="213449"/>
                    <a:pt x="1034989" y="223284"/>
                    <a:pt x="1042077" y="233917"/>
                  </a:cubicBezTo>
                  <a:cubicBezTo>
                    <a:pt x="1045621" y="244549"/>
                    <a:pt x="1049630" y="255038"/>
                    <a:pt x="1052709" y="265814"/>
                  </a:cubicBezTo>
                  <a:cubicBezTo>
                    <a:pt x="1056724" y="279865"/>
                    <a:pt x="1056807" y="295274"/>
                    <a:pt x="1063342" y="308345"/>
                  </a:cubicBezTo>
                  <a:cubicBezTo>
                    <a:pt x="1074772" y="331204"/>
                    <a:pt x="1105872" y="372140"/>
                    <a:pt x="1105872" y="372140"/>
                  </a:cubicBezTo>
                  <a:cubicBezTo>
                    <a:pt x="1136401" y="494249"/>
                    <a:pt x="1093711" y="343762"/>
                    <a:pt x="1137770" y="446568"/>
                  </a:cubicBezTo>
                  <a:cubicBezTo>
                    <a:pt x="1143526" y="459999"/>
                    <a:pt x="1141867" y="476028"/>
                    <a:pt x="1148402" y="489098"/>
                  </a:cubicBezTo>
                  <a:cubicBezTo>
                    <a:pt x="1159832" y="511957"/>
                    <a:pt x="1190933" y="552893"/>
                    <a:pt x="1190933" y="552893"/>
                  </a:cubicBezTo>
                  <a:cubicBezTo>
                    <a:pt x="1201932" y="585894"/>
                    <a:pt x="1203121" y="594472"/>
                    <a:pt x="1222830" y="627321"/>
                  </a:cubicBezTo>
                  <a:cubicBezTo>
                    <a:pt x="1235979" y="649237"/>
                    <a:pt x="1251183" y="669852"/>
                    <a:pt x="1265360" y="691117"/>
                  </a:cubicBezTo>
                  <a:lnTo>
                    <a:pt x="1286626" y="723014"/>
                  </a:lnTo>
                  <a:cubicBezTo>
                    <a:pt x="1290170" y="733647"/>
                    <a:pt x="1292246" y="744887"/>
                    <a:pt x="1297258" y="754912"/>
                  </a:cubicBezTo>
                  <a:cubicBezTo>
                    <a:pt x="1323049" y="806497"/>
                    <a:pt x="1353276" y="791733"/>
                    <a:pt x="1307891" y="882503"/>
                  </a:cubicBezTo>
                  <a:cubicBezTo>
                    <a:pt x="1301356" y="895573"/>
                    <a:pt x="1279411" y="889120"/>
                    <a:pt x="1265360" y="893135"/>
                  </a:cubicBezTo>
                  <a:cubicBezTo>
                    <a:pt x="1203005" y="910951"/>
                    <a:pt x="1263694" y="893969"/>
                    <a:pt x="1201565" y="925033"/>
                  </a:cubicBezTo>
                  <a:cubicBezTo>
                    <a:pt x="1191540" y="930045"/>
                    <a:pt x="1180300" y="932121"/>
                    <a:pt x="1169667" y="935665"/>
                  </a:cubicBezTo>
                  <a:cubicBezTo>
                    <a:pt x="1162579" y="942754"/>
                    <a:pt x="1153560" y="948335"/>
                    <a:pt x="1148402" y="956931"/>
                  </a:cubicBezTo>
                  <a:cubicBezTo>
                    <a:pt x="1123252" y="998849"/>
                    <a:pt x="1144227" y="1072385"/>
                    <a:pt x="1148402" y="1105786"/>
                  </a:cubicBezTo>
                  <a:cubicBezTo>
                    <a:pt x="1153534" y="1146839"/>
                    <a:pt x="1158095" y="1156130"/>
                    <a:pt x="1169667" y="1190847"/>
                  </a:cubicBezTo>
                  <a:cubicBezTo>
                    <a:pt x="1166123" y="1258186"/>
                    <a:pt x="1168571" y="1326110"/>
                    <a:pt x="1159035" y="1392865"/>
                  </a:cubicBezTo>
                  <a:cubicBezTo>
                    <a:pt x="1157617" y="1402789"/>
                    <a:pt x="1146736" y="1409648"/>
                    <a:pt x="1137770" y="1414131"/>
                  </a:cubicBezTo>
                  <a:cubicBezTo>
                    <a:pt x="1117721" y="1424156"/>
                    <a:pt x="1096381" y="1434774"/>
                    <a:pt x="1073974" y="1435396"/>
                  </a:cubicBezTo>
                  <a:lnTo>
                    <a:pt x="691202" y="1446028"/>
                  </a:lnTo>
                  <a:cubicBezTo>
                    <a:pt x="506253" y="1457588"/>
                    <a:pt x="462869" y="1466119"/>
                    <a:pt x="255267" y="1446028"/>
                  </a:cubicBezTo>
                  <a:cubicBezTo>
                    <a:pt x="232956" y="1443869"/>
                    <a:pt x="212737" y="1431851"/>
                    <a:pt x="191472" y="1424763"/>
                  </a:cubicBezTo>
                  <a:cubicBezTo>
                    <a:pt x="164493" y="1415770"/>
                    <a:pt x="140377" y="1397788"/>
                    <a:pt x="117044" y="1382233"/>
                  </a:cubicBezTo>
                  <a:cubicBezTo>
                    <a:pt x="109956" y="1371600"/>
                    <a:pt x="104815" y="1359371"/>
                    <a:pt x="95779" y="1350335"/>
                  </a:cubicBezTo>
                  <a:cubicBezTo>
                    <a:pt x="24895" y="1279451"/>
                    <a:pt x="99323" y="1382233"/>
                    <a:pt x="42616" y="1297172"/>
                  </a:cubicBezTo>
                  <a:cubicBezTo>
                    <a:pt x="39072" y="1286540"/>
                    <a:pt x="39909" y="1273200"/>
                    <a:pt x="31984" y="1265275"/>
                  </a:cubicBezTo>
                  <a:cubicBezTo>
                    <a:pt x="-3276" y="1230015"/>
                    <a:pt x="86" y="1273283"/>
                    <a:pt x="86" y="1244010"/>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81" name="Google Shape;381;p42"/>
            <p:cNvSpPr/>
            <p:nvPr/>
          </p:nvSpPr>
          <p:spPr>
            <a:xfrm>
              <a:off x="5911702" y="2286000"/>
              <a:ext cx="246728" cy="191386"/>
            </a:xfrm>
            <a:custGeom>
              <a:avLst/>
              <a:gdLst/>
              <a:ahLst/>
              <a:cxnLst/>
              <a:rect l="l" t="t" r="r" b="b"/>
              <a:pathLst>
                <a:path w="246728" h="191386" extrusionOk="0">
                  <a:moveTo>
                    <a:pt x="191386" y="0"/>
                  </a:moveTo>
                  <a:cubicBezTo>
                    <a:pt x="205563" y="17721"/>
                    <a:pt x="225188" y="32215"/>
                    <a:pt x="233917" y="53163"/>
                  </a:cubicBezTo>
                  <a:cubicBezTo>
                    <a:pt x="259477" y="114507"/>
                    <a:pt x="241957" y="135366"/>
                    <a:pt x="223284" y="191386"/>
                  </a:cubicBezTo>
                  <a:cubicBezTo>
                    <a:pt x="209107" y="187842"/>
                    <a:pt x="194805" y="184767"/>
                    <a:pt x="180754" y="180753"/>
                  </a:cubicBezTo>
                  <a:cubicBezTo>
                    <a:pt x="169977" y="177674"/>
                    <a:pt x="159729" y="172839"/>
                    <a:pt x="148856" y="170121"/>
                  </a:cubicBezTo>
                  <a:cubicBezTo>
                    <a:pt x="28638" y="140067"/>
                    <a:pt x="168745" y="183839"/>
                    <a:pt x="31898" y="138223"/>
                  </a:cubicBezTo>
                  <a:cubicBezTo>
                    <a:pt x="19775" y="134182"/>
                    <a:pt x="10633" y="124046"/>
                    <a:pt x="0" y="116958"/>
                  </a:cubicBezTo>
                  <a:cubicBezTo>
                    <a:pt x="10633" y="113414"/>
                    <a:pt x="22287" y="112092"/>
                    <a:pt x="31898" y="106326"/>
                  </a:cubicBezTo>
                  <a:cubicBezTo>
                    <a:pt x="40494" y="101168"/>
                    <a:pt x="45143" y="91075"/>
                    <a:pt x="53163" y="85060"/>
                  </a:cubicBezTo>
                  <a:cubicBezTo>
                    <a:pt x="81834" y="63556"/>
                    <a:pt x="139876" y="21265"/>
                    <a:pt x="180754" y="21265"/>
                  </a:cubicBezTo>
                  <a:lnTo>
                    <a:pt x="191386" y="0"/>
                  </a:lnTo>
                  <a:close/>
                </a:path>
              </a:pathLst>
            </a:custGeom>
            <a:solidFill>
              <a:schemeClr val="lt1"/>
            </a:solid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82" name="Google Shape;382;p42"/>
            <p:cNvSpPr/>
            <p:nvPr/>
          </p:nvSpPr>
          <p:spPr>
            <a:xfrm>
              <a:off x="6092268" y="2339163"/>
              <a:ext cx="42718" cy="116958"/>
            </a:xfrm>
            <a:custGeom>
              <a:avLst/>
              <a:gdLst/>
              <a:ahLst/>
              <a:cxnLst/>
              <a:rect l="l" t="t" r="r" b="b"/>
              <a:pathLst>
                <a:path w="42718" h="116958" extrusionOk="0">
                  <a:moveTo>
                    <a:pt x="10820" y="0"/>
                  </a:moveTo>
                  <a:cubicBezTo>
                    <a:pt x="4464" y="31779"/>
                    <a:pt x="-9970" y="64508"/>
                    <a:pt x="10820" y="95693"/>
                  </a:cubicBezTo>
                  <a:cubicBezTo>
                    <a:pt x="17908" y="106326"/>
                    <a:pt x="42718" y="116958"/>
                    <a:pt x="42718" y="116958"/>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383" name="Google Shape;383;p42">
            <a:extLst>
              <a:ext uri="{C183D7F6-B498-43B3-948B-1728B52AA6E4}">
                <adec:decorative xmlns:adec="http://schemas.microsoft.com/office/drawing/2017/decorative" val="1"/>
              </a:ext>
            </a:extLst>
          </p:cNvPr>
          <p:cNvGrpSpPr/>
          <p:nvPr/>
        </p:nvGrpSpPr>
        <p:grpSpPr>
          <a:xfrm>
            <a:off x="5825728" y="871175"/>
            <a:ext cx="1555011" cy="942845"/>
            <a:chOff x="6241312" y="1890110"/>
            <a:chExt cx="2073348" cy="1257127"/>
          </a:xfrm>
        </p:grpSpPr>
        <p:sp>
          <p:nvSpPr>
            <p:cNvPr id="384" name="Google Shape;384;p42"/>
            <p:cNvSpPr/>
            <p:nvPr/>
          </p:nvSpPr>
          <p:spPr>
            <a:xfrm>
              <a:off x="6294474" y="1890110"/>
              <a:ext cx="1998921" cy="342727"/>
            </a:xfrm>
            <a:custGeom>
              <a:avLst/>
              <a:gdLst/>
              <a:ahLst/>
              <a:cxnLst/>
              <a:rect l="l" t="t" r="r" b="b"/>
              <a:pathLst>
                <a:path w="1998921" h="342727" extrusionOk="0">
                  <a:moveTo>
                    <a:pt x="0" y="342727"/>
                  </a:moveTo>
                  <a:lnTo>
                    <a:pt x="106326" y="321462"/>
                  </a:lnTo>
                  <a:cubicBezTo>
                    <a:pt x="120615" y="318400"/>
                    <a:pt x="134591" y="314000"/>
                    <a:pt x="148856" y="310830"/>
                  </a:cubicBezTo>
                  <a:cubicBezTo>
                    <a:pt x="166498" y="306910"/>
                    <a:pt x="184584" y="304952"/>
                    <a:pt x="202019" y="300197"/>
                  </a:cubicBezTo>
                  <a:cubicBezTo>
                    <a:pt x="223644" y="294299"/>
                    <a:pt x="243896" y="283629"/>
                    <a:pt x="265814" y="278932"/>
                  </a:cubicBezTo>
                  <a:cubicBezTo>
                    <a:pt x="324916" y="266267"/>
                    <a:pt x="551209" y="225980"/>
                    <a:pt x="637954" y="215137"/>
                  </a:cubicBezTo>
                  <a:cubicBezTo>
                    <a:pt x="676798" y="210281"/>
                    <a:pt x="715926" y="208048"/>
                    <a:pt x="754912" y="204504"/>
                  </a:cubicBezTo>
                  <a:cubicBezTo>
                    <a:pt x="915976" y="156184"/>
                    <a:pt x="824521" y="177196"/>
                    <a:pt x="1031359" y="151341"/>
                  </a:cubicBezTo>
                  <a:cubicBezTo>
                    <a:pt x="1060359" y="147716"/>
                    <a:pt x="1087942" y="136648"/>
                    <a:pt x="1116419" y="130076"/>
                  </a:cubicBezTo>
                  <a:cubicBezTo>
                    <a:pt x="1181582" y="115038"/>
                    <a:pt x="1169129" y="121291"/>
                    <a:pt x="1244010" y="108811"/>
                  </a:cubicBezTo>
                  <a:cubicBezTo>
                    <a:pt x="1363995" y="88814"/>
                    <a:pt x="1220516" y="109288"/>
                    <a:pt x="1371600" y="76913"/>
                  </a:cubicBezTo>
                  <a:cubicBezTo>
                    <a:pt x="1396105" y="71662"/>
                    <a:pt x="1421219" y="69825"/>
                    <a:pt x="1446028" y="66281"/>
                  </a:cubicBezTo>
                  <a:cubicBezTo>
                    <a:pt x="1467293" y="59193"/>
                    <a:pt x="1487844" y="49412"/>
                    <a:pt x="1509824" y="45016"/>
                  </a:cubicBezTo>
                  <a:cubicBezTo>
                    <a:pt x="1541295" y="38722"/>
                    <a:pt x="1573643" y="38133"/>
                    <a:pt x="1605517" y="34383"/>
                  </a:cubicBezTo>
                  <a:cubicBezTo>
                    <a:pt x="1633895" y="31044"/>
                    <a:pt x="1662392" y="28448"/>
                    <a:pt x="1690577" y="23750"/>
                  </a:cubicBezTo>
                  <a:cubicBezTo>
                    <a:pt x="1897402" y="-10721"/>
                    <a:pt x="1696543" y="2485"/>
                    <a:pt x="1998921" y="2485"/>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85" name="Google Shape;385;p42"/>
            <p:cNvSpPr/>
            <p:nvPr/>
          </p:nvSpPr>
          <p:spPr>
            <a:xfrm>
              <a:off x="6241312" y="2488019"/>
              <a:ext cx="2073348" cy="659218"/>
            </a:xfrm>
            <a:custGeom>
              <a:avLst/>
              <a:gdLst/>
              <a:ahLst/>
              <a:cxnLst/>
              <a:rect l="l" t="t" r="r" b="b"/>
              <a:pathLst>
                <a:path w="2073348" h="659218" extrusionOk="0">
                  <a:moveTo>
                    <a:pt x="0" y="0"/>
                  </a:moveTo>
                  <a:cubicBezTo>
                    <a:pt x="175611" y="50174"/>
                    <a:pt x="-43646" y="-7702"/>
                    <a:pt x="180753" y="31897"/>
                  </a:cubicBezTo>
                  <a:cubicBezTo>
                    <a:pt x="206162" y="36381"/>
                    <a:pt x="229952" y="47756"/>
                    <a:pt x="255181" y="53162"/>
                  </a:cubicBezTo>
                  <a:cubicBezTo>
                    <a:pt x="279686" y="58413"/>
                    <a:pt x="304800" y="60251"/>
                    <a:pt x="329609" y="63795"/>
                  </a:cubicBezTo>
                  <a:cubicBezTo>
                    <a:pt x="387358" y="81120"/>
                    <a:pt x="460516" y="104862"/>
                    <a:pt x="520995" y="116958"/>
                  </a:cubicBezTo>
                  <a:cubicBezTo>
                    <a:pt x="563275" y="125414"/>
                    <a:pt x="606306" y="129767"/>
                    <a:pt x="648586" y="138223"/>
                  </a:cubicBezTo>
                  <a:cubicBezTo>
                    <a:pt x="677244" y="143955"/>
                    <a:pt x="705197" y="152794"/>
                    <a:pt x="733646" y="159488"/>
                  </a:cubicBezTo>
                  <a:cubicBezTo>
                    <a:pt x="765453" y="166972"/>
                    <a:pt x="797639" y="172828"/>
                    <a:pt x="829339" y="180753"/>
                  </a:cubicBezTo>
                  <a:cubicBezTo>
                    <a:pt x="854371" y="187011"/>
                    <a:pt x="878836" y="195370"/>
                    <a:pt x="903767" y="202018"/>
                  </a:cubicBezTo>
                  <a:cubicBezTo>
                    <a:pt x="932006" y="209548"/>
                    <a:pt x="960474" y="216195"/>
                    <a:pt x="988828" y="223283"/>
                  </a:cubicBezTo>
                  <a:cubicBezTo>
                    <a:pt x="1010093" y="233916"/>
                    <a:pt x="1030677" y="246037"/>
                    <a:pt x="1052623" y="255181"/>
                  </a:cubicBezTo>
                  <a:cubicBezTo>
                    <a:pt x="1081267" y="267116"/>
                    <a:pt x="1163504" y="290420"/>
                    <a:pt x="1190846" y="297711"/>
                  </a:cubicBezTo>
                  <a:cubicBezTo>
                    <a:pt x="1219085" y="305241"/>
                    <a:pt x="1248181" y="309734"/>
                    <a:pt x="1275907" y="318976"/>
                  </a:cubicBezTo>
                  <a:cubicBezTo>
                    <a:pt x="1424008" y="368343"/>
                    <a:pt x="1280694" y="339267"/>
                    <a:pt x="1414130" y="361507"/>
                  </a:cubicBezTo>
                  <a:cubicBezTo>
                    <a:pt x="1488813" y="398849"/>
                    <a:pt x="1425976" y="369936"/>
                    <a:pt x="1488558" y="393404"/>
                  </a:cubicBezTo>
                  <a:cubicBezTo>
                    <a:pt x="1506429" y="400105"/>
                    <a:pt x="1523440" y="409185"/>
                    <a:pt x="1541721" y="414669"/>
                  </a:cubicBezTo>
                  <a:cubicBezTo>
                    <a:pt x="1559030" y="419862"/>
                    <a:pt x="1577448" y="420547"/>
                    <a:pt x="1594883" y="425302"/>
                  </a:cubicBezTo>
                  <a:cubicBezTo>
                    <a:pt x="1616509" y="431200"/>
                    <a:pt x="1636933" y="441130"/>
                    <a:pt x="1658679" y="446567"/>
                  </a:cubicBezTo>
                  <a:lnTo>
                    <a:pt x="1701209" y="457200"/>
                  </a:lnTo>
                  <a:cubicBezTo>
                    <a:pt x="1816738" y="526516"/>
                    <a:pt x="1706156" y="465396"/>
                    <a:pt x="1786269" y="499730"/>
                  </a:cubicBezTo>
                  <a:cubicBezTo>
                    <a:pt x="1864107" y="533089"/>
                    <a:pt x="1792922" y="512025"/>
                    <a:pt x="1871330" y="531628"/>
                  </a:cubicBezTo>
                  <a:cubicBezTo>
                    <a:pt x="1876659" y="535891"/>
                    <a:pt x="1938164" y="587612"/>
                    <a:pt x="1956390" y="595423"/>
                  </a:cubicBezTo>
                  <a:cubicBezTo>
                    <a:pt x="1969822" y="601179"/>
                    <a:pt x="1984744" y="602511"/>
                    <a:pt x="1998921" y="606055"/>
                  </a:cubicBezTo>
                  <a:cubicBezTo>
                    <a:pt x="2006009" y="616688"/>
                    <a:pt x="2010208" y="629970"/>
                    <a:pt x="2020186" y="637953"/>
                  </a:cubicBezTo>
                  <a:cubicBezTo>
                    <a:pt x="2028938" y="644954"/>
                    <a:pt x="2041677" y="644424"/>
                    <a:pt x="2052083" y="648586"/>
                  </a:cubicBezTo>
                  <a:cubicBezTo>
                    <a:pt x="2059441" y="651529"/>
                    <a:pt x="2066260" y="655674"/>
                    <a:pt x="2073348" y="659218"/>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sp>
        <p:nvSpPr>
          <p:cNvPr id="386" name="Google Shape;386;p42">
            <a:extLst>
              <a:ext uri="{C183D7F6-B498-43B3-948B-1728B52AA6E4}">
                <adec:decorative xmlns:adec="http://schemas.microsoft.com/office/drawing/2017/decorative" val="1"/>
              </a:ext>
            </a:extLst>
          </p:cNvPr>
          <p:cNvSpPr/>
          <p:nvPr/>
        </p:nvSpPr>
        <p:spPr>
          <a:xfrm>
            <a:off x="7428302" y="777070"/>
            <a:ext cx="189062" cy="1644661"/>
          </a:xfrm>
          <a:custGeom>
            <a:avLst/>
            <a:gdLst/>
            <a:ahLst/>
            <a:cxnLst/>
            <a:rect l="l" t="t" r="r" b="b"/>
            <a:pathLst>
              <a:path w="252083" h="2192881" extrusionOk="0">
                <a:moveTo>
                  <a:pt x="380" y="32265"/>
                </a:moveTo>
                <a:cubicBezTo>
                  <a:pt x="380" y="67707"/>
                  <a:pt x="9374" y="159778"/>
                  <a:pt x="11012" y="223651"/>
                </a:cubicBezTo>
                <a:cubicBezTo>
                  <a:pt x="19777" y="565475"/>
                  <a:pt x="14948" y="817460"/>
                  <a:pt x="32277" y="1138051"/>
                </a:cubicBezTo>
                <a:cubicBezTo>
                  <a:pt x="34390" y="1177141"/>
                  <a:pt x="39366" y="1216024"/>
                  <a:pt x="42910" y="1255010"/>
                </a:cubicBezTo>
                <a:cubicBezTo>
                  <a:pt x="46454" y="1368424"/>
                  <a:pt x="48505" y="1481894"/>
                  <a:pt x="53543" y="1595251"/>
                </a:cubicBezTo>
                <a:cubicBezTo>
                  <a:pt x="57966" y="1694762"/>
                  <a:pt x="63637" y="1729175"/>
                  <a:pt x="74808" y="1818535"/>
                </a:cubicBezTo>
                <a:cubicBezTo>
                  <a:pt x="78352" y="1935493"/>
                  <a:pt x="44355" y="2059848"/>
                  <a:pt x="85440" y="2169410"/>
                </a:cubicBezTo>
                <a:cubicBezTo>
                  <a:pt x="99185" y="2206064"/>
                  <a:pt x="198300" y="2197709"/>
                  <a:pt x="202398" y="2158777"/>
                </a:cubicBezTo>
                <a:cubicBezTo>
                  <a:pt x="274320" y="1475524"/>
                  <a:pt x="268948" y="1468030"/>
                  <a:pt x="181133" y="1116786"/>
                </a:cubicBezTo>
                <a:cubicBezTo>
                  <a:pt x="177589" y="1081344"/>
                  <a:pt x="175917" y="1045665"/>
                  <a:pt x="170501" y="1010461"/>
                </a:cubicBezTo>
                <a:cubicBezTo>
                  <a:pt x="168797" y="999383"/>
                  <a:pt x="160931" y="989720"/>
                  <a:pt x="159868" y="978563"/>
                </a:cubicBezTo>
                <a:cubicBezTo>
                  <a:pt x="153810" y="914957"/>
                  <a:pt x="152780" y="850972"/>
                  <a:pt x="149236" y="787177"/>
                </a:cubicBezTo>
                <a:cubicBezTo>
                  <a:pt x="145692" y="638321"/>
                  <a:pt x="147891" y="489218"/>
                  <a:pt x="138603" y="340610"/>
                </a:cubicBezTo>
                <a:cubicBezTo>
                  <a:pt x="137205" y="318238"/>
                  <a:pt x="122775" y="298560"/>
                  <a:pt x="117338" y="276814"/>
                </a:cubicBezTo>
                <a:cubicBezTo>
                  <a:pt x="103987" y="223411"/>
                  <a:pt x="111326" y="248147"/>
                  <a:pt x="96073" y="202386"/>
                </a:cubicBezTo>
                <a:cubicBezTo>
                  <a:pt x="83089" y="-44298"/>
                  <a:pt x="152579" y="-1869"/>
                  <a:pt x="11012" y="11000"/>
                </a:cubicBezTo>
                <a:cubicBezTo>
                  <a:pt x="-3106" y="12283"/>
                  <a:pt x="380" y="-3177"/>
                  <a:pt x="380" y="32265"/>
                </a:cubicBezTo>
                <a:close/>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87" name="Google Shape;387;p42">
            <a:extLst>
              <a:ext uri="{C183D7F6-B498-43B3-948B-1728B52AA6E4}">
                <adec:decorative xmlns:adec="http://schemas.microsoft.com/office/drawing/2017/decorative" val="1"/>
              </a:ext>
            </a:extLst>
          </p:cNvPr>
          <p:cNvSpPr/>
          <p:nvPr/>
        </p:nvSpPr>
        <p:spPr>
          <a:xfrm>
            <a:off x="3967690" y="3026132"/>
            <a:ext cx="1140341" cy="1124393"/>
          </a:xfrm>
          <a:custGeom>
            <a:avLst/>
            <a:gdLst/>
            <a:ahLst/>
            <a:cxnLst/>
            <a:rect l="l" t="t" r="r" b="b"/>
            <a:pathLst>
              <a:path w="1520455" h="1499191" extrusionOk="0">
                <a:moveTo>
                  <a:pt x="850604" y="63795"/>
                </a:moveTo>
                <a:cubicBezTo>
                  <a:pt x="820478" y="74428"/>
                  <a:pt x="800896" y="70308"/>
                  <a:pt x="776176" y="74428"/>
                </a:cubicBezTo>
                <a:cubicBezTo>
                  <a:pt x="758350" y="77399"/>
                  <a:pt x="741086" y="85061"/>
                  <a:pt x="723014" y="85061"/>
                </a:cubicBezTo>
                <a:cubicBezTo>
                  <a:pt x="680336" y="85061"/>
                  <a:pt x="637953" y="77972"/>
                  <a:pt x="595423" y="74428"/>
                </a:cubicBezTo>
                <a:cubicBezTo>
                  <a:pt x="520607" y="49489"/>
                  <a:pt x="612979" y="81951"/>
                  <a:pt x="520995" y="42530"/>
                </a:cubicBezTo>
                <a:cubicBezTo>
                  <a:pt x="510693" y="38115"/>
                  <a:pt x="499730" y="35442"/>
                  <a:pt x="489097" y="31898"/>
                </a:cubicBezTo>
                <a:cubicBezTo>
                  <a:pt x="450111" y="35442"/>
                  <a:pt x="410942" y="37356"/>
                  <a:pt x="372139" y="42530"/>
                </a:cubicBezTo>
                <a:cubicBezTo>
                  <a:pt x="357654" y="44461"/>
                  <a:pt x="341768" y="45057"/>
                  <a:pt x="329609" y="53163"/>
                </a:cubicBezTo>
                <a:cubicBezTo>
                  <a:pt x="318976" y="60252"/>
                  <a:pt x="318161" y="76880"/>
                  <a:pt x="308344" y="85061"/>
                </a:cubicBezTo>
                <a:cubicBezTo>
                  <a:pt x="296168" y="95208"/>
                  <a:pt x="278191" y="96425"/>
                  <a:pt x="265814" y="106326"/>
                </a:cubicBezTo>
                <a:cubicBezTo>
                  <a:pt x="242330" y="125113"/>
                  <a:pt x="223283" y="148856"/>
                  <a:pt x="202018" y="170121"/>
                </a:cubicBezTo>
                <a:cubicBezTo>
                  <a:pt x="202016" y="170123"/>
                  <a:pt x="148856" y="249864"/>
                  <a:pt x="138223" y="265814"/>
                </a:cubicBezTo>
                <a:cubicBezTo>
                  <a:pt x="131135" y="276447"/>
                  <a:pt x="125994" y="288676"/>
                  <a:pt x="116958" y="297712"/>
                </a:cubicBezTo>
                <a:cubicBezTo>
                  <a:pt x="106325" y="308344"/>
                  <a:pt x="94686" y="318058"/>
                  <a:pt x="85060" y="329609"/>
                </a:cubicBezTo>
                <a:cubicBezTo>
                  <a:pt x="76879" y="339426"/>
                  <a:pt x="72831" y="352471"/>
                  <a:pt x="63795" y="361507"/>
                </a:cubicBezTo>
                <a:cubicBezTo>
                  <a:pt x="-15337" y="440640"/>
                  <a:pt x="50117" y="350128"/>
                  <a:pt x="0" y="425302"/>
                </a:cubicBezTo>
                <a:cubicBezTo>
                  <a:pt x="3544" y="464288"/>
                  <a:pt x="-5923" y="506786"/>
                  <a:pt x="10632" y="542261"/>
                </a:cubicBezTo>
                <a:cubicBezTo>
                  <a:pt x="21440" y="565421"/>
                  <a:pt x="53162" y="570614"/>
                  <a:pt x="74427" y="584791"/>
                </a:cubicBezTo>
                <a:lnTo>
                  <a:pt x="106325" y="606056"/>
                </a:lnTo>
                <a:cubicBezTo>
                  <a:pt x="129017" y="621184"/>
                  <a:pt x="219683" y="626871"/>
                  <a:pt x="223283" y="627321"/>
                </a:cubicBezTo>
                <a:cubicBezTo>
                  <a:pt x="239537" y="633822"/>
                  <a:pt x="286124" y="653664"/>
                  <a:pt x="308344" y="659219"/>
                </a:cubicBezTo>
                <a:cubicBezTo>
                  <a:pt x="325876" y="663602"/>
                  <a:pt x="343786" y="666307"/>
                  <a:pt x="361507" y="669851"/>
                </a:cubicBezTo>
                <a:cubicBezTo>
                  <a:pt x="376053" y="679548"/>
                  <a:pt x="427691" y="713123"/>
                  <a:pt x="435934" y="723014"/>
                </a:cubicBezTo>
                <a:cubicBezTo>
                  <a:pt x="443109" y="731624"/>
                  <a:pt x="441006" y="745181"/>
                  <a:pt x="446567" y="754912"/>
                </a:cubicBezTo>
                <a:cubicBezTo>
                  <a:pt x="455359" y="770298"/>
                  <a:pt x="467832" y="783265"/>
                  <a:pt x="478465" y="797442"/>
                </a:cubicBezTo>
                <a:cubicBezTo>
                  <a:pt x="485553" y="818707"/>
                  <a:pt x="494294" y="839491"/>
                  <a:pt x="499730" y="861237"/>
                </a:cubicBezTo>
                <a:cubicBezTo>
                  <a:pt x="513080" y="914640"/>
                  <a:pt x="505741" y="889904"/>
                  <a:pt x="520995" y="935665"/>
                </a:cubicBezTo>
                <a:cubicBezTo>
                  <a:pt x="524539" y="1041991"/>
                  <a:pt x="515204" y="1149533"/>
                  <a:pt x="531627" y="1254642"/>
                </a:cubicBezTo>
                <a:cubicBezTo>
                  <a:pt x="534074" y="1270302"/>
                  <a:pt x="560396" y="1268043"/>
                  <a:pt x="574158" y="1275907"/>
                </a:cubicBezTo>
                <a:cubicBezTo>
                  <a:pt x="585253" y="1282247"/>
                  <a:pt x="594626" y="1291457"/>
                  <a:pt x="606055" y="1297172"/>
                </a:cubicBezTo>
                <a:cubicBezTo>
                  <a:pt x="623054" y="1305672"/>
                  <a:pt x="664579" y="1313893"/>
                  <a:pt x="680483" y="1318437"/>
                </a:cubicBezTo>
                <a:cubicBezTo>
                  <a:pt x="691260" y="1321516"/>
                  <a:pt x="701440" y="1326639"/>
                  <a:pt x="712381" y="1329070"/>
                </a:cubicBezTo>
                <a:cubicBezTo>
                  <a:pt x="733426" y="1333747"/>
                  <a:pt x="754965" y="1335846"/>
                  <a:pt x="776176" y="1339702"/>
                </a:cubicBezTo>
                <a:cubicBezTo>
                  <a:pt x="793956" y="1342935"/>
                  <a:pt x="811618" y="1346791"/>
                  <a:pt x="829339" y="1350335"/>
                </a:cubicBezTo>
                <a:cubicBezTo>
                  <a:pt x="847060" y="1364512"/>
                  <a:pt x="863910" y="1379851"/>
                  <a:pt x="882502" y="1392865"/>
                </a:cubicBezTo>
                <a:cubicBezTo>
                  <a:pt x="899432" y="1404716"/>
                  <a:pt x="919132" y="1412363"/>
                  <a:pt x="935665" y="1424763"/>
                </a:cubicBezTo>
                <a:cubicBezTo>
                  <a:pt x="947694" y="1433785"/>
                  <a:pt x="955051" y="1448320"/>
                  <a:pt x="967562" y="1456661"/>
                </a:cubicBezTo>
                <a:cubicBezTo>
                  <a:pt x="976887" y="1462878"/>
                  <a:pt x="989158" y="1462878"/>
                  <a:pt x="999460" y="1467293"/>
                </a:cubicBezTo>
                <a:cubicBezTo>
                  <a:pt x="1077306" y="1500655"/>
                  <a:pt x="1006104" y="1479586"/>
                  <a:pt x="1084521" y="1499191"/>
                </a:cubicBezTo>
                <a:cubicBezTo>
                  <a:pt x="1137684" y="1495647"/>
                  <a:pt x="1191453" y="1497317"/>
                  <a:pt x="1244009" y="1488558"/>
                </a:cubicBezTo>
                <a:cubicBezTo>
                  <a:pt x="1256614" y="1486457"/>
                  <a:pt x="1266090" y="1475474"/>
                  <a:pt x="1275907" y="1467293"/>
                </a:cubicBezTo>
                <a:cubicBezTo>
                  <a:pt x="1287458" y="1457667"/>
                  <a:pt x="1299064" y="1447631"/>
                  <a:pt x="1307804" y="1435395"/>
                </a:cubicBezTo>
                <a:cubicBezTo>
                  <a:pt x="1324227" y="1412402"/>
                  <a:pt x="1331025" y="1386998"/>
                  <a:pt x="1339702" y="1360967"/>
                </a:cubicBezTo>
                <a:cubicBezTo>
                  <a:pt x="1336158" y="1332614"/>
                  <a:pt x="1336587" y="1303474"/>
                  <a:pt x="1329069" y="1275907"/>
                </a:cubicBezTo>
                <a:cubicBezTo>
                  <a:pt x="1325707" y="1263578"/>
                  <a:pt x="1312171" y="1256018"/>
                  <a:pt x="1307804" y="1244009"/>
                </a:cubicBezTo>
                <a:cubicBezTo>
                  <a:pt x="1297816" y="1216543"/>
                  <a:pt x="1293627" y="1187302"/>
                  <a:pt x="1286539" y="1158949"/>
                </a:cubicBezTo>
                <a:cubicBezTo>
                  <a:pt x="1283821" y="1148076"/>
                  <a:pt x="1279451" y="1137684"/>
                  <a:pt x="1275907" y="1127051"/>
                </a:cubicBezTo>
                <a:cubicBezTo>
                  <a:pt x="1282995" y="1084521"/>
                  <a:pt x="1286062" y="1041122"/>
                  <a:pt x="1297172" y="999461"/>
                </a:cubicBezTo>
                <a:cubicBezTo>
                  <a:pt x="1300465" y="987114"/>
                  <a:pt x="1309947" y="977114"/>
                  <a:pt x="1318437" y="967563"/>
                </a:cubicBezTo>
                <a:cubicBezTo>
                  <a:pt x="1338417" y="945086"/>
                  <a:pt x="1360967" y="925032"/>
                  <a:pt x="1382232" y="903767"/>
                </a:cubicBezTo>
                <a:cubicBezTo>
                  <a:pt x="1461391" y="824608"/>
                  <a:pt x="1364178" y="924831"/>
                  <a:pt x="1446027" y="829340"/>
                </a:cubicBezTo>
                <a:cubicBezTo>
                  <a:pt x="1507428" y="757705"/>
                  <a:pt x="1452191" y="836044"/>
                  <a:pt x="1499190" y="765544"/>
                </a:cubicBezTo>
                <a:cubicBezTo>
                  <a:pt x="1502734" y="751367"/>
                  <a:pt x="1505809" y="737065"/>
                  <a:pt x="1509823" y="723014"/>
                </a:cubicBezTo>
                <a:cubicBezTo>
                  <a:pt x="1512902" y="712237"/>
                  <a:pt x="1520455" y="702324"/>
                  <a:pt x="1520455" y="691116"/>
                </a:cubicBezTo>
                <a:cubicBezTo>
                  <a:pt x="1520455" y="662542"/>
                  <a:pt x="1516753" y="633777"/>
                  <a:pt x="1509823" y="606056"/>
                </a:cubicBezTo>
                <a:cubicBezTo>
                  <a:pt x="1505409" y="588398"/>
                  <a:pt x="1479157" y="547446"/>
                  <a:pt x="1467293" y="531628"/>
                </a:cubicBezTo>
                <a:cubicBezTo>
                  <a:pt x="1440162" y="495453"/>
                  <a:pt x="1383115" y="425891"/>
                  <a:pt x="1350334" y="404037"/>
                </a:cubicBezTo>
                <a:cubicBezTo>
                  <a:pt x="1303692" y="372942"/>
                  <a:pt x="1328660" y="390439"/>
                  <a:pt x="1275907" y="350874"/>
                </a:cubicBezTo>
                <a:cubicBezTo>
                  <a:pt x="1251098" y="354418"/>
                  <a:pt x="1225031" y="352942"/>
                  <a:pt x="1201479" y="361507"/>
                </a:cubicBezTo>
                <a:cubicBezTo>
                  <a:pt x="1184825" y="367563"/>
                  <a:pt x="1174334" y="384613"/>
                  <a:pt x="1158948" y="393405"/>
                </a:cubicBezTo>
                <a:cubicBezTo>
                  <a:pt x="1149217" y="398965"/>
                  <a:pt x="1137683" y="400493"/>
                  <a:pt x="1127051" y="404037"/>
                </a:cubicBezTo>
                <a:cubicBezTo>
                  <a:pt x="1116418" y="411125"/>
                  <a:pt x="1106583" y="419587"/>
                  <a:pt x="1095153" y="425302"/>
                </a:cubicBezTo>
                <a:cubicBezTo>
                  <a:pt x="1049810" y="447973"/>
                  <a:pt x="1025709" y="431763"/>
                  <a:pt x="967562" y="425302"/>
                </a:cubicBezTo>
                <a:cubicBezTo>
                  <a:pt x="971106" y="372139"/>
                  <a:pt x="969436" y="318370"/>
                  <a:pt x="978195" y="265814"/>
                </a:cubicBezTo>
                <a:cubicBezTo>
                  <a:pt x="980296" y="253209"/>
                  <a:pt x="994545" y="245712"/>
                  <a:pt x="999460" y="233916"/>
                </a:cubicBezTo>
                <a:cubicBezTo>
                  <a:pt x="1058056" y="93285"/>
                  <a:pt x="1000067" y="179945"/>
                  <a:pt x="1063255" y="95693"/>
                </a:cubicBezTo>
                <a:cubicBezTo>
                  <a:pt x="1066799" y="81516"/>
                  <a:pt x="1069873" y="67214"/>
                  <a:pt x="1073888" y="53163"/>
                </a:cubicBezTo>
                <a:cubicBezTo>
                  <a:pt x="1076967" y="42386"/>
                  <a:pt x="1086719" y="32255"/>
                  <a:pt x="1084521" y="21265"/>
                </a:cubicBezTo>
                <a:cubicBezTo>
                  <a:pt x="1082555" y="11435"/>
                  <a:pt x="1070344" y="7088"/>
                  <a:pt x="1063255" y="0"/>
                </a:cubicBezTo>
                <a:cubicBezTo>
                  <a:pt x="1027813" y="3544"/>
                  <a:pt x="991758" y="3170"/>
                  <a:pt x="956930" y="10633"/>
                </a:cubicBezTo>
                <a:cubicBezTo>
                  <a:pt x="805919" y="42993"/>
                  <a:pt x="880730" y="53162"/>
                  <a:pt x="850604" y="63795"/>
                </a:cubicBezTo>
                <a:close/>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nvGrpSpPr>
          <p:cNvPr id="388" name="Google Shape;388;p42">
            <a:extLst>
              <a:ext uri="{C183D7F6-B498-43B3-948B-1728B52AA6E4}">
                <adec:decorative xmlns:adec="http://schemas.microsoft.com/office/drawing/2017/decorative" val="1"/>
              </a:ext>
            </a:extLst>
          </p:cNvPr>
          <p:cNvGrpSpPr/>
          <p:nvPr/>
        </p:nvGrpSpPr>
        <p:grpSpPr>
          <a:xfrm>
            <a:off x="3122401" y="2946387"/>
            <a:ext cx="2041451" cy="1100470"/>
            <a:chOff x="2636874" y="4657060"/>
            <a:chExt cx="2721935" cy="1467293"/>
          </a:xfrm>
        </p:grpSpPr>
        <p:sp>
          <p:nvSpPr>
            <p:cNvPr id="389" name="Google Shape;389;p42"/>
            <p:cNvSpPr/>
            <p:nvPr/>
          </p:nvSpPr>
          <p:spPr>
            <a:xfrm>
              <a:off x="2636874" y="5326912"/>
              <a:ext cx="1201941" cy="446567"/>
            </a:xfrm>
            <a:custGeom>
              <a:avLst/>
              <a:gdLst/>
              <a:ahLst/>
              <a:cxnLst/>
              <a:rect l="l" t="t" r="r" b="b"/>
              <a:pathLst>
                <a:path w="1201941" h="446567" extrusionOk="0">
                  <a:moveTo>
                    <a:pt x="0" y="446567"/>
                  </a:moveTo>
                  <a:cubicBezTo>
                    <a:pt x="17721" y="439479"/>
                    <a:pt x="36092" y="433837"/>
                    <a:pt x="53163" y="425302"/>
                  </a:cubicBezTo>
                  <a:cubicBezTo>
                    <a:pt x="99831" y="401968"/>
                    <a:pt x="71670" y="401413"/>
                    <a:pt x="127591" y="382772"/>
                  </a:cubicBezTo>
                  <a:cubicBezTo>
                    <a:pt x="144736" y="377057"/>
                    <a:pt x="163444" y="377332"/>
                    <a:pt x="180754" y="372139"/>
                  </a:cubicBezTo>
                  <a:cubicBezTo>
                    <a:pt x="316365" y="331455"/>
                    <a:pt x="119142" y="360439"/>
                    <a:pt x="361507" y="340241"/>
                  </a:cubicBezTo>
                  <a:lnTo>
                    <a:pt x="414670" y="329609"/>
                  </a:lnTo>
                  <a:cubicBezTo>
                    <a:pt x="435881" y="325753"/>
                    <a:pt x="457386" y="323493"/>
                    <a:pt x="478466" y="318976"/>
                  </a:cubicBezTo>
                  <a:cubicBezTo>
                    <a:pt x="538932" y="306019"/>
                    <a:pt x="597945" y="285873"/>
                    <a:pt x="659219" y="276446"/>
                  </a:cubicBezTo>
                  <a:cubicBezTo>
                    <a:pt x="726320" y="266123"/>
                    <a:pt x="793645" y="261326"/>
                    <a:pt x="861238" y="255181"/>
                  </a:cubicBezTo>
                  <a:cubicBezTo>
                    <a:pt x="936017" y="230253"/>
                    <a:pt x="846387" y="257656"/>
                    <a:pt x="988828" y="233916"/>
                  </a:cubicBezTo>
                  <a:cubicBezTo>
                    <a:pt x="999883" y="232073"/>
                    <a:pt x="1009648" y="224987"/>
                    <a:pt x="1020726" y="223283"/>
                  </a:cubicBezTo>
                  <a:cubicBezTo>
                    <a:pt x="1055931" y="217867"/>
                    <a:pt x="1091610" y="216195"/>
                    <a:pt x="1127052" y="212651"/>
                  </a:cubicBezTo>
                  <a:cubicBezTo>
                    <a:pt x="1141229" y="209107"/>
                    <a:pt x="1155531" y="206033"/>
                    <a:pt x="1169582" y="202018"/>
                  </a:cubicBezTo>
                  <a:cubicBezTo>
                    <a:pt x="1180358" y="198939"/>
                    <a:pt x="1199281" y="202376"/>
                    <a:pt x="1201479" y="191386"/>
                  </a:cubicBezTo>
                  <a:cubicBezTo>
                    <a:pt x="1204587" y="175843"/>
                    <a:pt x="1191422" y="160063"/>
                    <a:pt x="1180214" y="148855"/>
                  </a:cubicBezTo>
                  <a:cubicBezTo>
                    <a:pt x="1162142" y="130783"/>
                    <a:pt x="1116419" y="106325"/>
                    <a:pt x="1116419" y="106325"/>
                  </a:cubicBezTo>
                  <a:cubicBezTo>
                    <a:pt x="1112875" y="95693"/>
                    <a:pt x="1105786" y="85636"/>
                    <a:pt x="1105786" y="74428"/>
                  </a:cubicBezTo>
                  <a:cubicBezTo>
                    <a:pt x="1105786" y="49367"/>
                    <a:pt x="1116419" y="0"/>
                    <a:pt x="1116419" y="0"/>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90" name="Google Shape;390;p42"/>
            <p:cNvSpPr/>
            <p:nvPr/>
          </p:nvSpPr>
          <p:spPr>
            <a:xfrm>
              <a:off x="2764465" y="4657060"/>
              <a:ext cx="2594344" cy="1467293"/>
            </a:xfrm>
            <a:custGeom>
              <a:avLst/>
              <a:gdLst/>
              <a:ahLst/>
              <a:cxnLst/>
              <a:rect l="l" t="t" r="r" b="b"/>
              <a:pathLst>
                <a:path w="2594344" h="1467293" extrusionOk="0">
                  <a:moveTo>
                    <a:pt x="0" y="1467293"/>
                  </a:moveTo>
                  <a:cubicBezTo>
                    <a:pt x="42530" y="1463749"/>
                    <a:pt x="84979" y="1459028"/>
                    <a:pt x="127591" y="1456661"/>
                  </a:cubicBezTo>
                  <a:cubicBezTo>
                    <a:pt x="212594" y="1451939"/>
                    <a:pt x="297870" y="1452317"/>
                    <a:pt x="382772" y="1446028"/>
                  </a:cubicBezTo>
                  <a:cubicBezTo>
                    <a:pt x="393949" y="1445200"/>
                    <a:pt x="403729" y="1437827"/>
                    <a:pt x="414670" y="1435396"/>
                  </a:cubicBezTo>
                  <a:cubicBezTo>
                    <a:pt x="435715" y="1430719"/>
                    <a:pt x="457276" y="1428736"/>
                    <a:pt x="478465" y="1424763"/>
                  </a:cubicBezTo>
                  <a:cubicBezTo>
                    <a:pt x="645999" y="1393350"/>
                    <a:pt x="523610" y="1412238"/>
                    <a:pt x="659219" y="1392866"/>
                  </a:cubicBezTo>
                  <a:cubicBezTo>
                    <a:pt x="684502" y="1384438"/>
                    <a:pt x="706944" y="1376050"/>
                    <a:pt x="733647" y="1371600"/>
                  </a:cubicBezTo>
                  <a:cubicBezTo>
                    <a:pt x="761832" y="1366903"/>
                    <a:pt x="790465" y="1365313"/>
                    <a:pt x="818707" y="1360968"/>
                  </a:cubicBezTo>
                  <a:cubicBezTo>
                    <a:pt x="920579" y="1345295"/>
                    <a:pt x="831333" y="1357812"/>
                    <a:pt x="903768" y="1339703"/>
                  </a:cubicBezTo>
                  <a:cubicBezTo>
                    <a:pt x="953899" y="1327170"/>
                    <a:pt x="977323" y="1327444"/>
                    <a:pt x="1031358" y="1318438"/>
                  </a:cubicBezTo>
                  <a:cubicBezTo>
                    <a:pt x="1095470" y="1307753"/>
                    <a:pt x="1069722" y="1309913"/>
                    <a:pt x="1127051" y="1297173"/>
                  </a:cubicBezTo>
                  <a:cubicBezTo>
                    <a:pt x="1144693" y="1293253"/>
                    <a:pt x="1162682" y="1290923"/>
                    <a:pt x="1180214" y="1286540"/>
                  </a:cubicBezTo>
                  <a:cubicBezTo>
                    <a:pt x="1191087" y="1283822"/>
                    <a:pt x="1201191" y="1278427"/>
                    <a:pt x="1212112" y="1275907"/>
                  </a:cubicBezTo>
                  <a:cubicBezTo>
                    <a:pt x="1307375" y="1253923"/>
                    <a:pt x="1313470" y="1255263"/>
                    <a:pt x="1403498" y="1244010"/>
                  </a:cubicBezTo>
                  <a:cubicBezTo>
                    <a:pt x="1722608" y="1255406"/>
                    <a:pt x="1802956" y="1264130"/>
                    <a:pt x="2158409" y="1244010"/>
                  </a:cubicBezTo>
                  <a:cubicBezTo>
                    <a:pt x="2194495" y="1241967"/>
                    <a:pt x="2229293" y="1229833"/>
                    <a:pt x="2264735" y="1222745"/>
                  </a:cubicBezTo>
                  <a:cubicBezTo>
                    <a:pt x="2304900" y="1214712"/>
                    <a:pt x="2330387" y="1204405"/>
                    <a:pt x="2371061" y="1190847"/>
                  </a:cubicBezTo>
                  <a:cubicBezTo>
                    <a:pt x="2383184" y="1186806"/>
                    <a:pt x="2391281" y="1174772"/>
                    <a:pt x="2402958" y="1169582"/>
                  </a:cubicBezTo>
                  <a:cubicBezTo>
                    <a:pt x="2423442" y="1160478"/>
                    <a:pt x="2445489" y="1155406"/>
                    <a:pt x="2466754" y="1148317"/>
                  </a:cubicBezTo>
                  <a:lnTo>
                    <a:pt x="2498651" y="1137684"/>
                  </a:lnTo>
                  <a:cubicBezTo>
                    <a:pt x="2505739" y="1127052"/>
                    <a:pt x="2510880" y="1114823"/>
                    <a:pt x="2519916" y="1105787"/>
                  </a:cubicBezTo>
                  <a:cubicBezTo>
                    <a:pt x="2528952" y="1096751"/>
                    <a:pt x="2543399" y="1094138"/>
                    <a:pt x="2551814" y="1084521"/>
                  </a:cubicBezTo>
                  <a:cubicBezTo>
                    <a:pt x="2568644" y="1065287"/>
                    <a:pt x="2594344" y="1020726"/>
                    <a:pt x="2594344" y="1020726"/>
                  </a:cubicBezTo>
                  <a:cubicBezTo>
                    <a:pt x="2590800" y="928577"/>
                    <a:pt x="2593536" y="835972"/>
                    <a:pt x="2583712" y="744280"/>
                  </a:cubicBezTo>
                  <a:cubicBezTo>
                    <a:pt x="2582644" y="734312"/>
                    <a:pt x="2568709" y="730842"/>
                    <a:pt x="2562447" y="723014"/>
                  </a:cubicBezTo>
                  <a:cubicBezTo>
                    <a:pt x="2554464" y="713036"/>
                    <a:pt x="2548270" y="701749"/>
                    <a:pt x="2541182" y="691117"/>
                  </a:cubicBezTo>
                  <a:cubicBezTo>
                    <a:pt x="2532023" y="608693"/>
                    <a:pt x="2556104" y="602886"/>
                    <a:pt x="2498651" y="574159"/>
                  </a:cubicBezTo>
                  <a:cubicBezTo>
                    <a:pt x="2488627" y="569147"/>
                    <a:pt x="2477386" y="567070"/>
                    <a:pt x="2466754" y="563526"/>
                  </a:cubicBezTo>
                  <a:cubicBezTo>
                    <a:pt x="2463210" y="552893"/>
                    <a:pt x="2459200" y="542405"/>
                    <a:pt x="2456121" y="531628"/>
                  </a:cubicBezTo>
                  <a:cubicBezTo>
                    <a:pt x="2452106" y="517577"/>
                    <a:pt x="2451244" y="502529"/>
                    <a:pt x="2445488" y="489098"/>
                  </a:cubicBezTo>
                  <a:cubicBezTo>
                    <a:pt x="2440454" y="477352"/>
                    <a:pt x="2431311" y="467833"/>
                    <a:pt x="2424223" y="457200"/>
                  </a:cubicBezTo>
                  <a:cubicBezTo>
                    <a:pt x="2427767" y="418214"/>
                    <a:pt x="2429320" y="378995"/>
                    <a:pt x="2434856" y="340242"/>
                  </a:cubicBezTo>
                  <a:cubicBezTo>
                    <a:pt x="2436441" y="329147"/>
                    <a:pt x="2438974" y="317465"/>
                    <a:pt x="2445488" y="308345"/>
                  </a:cubicBezTo>
                  <a:cubicBezTo>
                    <a:pt x="2457141" y="292030"/>
                    <a:pt x="2488019" y="265814"/>
                    <a:pt x="2488019" y="265814"/>
                  </a:cubicBezTo>
                  <a:cubicBezTo>
                    <a:pt x="2484475" y="251637"/>
                    <a:pt x="2486515" y="234695"/>
                    <a:pt x="2477386" y="223284"/>
                  </a:cubicBezTo>
                  <a:cubicBezTo>
                    <a:pt x="2470384" y="214532"/>
                    <a:pt x="2455513" y="217664"/>
                    <a:pt x="2445488" y="212652"/>
                  </a:cubicBezTo>
                  <a:cubicBezTo>
                    <a:pt x="2434058" y="206937"/>
                    <a:pt x="2425020" y="197102"/>
                    <a:pt x="2413591" y="191387"/>
                  </a:cubicBezTo>
                  <a:cubicBezTo>
                    <a:pt x="2403566" y="186375"/>
                    <a:pt x="2391718" y="185766"/>
                    <a:pt x="2381693" y="180754"/>
                  </a:cubicBezTo>
                  <a:cubicBezTo>
                    <a:pt x="2346651" y="163233"/>
                    <a:pt x="2356497" y="154794"/>
                    <a:pt x="2317898" y="148856"/>
                  </a:cubicBezTo>
                  <a:cubicBezTo>
                    <a:pt x="2282693" y="143440"/>
                    <a:pt x="2247014" y="141768"/>
                    <a:pt x="2211572" y="138224"/>
                  </a:cubicBezTo>
                  <a:cubicBezTo>
                    <a:pt x="2204568" y="117211"/>
                    <a:pt x="2198413" y="89418"/>
                    <a:pt x="2179675" y="74428"/>
                  </a:cubicBezTo>
                  <a:cubicBezTo>
                    <a:pt x="2170923" y="67427"/>
                    <a:pt x="2158410" y="67340"/>
                    <a:pt x="2147777" y="63796"/>
                  </a:cubicBezTo>
                  <a:cubicBezTo>
                    <a:pt x="2140689" y="53163"/>
                    <a:pt x="2135548" y="40934"/>
                    <a:pt x="2126512" y="31898"/>
                  </a:cubicBezTo>
                  <a:cubicBezTo>
                    <a:pt x="2102037" y="7423"/>
                    <a:pt x="2084619" y="8134"/>
                    <a:pt x="2052084" y="0"/>
                  </a:cubicBezTo>
                  <a:cubicBezTo>
                    <a:pt x="2016642" y="3544"/>
                    <a:pt x="1980586" y="3170"/>
                    <a:pt x="1945758" y="10633"/>
                  </a:cubicBezTo>
                  <a:cubicBezTo>
                    <a:pt x="1915223" y="17176"/>
                    <a:pt x="1890296" y="41037"/>
                    <a:pt x="1871330" y="63796"/>
                  </a:cubicBezTo>
                  <a:cubicBezTo>
                    <a:pt x="1863149" y="73613"/>
                    <a:pt x="1857153" y="85061"/>
                    <a:pt x="1850065" y="95693"/>
                  </a:cubicBezTo>
                  <a:cubicBezTo>
                    <a:pt x="1831380" y="151750"/>
                    <a:pt x="1851783" y="106392"/>
                    <a:pt x="1807535" y="159489"/>
                  </a:cubicBezTo>
                  <a:cubicBezTo>
                    <a:pt x="1799354" y="169306"/>
                    <a:pt x="1795887" y="182972"/>
                    <a:pt x="1786270" y="191387"/>
                  </a:cubicBezTo>
                  <a:cubicBezTo>
                    <a:pt x="1767036" y="208217"/>
                    <a:pt x="1743740" y="219740"/>
                    <a:pt x="1722475" y="233917"/>
                  </a:cubicBezTo>
                  <a:cubicBezTo>
                    <a:pt x="1714134" y="239478"/>
                    <a:pt x="1709037" y="248920"/>
                    <a:pt x="1701209" y="255182"/>
                  </a:cubicBezTo>
                  <a:cubicBezTo>
                    <a:pt x="1691231" y="263165"/>
                    <a:pt x="1678863" y="267957"/>
                    <a:pt x="1669312" y="276447"/>
                  </a:cubicBezTo>
                  <a:cubicBezTo>
                    <a:pt x="1646835" y="296427"/>
                    <a:pt x="1626781" y="318977"/>
                    <a:pt x="1605516" y="340242"/>
                  </a:cubicBezTo>
                  <a:cubicBezTo>
                    <a:pt x="1591339" y="354419"/>
                    <a:pt x="1579668" y="371652"/>
                    <a:pt x="1562986" y="382773"/>
                  </a:cubicBezTo>
                  <a:cubicBezTo>
                    <a:pt x="1552353" y="389861"/>
                    <a:pt x="1540905" y="395857"/>
                    <a:pt x="1531088" y="404038"/>
                  </a:cubicBezTo>
                  <a:cubicBezTo>
                    <a:pt x="1426580" y="491127"/>
                    <a:pt x="1561561" y="384198"/>
                    <a:pt x="1477926" y="467833"/>
                  </a:cubicBezTo>
                  <a:cubicBezTo>
                    <a:pt x="1468890" y="476869"/>
                    <a:pt x="1456661" y="482010"/>
                    <a:pt x="1446028" y="489098"/>
                  </a:cubicBezTo>
                  <a:cubicBezTo>
                    <a:pt x="1410586" y="542261"/>
                    <a:pt x="1435396" y="513908"/>
                    <a:pt x="1360968" y="563526"/>
                  </a:cubicBezTo>
                  <a:cubicBezTo>
                    <a:pt x="1352627" y="569087"/>
                    <a:pt x="1347722" y="578776"/>
                    <a:pt x="1339702" y="584791"/>
                  </a:cubicBezTo>
                  <a:cubicBezTo>
                    <a:pt x="1305679" y="610308"/>
                    <a:pt x="1279029" y="618103"/>
                    <a:pt x="1254642" y="648587"/>
                  </a:cubicBezTo>
                  <a:cubicBezTo>
                    <a:pt x="1246659" y="658565"/>
                    <a:pt x="1243355" y="672501"/>
                    <a:pt x="1233377" y="680484"/>
                  </a:cubicBezTo>
                  <a:cubicBezTo>
                    <a:pt x="1224625" y="687485"/>
                    <a:pt x="1211504" y="686105"/>
                    <a:pt x="1201479" y="691117"/>
                  </a:cubicBezTo>
                  <a:cubicBezTo>
                    <a:pt x="1190050" y="696832"/>
                    <a:pt x="1181012" y="706667"/>
                    <a:pt x="1169582" y="712382"/>
                  </a:cubicBezTo>
                  <a:cubicBezTo>
                    <a:pt x="1139352" y="727497"/>
                    <a:pt x="1129770" y="723014"/>
                    <a:pt x="1095154" y="723014"/>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391" name="Google Shape;391;p42">
            <a:extLst>
              <a:ext uri="{C183D7F6-B498-43B3-948B-1728B52AA6E4}">
                <adec:decorative xmlns:adec="http://schemas.microsoft.com/office/drawing/2017/decorative" val="1"/>
              </a:ext>
            </a:extLst>
          </p:cNvPr>
          <p:cNvGrpSpPr/>
          <p:nvPr/>
        </p:nvGrpSpPr>
        <p:grpSpPr>
          <a:xfrm>
            <a:off x="1479072" y="1893765"/>
            <a:ext cx="1783140" cy="964904"/>
            <a:chOff x="445771" y="3253563"/>
            <a:chExt cx="2377520" cy="1286539"/>
          </a:xfrm>
        </p:grpSpPr>
        <p:sp>
          <p:nvSpPr>
            <p:cNvPr id="392" name="Google Shape;392;p42"/>
            <p:cNvSpPr/>
            <p:nvPr/>
          </p:nvSpPr>
          <p:spPr>
            <a:xfrm>
              <a:off x="1801966" y="3253563"/>
              <a:ext cx="1021325" cy="669617"/>
            </a:xfrm>
            <a:custGeom>
              <a:avLst/>
              <a:gdLst/>
              <a:ahLst/>
              <a:cxnLst/>
              <a:rect l="l" t="t" r="r" b="b"/>
              <a:pathLst>
                <a:path w="1021325" h="669617" extrusionOk="0">
                  <a:moveTo>
                    <a:pt x="212651" y="0"/>
                  </a:moveTo>
                  <a:cubicBezTo>
                    <a:pt x="293209" y="64446"/>
                    <a:pt x="249771" y="26486"/>
                    <a:pt x="340242" y="116958"/>
                  </a:cubicBezTo>
                  <a:lnTo>
                    <a:pt x="372139" y="148856"/>
                  </a:lnTo>
                  <a:lnTo>
                    <a:pt x="393405" y="170121"/>
                  </a:lnTo>
                  <a:cubicBezTo>
                    <a:pt x="428578" y="275642"/>
                    <a:pt x="369566" y="114452"/>
                    <a:pt x="435935" y="233916"/>
                  </a:cubicBezTo>
                  <a:cubicBezTo>
                    <a:pt x="446821" y="253510"/>
                    <a:pt x="450112" y="276446"/>
                    <a:pt x="457200" y="297711"/>
                  </a:cubicBezTo>
                  <a:cubicBezTo>
                    <a:pt x="465125" y="321486"/>
                    <a:pt x="492642" y="333153"/>
                    <a:pt x="510363" y="350874"/>
                  </a:cubicBezTo>
                  <a:cubicBezTo>
                    <a:pt x="520995" y="361507"/>
                    <a:pt x="527672" y="379125"/>
                    <a:pt x="542260" y="382772"/>
                  </a:cubicBezTo>
                  <a:cubicBezTo>
                    <a:pt x="556437" y="386316"/>
                    <a:pt x="570740" y="389389"/>
                    <a:pt x="584791" y="393404"/>
                  </a:cubicBezTo>
                  <a:cubicBezTo>
                    <a:pt x="595567" y="396483"/>
                    <a:pt x="605497" y="403432"/>
                    <a:pt x="616688" y="404037"/>
                  </a:cubicBezTo>
                  <a:cubicBezTo>
                    <a:pt x="737067" y="410544"/>
                    <a:pt x="857693" y="411126"/>
                    <a:pt x="978195" y="414670"/>
                  </a:cubicBezTo>
                  <a:cubicBezTo>
                    <a:pt x="1030992" y="493864"/>
                    <a:pt x="981207" y="396598"/>
                    <a:pt x="967563" y="478465"/>
                  </a:cubicBezTo>
                  <a:cubicBezTo>
                    <a:pt x="965462" y="491070"/>
                    <a:pt x="982488" y="499268"/>
                    <a:pt x="988828" y="510363"/>
                  </a:cubicBezTo>
                  <a:cubicBezTo>
                    <a:pt x="1013539" y="553608"/>
                    <a:pt x="1009097" y="548908"/>
                    <a:pt x="1020726" y="595423"/>
                  </a:cubicBezTo>
                  <a:cubicBezTo>
                    <a:pt x="1017182" y="616688"/>
                    <a:pt x="1029375" y="649577"/>
                    <a:pt x="1010093" y="659218"/>
                  </a:cubicBezTo>
                  <a:cubicBezTo>
                    <a:pt x="952935" y="687797"/>
                    <a:pt x="912037" y="652130"/>
                    <a:pt x="882502" y="616688"/>
                  </a:cubicBezTo>
                  <a:cubicBezTo>
                    <a:pt x="874321" y="606871"/>
                    <a:pt x="868325" y="595423"/>
                    <a:pt x="861237" y="584790"/>
                  </a:cubicBezTo>
                  <a:cubicBezTo>
                    <a:pt x="854149" y="591879"/>
                    <a:pt x="846234" y="598228"/>
                    <a:pt x="839972" y="606056"/>
                  </a:cubicBezTo>
                  <a:cubicBezTo>
                    <a:pt x="831989" y="616034"/>
                    <a:pt x="828685" y="629970"/>
                    <a:pt x="818707" y="637953"/>
                  </a:cubicBezTo>
                  <a:cubicBezTo>
                    <a:pt x="809955" y="644954"/>
                    <a:pt x="797442" y="645042"/>
                    <a:pt x="786809" y="648586"/>
                  </a:cubicBezTo>
                  <a:cubicBezTo>
                    <a:pt x="769088" y="641498"/>
                    <a:pt x="749831" y="637437"/>
                    <a:pt x="733646" y="627321"/>
                  </a:cubicBezTo>
                  <a:cubicBezTo>
                    <a:pt x="710257" y="612703"/>
                    <a:pt x="695180" y="585570"/>
                    <a:pt x="680484" y="563525"/>
                  </a:cubicBezTo>
                  <a:cubicBezTo>
                    <a:pt x="669880" y="595338"/>
                    <a:pt x="668884" y="630028"/>
                    <a:pt x="637953" y="648586"/>
                  </a:cubicBezTo>
                  <a:cubicBezTo>
                    <a:pt x="628343" y="654352"/>
                    <a:pt x="616688" y="655674"/>
                    <a:pt x="606056" y="659218"/>
                  </a:cubicBezTo>
                  <a:cubicBezTo>
                    <a:pt x="584791" y="655674"/>
                    <a:pt x="561961" y="657342"/>
                    <a:pt x="542260" y="648586"/>
                  </a:cubicBezTo>
                  <a:cubicBezTo>
                    <a:pt x="528519" y="642479"/>
                    <a:pt x="521914" y="626314"/>
                    <a:pt x="510363" y="616688"/>
                  </a:cubicBezTo>
                  <a:cubicBezTo>
                    <a:pt x="500546" y="608507"/>
                    <a:pt x="489098" y="602511"/>
                    <a:pt x="478465" y="595423"/>
                  </a:cubicBezTo>
                  <a:cubicBezTo>
                    <a:pt x="471377" y="584790"/>
                    <a:pt x="463973" y="574361"/>
                    <a:pt x="457200" y="563525"/>
                  </a:cubicBezTo>
                  <a:cubicBezTo>
                    <a:pt x="446247" y="546000"/>
                    <a:pt x="437990" y="526676"/>
                    <a:pt x="425302" y="510363"/>
                  </a:cubicBezTo>
                  <a:cubicBezTo>
                    <a:pt x="412993" y="494537"/>
                    <a:pt x="396949" y="482009"/>
                    <a:pt x="382772" y="467832"/>
                  </a:cubicBezTo>
                  <a:cubicBezTo>
                    <a:pt x="356752" y="389772"/>
                    <a:pt x="377357" y="419887"/>
                    <a:pt x="329609" y="372139"/>
                  </a:cubicBezTo>
                  <a:cubicBezTo>
                    <a:pt x="326065" y="361507"/>
                    <a:pt x="323989" y="350266"/>
                    <a:pt x="318977" y="340242"/>
                  </a:cubicBezTo>
                  <a:cubicBezTo>
                    <a:pt x="301394" y="305075"/>
                    <a:pt x="272265" y="282896"/>
                    <a:pt x="244549" y="255181"/>
                  </a:cubicBezTo>
                  <a:lnTo>
                    <a:pt x="191386" y="202018"/>
                  </a:lnTo>
                  <a:cubicBezTo>
                    <a:pt x="180753" y="191385"/>
                    <a:pt x="167829" y="182632"/>
                    <a:pt x="159488" y="170121"/>
                  </a:cubicBezTo>
                  <a:cubicBezTo>
                    <a:pt x="103426" y="86027"/>
                    <a:pt x="141445" y="125334"/>
                    <a:pt x="85060" y="85060"/>
                  </a:cubicBezTo>
                  <a:cubicBezTo>
                    <a:pt x="43426" y="55322"/>
                    <a:pt x="53104" y="53148"/>
                    <a:pt x="10632" y="42530"/>
                  </a:cubicBezTo>
                  <a:cubicBezTo>
                    <a:pt x="7194" y="41670"/>
                    <a:pt x="3544" y="42530"/>
                    <a:pt x="0" y="42530"/>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93" name="Google Shape;393;p42"/>
            <p:cNvSpPr/>
            <p:nvPr/>
          </p:nvSpPr>
          <p:spPr>
            <a:xfrm>
              <a:off x="445771" y="3274828"/>
              <a:ext cx="502410" cy="1265274"/>
            </a:xfrm>
            <a:custGeom>
              <a:avLst/>
              <a:gdLst/>
              <a:ahLst/>
              <a:cxnLst/>
              <a:rect l="l" t="t" r="r" b="b"/>
              <a:pathLst>
                <a:path w="502410" h="1265274" extrusionOk="0">
                  <a:moveTo>
                    <a:pt x="330406" y="0"/>
                  </a:moveTo>
                  <a:cubicBezTo>
                    <a:pt x="282603" y="119508"/>
                    <a:pt x="339145" y="-1602"/>
                    <a:pt x="277243" y="85060"/>
                  </a:cubicBezTo>
                  <a:cubicBezTo>
                    <a:pt x="246085" y="128682"/>
                    <a:pt x="262919" y="123258"/>
                    <a:pt x="245345" y="170121"/>
                  </a:cubicBezTo>
                  <a:cubicBezTo>
                    <a:pt x="239780" y="184962"/>
                    <a:pt x="232235" y="199060"/>
                    <a:pt x="224080" y="212651"/>
                  </a:cubicBezTo>
                  <a:cubicBezTo>
                    <a:pt x="210931" y="234566"/>
                    <a:pt x="195727" y="255181"/>
                    <a:pt x="181550" y="276446"/>
                  </a:cubicBezTo>
                  <a:cubicBezTo>
                    <a:pt x="117612" y="372352"/>
                    <a:pt x="233302" y="239860"/>
                    <a:pt x="149652" y="340242"/>
                  </a:cubicBezTo>
                  <a:cubicBezTo>
                    <a:pt x="81423" y="422117"/>
                    <a:pt x="149294" y="324833"/>
                    <a:pt x="96489" y="404037"/>
                  </a:cubicBezTo>
                  <a:cubicBezTo>
                    <a:pt x="86045" y="445813"/>
                    <a:pt x="81850" y="467218"/>
                    <a:pt x="64592" y="510363"/>
                  </a:cubicBezTo>
                  <a:cubicBezTo>
                    <a:pt x="58706" y="525079"/>
                    <a:pt x="49214" y="538177"/>
                    <a:pt x="43327" y="552893"/>
                  </a:cubicBezTo>
                  <a:cubicBezTo>
                    <a:pt x="35002" y="573705"/>
                    <a:pt x="29150" y="595423"/>
                    <a:pt x="22062" y="616688"/>
                  </a:cubicBezTo>
                  <a:lnTo>
                    <a:pt x="11429" y="648586"/>
                  </a:lnTo>
                  <a:lnTo>
                    <a:pt x="796" y="680484"/>
                  </a:lnTo>
                  <a:cubicBezTo>
                    <a:pt x="1064" y="685302"/>
                    <a:pt x="-6850" y="845944"/>
                    <a:pt x="22062" y="903767"/>
                  </a:cubicBezTo>
                  <a:cubicBezTo>
                    <a:pt x="27777" y="915197"/>
                    <a:pt x="34291" y="926629"/>
                    <a:pt x="43327" y="935665"/>
                  </a:cubicBezTo>
                  <a:cubicBezTo>
                    <a:pt x="52363" y="944701"/>
                    <a:pt x="64592" y="949842"/>
                    <a:pt x="75224" y="956930"/>
                  </a:cubicBezTo>
                  <a:cubicBezTo>
                    <a:pt x="82312" y="967563"/>
                    <a:pt x="86510" y="980845"/>
                    <a:pt x="96489" y="988828"/>
                  </a:cubicBezTo>
                  <a:cubicBezTo>
                    <a:pt x="105241" y="995829"/>
                    <a:pt x="120462" y="991535"/>
                    <a:pt x="128387" y="999460"/>
                  </a:cubicBezTo>
                  <a:cubicBezTo>
                    <a:pt x="146459" y="1017532"/>
                    <a:pt x="170917" y="1063256"/>
                    <a:pt x="170917" y="1063256"/>
                  </a:cubicBezTo>
                  <a:cubicBezTo>
                    <a:pt x="109978" y="1154663"/>
                    <a:pt x="183037" y="1039015"/>
                    <a:pt x="139020" y="1127051"/>
                  </a:cubicBezTo>
                  <a:cubicBezTo>
                    <a:pt x="133305" y="1138481"/>
                    <a:pt x="122945" y="1147272"/>
                    <a:pt x="117755" y="1158949"/>
                  </a:cubicBezTo>
                  <a:cubicBezTo>
                    <a:pt x="108651" y="1179432"/>
                    <a:pt x="103577" y="1201479"/>
                    <a:pt x="96489" y="1222744"/>
                  </a:cubicBezTo>
                  <a:lnTo>
                    <a:pt x="85857" y="1254642"/>
                  </a:lnTo>
                  <a:cubicBezTo>
                    <a:pt x="96490" y="1258186"/>
                    <a:pt x="106547" y="1265274"/>
                    <a:pt x="117755" y="1265274"/>
                  </a:cubicBezTo>
                  <a:cubicBezTo>
                    <a:pt x="188980" y="1265274"/>
                    <a:pt x="195435" y="1260647"/>
                    <a:pt x="245345" y="1244009"/>
                  </a:cubicBezTo>
                  <a:cubicBezTo>
                    <a:pt x="248889" y="1233377"/>
                    <a:pt x="250212" y="1221722"/>
                    <a:pt x="255978" y="1212112"/>
                  </a:cubicBezTo>
                  <a:cubicBezTo>
                    <a:pt x="261136" y="1203516"/>
                    <a:pt x="267355" y="1192494"/>
                    <a:pt x="277243" y="1190846"/>
                  </a:cubicBezTo>
                  <a:cubicBezTo>
                    <a:pt x="286143" y="1189363"/>
                    <a:pt x="340043" y="1208236"/>
                    <a:pt x="351671" y="1212112"/>
                  </a:cubicBezTo>
                  <a:cubicBezTo>
                    <a:pt x="383569" y="1208568"/>
                    <a:pt x="415707" y="1206755"/>
                    <a:pt x="447364" y="1201479"/>
                  </a:cubicBezTo>
                  <a:cubicBezTo>
                    <a:pt x="458419" y="1199636"/>
                    <a:pt x="477257" y="1201873"/>
                    <a:pt x="479262" y="1190846"/>
                  </a:cubicBezTo>
                  <a:cubicBezTo>
                    <a:pt x="485634" y="1155802"/>
                    <a:pt x="479893" y="1118312"/>
                    <a:pt x="468629" y="1084521"/>
                  </a:cubicBezTo>
                  <a:cubicBezTo>
                    <a:pt x="464588" y="1072398"/>
                    <a:pt x="447364" y="1070344"/>
                    <a:pt x="436731" y="1063256"/>
                  </a:cubicBezTo>
                  <a:cubicBezTo>
                    <a:pt x="429643" y="1052623"/>
                    <a:pt x="410276" y="1043035"/>
                    <a:pt x="415466" y="1031358"/>
                  </a:cubicBezTo>
                  <a:cubicBezTo>
                    <a:pt x="427680" y="1003877"/>
                    <a:pt x="479262" y="967563"/>
                    <a:pt x="479262" y="967563"/>
                  </a:cubicBezTo>
                  <a:cubicBezTo>
                    <a:pt x="504568" y="891644"/>
                    <a:pt x="519178" y="916201"/>
                    <a:pt x="468629" y="882502"/>
                  </a:cubicBezTo>
                  <a:cubicBezTo>
                    <a:pt x="419010" y="886046"/>
                    <a:pt x="369177" y="887323"/>
                    <a:pt x="319773" y="893135"/>
                  </a:cubicBezTo>
                  <a:cubicBezTo>
                    <a:pt x="308642" y="894444"/>
                    <a:pt x="298931" y="905610"/>
                    <a:pt x="287876" y="903767"/>
                  </a:cubicBezTo>
                  <a:cubicBezTo>
                    <a:pt x="275271" y="901666"/>
                    <a:pt x="266611" y="889590"/>
                    <a:pt x="255978" y="882502"/>
                  </a:cubicBezTo>
                  <a:cubicBezTo>
                    <a:pt x="252434" y="871870"/>
                    <a:pt x="250357" y="860629"/>
                    <a:pt x="245345" y="850605"/>
                  </a:cubicBezTo>
                  <a:cubicBezTo>
                    <a:pt x="239630" y="839175"/>
                    <a:pt x="224408" y="831482"/>
                    <a:pt x="224080" y="818707"/>
                  </a:cubicBezTo>
                  <a:cubicBezTo>
                    <a:pt x="220808" y="691109"/>
                    <a:pt x="228642" y="563430"/>
                    <a:pt x="234713" y="435935"/>
                  </a:cubicBezTo>
                  <a:cubicBezTo>
                    <a:pt x="235573" y="417875"/>
                    <a:pt x="244565" y="363067"/>
                    <a:pt x="255978" y="340242"/>
                  </a:cubicBezTo>
                  <a:cubicBezTo>
                    <a:pt x="261693" y="328812"/>
                    <a:pt x="271528" y="319774"/>
                    <a:pt x="277243" y="308344"/>
                  </a:cubicBezTo>
                  <a:cubicBezTo>
                    <a:pt x="321261" y="220308"/>
                    <a:pt x="248203" y="335955"/>
                    <a:pt x="309141" y="244549"/>
                  </a:cubicBezTo>
                  <a:cubicBezTo>
                    <a:pt x="316145" y="223536"/>
                    <a:pt x="322300" y="195743"/>
                    <a:pt x="341038" y="180753"/>
                  </a:cubicBezTo>
                  <a:cubicBezTo>
                    <a:pt x="349790" y="173752"/>
                    <a:pt x="362303" y="173665"/>
                    <a:pt x="372936" y="170121"/>
                  </a:cubicBezTo>
                  <a:cubicBezTo>
                    <a:pt x="388627" y="146583"/>
                    <a:pt x="401538" y="122699"/>
                    <a:pt x="426099" y="106325"/>
                  </a:cubicBezTo>
                  <a:cubicBezTo>
                    <a:pt x="435424" y="100108"/>
                    <a:pt x="447364" y="99237"/>
                    <a:pt x="457996" y="95693"/>
                  </a:cubicBezTo>
                  <a:cubicBezTo>
                    <a:pt x="461540" y="81516"/>
                    <a:pt x="462873" y="66594"/>
                    <a:pt x="468629" y="53163"/>
                  </a:cubicBezTo>
                  <a:cubicBezTo>
                    <a:pt x="473663" y="41417"/>
                    <a:pt x="483319" y="32223"/>
                    <a:pt x="489894" y="21265"/>
                  </a:cubicBezTo>
                  <a:cubicBezTo>
                    <a:pt x="493971" y="14469"/>
                    <a:pt x="496983" y="7088"/>
                    <a:pt x="500527" y="0"/>
                  </a:cubicBezTo>
                </a:path>
              </a:pathLst>
            </a:custGeom>
            <a:noFill/>
            <a:ln w="38100" cap="flat" cmpd="sng">
              <a:solidFill>
                <a:srgbClr val="377D8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cxnSp>
        <p:nvCxnSpPr>
          <p:cNvPr id="394" name="Google Shape;394;p42">
            <a:extLst>
              <a:ext uri="{C183D7F6-B498-43B3-948B-1728B52AA6E4}">
                <adec:decorative xmlns:adec="http://schemas.microsoft.com/office/drawing/2017/decorative" val="1"/>
              </a:ext>
            </a:extLst>
          </p:cNvPr>
          <p:cNvCxnSpPr/>
          <p:nvPr/>
        </p:nvCxnSpPr>
        <p:spPr>
          <a:xfrm>
            <a:off x="5825728" y="1225241"/>
            <a:ext cx="1555011" cy="0"/>
          </a:xfrm>
          <a:prstGeom prst="straightConnector1">
            <a:avLst/>
          </a:prstGeom>
          <a:solidFill>
            <a:schemeClr val="accent1"/>
          </a:solidFill>
          <a:ln w="28575" cap="flat" cmpd="sng">
            <a:solidFill>
              <a:srgbClr val="377D83"/>
            </a:solidFill>
            <a:prstDash val="lgDash"/>
            <a:round/>
            <a:headEnd type="none" w="sm" len="sm"/>
            <a:tailEnd type="none" w="sm" len="sm"/>
          </a:ln>
        </p:spPr>
      </p:cxnSp>
      <p:grpSp>
        <p:nvGrpSpPr>
          <p:cNvPr id="395" name="Google Shape;395;p42">
            <a:extLst>
              <a:ext uri="{C183D7F6-B498-43B3-948B-1728B52AA6E4}">
                <adec:decorative xmlns:adec="http://schemas.microsoft.com/office/drawing/2017/decorative" val="1"/>
              </a:ext>
            </a:extLst>
          </p:cNvPr>
          <p:cNvGrpSpPr/>
          <p:nvPr/>
        </p:nvGrpSpPr>
        <p:grpSpPr>
          <a:xfrm>
            <a:off x="3754760" y="781333"/>
            <a:ext cx="418934" cy="558209"/>
            <a:chOff x="3434316" y="1850065"/>
            <a:chExt cx="558578" cy="744279"/>
          </a:xfrm>
        </p:grpSpPr>
        <p:sp>
          <p:nvSpPr>
            <p:cNvPr id="396" name="Google Shape;396;p42"/>
            <p:cNvSpPr/>
            <p:nvPr/>
          </p:nvSpPr>
          <p:spPr>
            <a:xfrm>
              <a:off x="3497341" y="1935126"/>
              <a:ext cx="91781" cy="248293"/>
            </a:xfrm>
            <a:custGeom>
              <a:avLst/>
              <a:gdLst/>
              <a:ahLst/>
              <a:cxnLst/>
              <a:rect l="l" t="t" r="r" b="b"/>
              <a:pathLst>
                <a:path w="91781" h="248293" extrusionOk="0">
                  <a:moveTo>
                    <a:pt x="64566" y="0"/>
                  </a:moveTo>
                  <a:cubicBezTo>
                    <a:pt x="50389" y="17721"/>
                    <a:pt x="24971" y="30659"/>
                    <a:pt x="22036" y="53162"/>
                  </a:cubicBezTo>
                  <a:cubicBezTo>
                    <a:pt x="-6100" y="268868"/>
                    <a:pt x="-21038" y="262449"/>
                    <a:pt x="64566" y="233916"/>
                  </a:cubicBezTo>
                  <a:cubicBezTo>
                    <a:pt x="90140" y="157195"/>
                    <a:pt x="105184" y="139983"/>
                    <a:pt x="75199" y="42530"/>
                  </a:cubicBezTo>
                  <a:cubicBezTo>
                    <a:pt x="71238" y="29655"/>
                    <a:pt x="32588" y="31897"/>
                    <a:pt x="22036" y="31897"/>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97" name="Google Shape;397;p42"/>
            <p:cNvSpPr/>
            <p:nvPr/>
          </p:nvSpPr>
          <p:spPr>
            <a:xfrm>
              <a:off x="3890681" y="1996564"/>
              <a:ext cx="102213" cy="119315"/>
            </a:xfrm>
            <a:custGeom>
              <a:avLst/>
              <a:gdLst/>
              <a:ahLst/>
              <a:cxnLst/>
              <a:rect l="l" t="t" r="r" b="b"/>
              <a:pathLst>
                <a:path w="102213" h="119315" extrusionOk="0">
                  <a:moveTo>
                    <a:pt x="11468" y="2357"/>
                  </a:moveTo>
                  <a:cubicBezTo>
                    <a:pt x="4380" y="14762"/>
                    <a:pt x="-10343" y="75967"/>
                    <a:pt x="11468" y="108683"/>
                  </a:cubicBezTo>
                  <a:cubicBezTo>
                    <a:pt x="17685" y="118008"/>
                    <a:pt x="32733" y="115771"/>
                    <a:pt x="43366" y="119315"/>
                  </a:cubicBezTo>
                  <a:cubicBezTo>
                    <a:pt x="61087" y="115771"/>
                    <a:pt x="86504" y="123719"/>
                    <a:pt x="96528" y="108683"/>
                  </a:cubicBezTo>
                  <a:cubicBezTo>
                    <a:pt x="117055" y="77893"/>
                    <a:pt x="77128" y="40864"/>
                    <a:pt x="53998" y="34255"/>
                  </a:cubicBezTo>
                  <a:cubicBezTo>
                    <a:pt x="40367" y="30360"/>
                    <a:pt x="18556" y="-10048"/>
                    <a:pt x="11468" y="2357"/>
                  </a:cubicBezTo>
                  <a:close/>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98" name="Google Shape;398;p42"/>
            <p:cNvSpPr/>
            <p:nvPr/>
          </p:nvSpPr>
          <p:spPr>
            <a:xfrm>
              <a:off x="3848954" y="2254102"/>
              <a:ext cx="21297" cy="340242"/>
            </a:xfrm>
            <a:custGeom>
              <a:avLst/>
              <a:gdLst/>
              <a:ahLst/>
              <a:cxnLst/>
              <a:rect l="l" t="t" r="r" b="b"/>
              <a:pathLst>
                <a:path w="21297" h="340242" extrusionOk="0">
                  <a:moveTo>
                    <a:pt x="21297" y="0"/>
                  </a:moveTo>
                  <a:cubicBezTo>
                    <a:pt x="17753" y="56707"/>
                    <a:pt x="14713" y="113448"/>
                    <a:pt x="10665" y="170121"/>
                  </a:cubicBezTo>
                  <a:cubicBezTo>
                    <a:pt x="-1145" y="335467"/>
                    <a:pt x="32" y="247186"/>
                    <a:pt x="32" y="340242"/>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399" name="Google Shape;399;p42"/>
            <p:cNvSpPr/>
            <p:nvPr/>
          </p:nvSpPr>
          <p:spPr>
            <a:xfrm>
              <a:off x="3604437" y="2275367"/>
              <a:ext cx="148856" cy="212652"/>
            </a:xfrm>
            <a:custGeom>
              <a:avLst/>
              <a:gdLst/>
              <a:ahLst/>
              <a:cxnLst/>
              <a:rect l="l" t="t" r="r" b="b"/>
              <a:pathLst>
                <a:path w="148856" h="212652" extrusionOk="0">
                  <a:moveTo>
                    <a:pt x="148856" y="0"/>
                  </a:moveTo>
                  <a:cubicBezTo>
                    <a:pt x="131135" y="28354"/>
                    <a:pt x="113644" y="56852"/>
                    <a:pt x="95693" y="85061"/>
                  </a:cubicBezTo>
                  <a:cubicBezTo>
                    <a:pt x="88832" y="95842"/>
                    <a:pt x="83464" y="107923"/>
                    <a:pt x="74428" y="116959"/>
                  </a:cubicBezTo>
                  <a:lnTo>
                    <a:pt x="10633" y="180754"/>
                  </a:lnTo>
                  <a:lnTo>
                    <a:pt x="0" y="212652"/>
                  </a:ln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00" name="Google Shape;400;p42"/>
            <p:cNvSpPr/>
            <p:nvPr/>
          </p:nvSpPr>
          <p:spPr>
            <a:xfrm>
              <a:off x="3572540" y="2126512"/>
              <a:ext cx="233916" cy="148855"/>
            </a:xfrm>
            <a:custGeom>
              <a:avLst/>
              <a:gdLst/>
              <a:ahLst/>
              <a:cxnLst/>
              <a:rect l="l" t="t" r="r" b="b"/>
              <a:pathLst>
                <a:path w="233916" h="148855" extrusionOk="0">
                  <a:moveTo>
                    <a:pt x="233916" y="0"/>
                  </a:moveTo>
                  <a:cubicBezTo>
                    <a:pt x="196337" y="15031"/>
                    <a:pt x="178256" y="18029"/>
                    <a:pt x="148855" y="42530"/>
                  </a:cubicBezTo>
                  <a:cubicBezTo>
                    <a:pt x="95758" y="86778"/>
                    <a:pt x="141118" y="66375"/>
                    <a:pt x="85060" y="85060"/>
                  </a:cubicBezTo>
                  <a:cubicBezTo>
                    <a:pt x="74427" y="92148"/>
                    <a:pt x="62979" y="98144"/>
                    <a:pt x="53162" y="106325"/>
                  </a:cubicBezTo>
                  <a:cubicBezTo>
                    <a:pt x="-3090" y="153202"/>
                    <a:pt x="44597" y="126558"/>
                    <a:pt x="0" y="148855"/>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01" name="Google Shape;401;p42"/>
            <p:cNvSpPr/>
            <p:nvPr/>
          </p:nvSpPr>
          <p:spPr>
            <a:xfrm>
              <a:off x="3434316" y="1850065"/>
              <a:ext cx="404037" cy="148856"/>
            </a:xfrm>
            <a:custGeom>
              <a:avLst/>
              <a:gdLst/>
              <a:ahLst/>
              <a:cxnLst/>
              <a:rect l="l" t="t" r="r" b="b"/>
              <a:pathLst>
                <a:path w="404037" h="148856" extrusionOk="0">
                  <a:moveTo>
                    <a:pt x="404037" y="148856"/>
                  </a:moveTo>
                  <a:cubicBezTo>
                    <a:pt x="352402" y="142401"/>
                    <a:pt x="314514" y="139766"/>
                    <a:pt x="265814" y="127591"/>
                  </a:cubicBezTo>
                  <a:cubicBezTo>
                    <a:pt x="254941" y="124873"/>
                    <a:pt x="244693" y="120037"/>
                    <a:pt x="233917" y="116958"/>
                  </a:cubicBezTo>
                  <a:cubicBezTo>
                    <a:pt x="219866" y="112943"/>
                    <a:pt x="205563" y="109870"/>
                    <a:pt x="191386" y="106326"/>
                  </a:cubicBezTo>
                  <a:cubicBezTo>
                    <a:pt x="177209" y="99238"/>
                    <a:pt x="163572" y="90948"/>
                    <a:pt x="148856" y="85061"/>
                  </a:cubicBezTo>
                  <a:cubicBezTo>
                    <a:pt x="128044" y="76736"/>
                    <a:pt x="103712" y="76229"/>
                    <a:pt x="85061" y="63795"/>
                  </a:cubicBezTo>
                  <a:cubicBezTo>
                    <a:pt x="74428" y="56707"/>
                    <a:pt x="62980" y="50711"/>
                    <a:pt x="53163" y="42530"/>
                  </a:cubicBezTo>
                  <a:cubicBezTo>
                    <a:pt x="-3091" y="-4347"/>
                    <a:pt x="44597" y="22300"/>
                    <a:pt x="0" y="0"/>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402" name="Google Shape;402;p42">
            <a:extLst>
              <a:ext uri="{C183D7F6-B498-43B3-948B-1728B52AA6E4}">
                <adec:decorative xmlns:adec="http://schemas.microsoft.com/office/drawing/2017/decorative" val="1"/>
              </a:ext>
            </a:extLst>
          </p:cNvPr>
          <p:cNvGrpSpPr/>
          <p:nvPr/>
        </p:nvGrpSpPr>
        <p:grpSpPr>
          <a:xfrm>
            <a:off x="3661200" y="643614"/>
            <a:ext cx="745082" cy="1072713"/>
            <a:chOff x="3355273" y="1586697"/>
            <a:chExt cx="993443" cy="1430284"/>
          </a:xfrm>
        </p:grpSpPr>
        <p:sp>
          <p:nvSpPr>
            <p:cNvPr id="403" name="Google Shape;403;p42"/>
            <p:cNvSpPr/>
            <p:nvPr/>
          </p:nvSpPr>
          <p:spPr>
            <a:xfrm>
              <a:off x="3355273" y="1624181"/>
              <a:ext cx="798093" cy="1130020"/>
            </a:xfrm>
            <a:custGeom>
              <a:avLst/>
              <a:gdLst/>
              <a:ahLst/>
              <a:cxnLst/>
              <a:rect l="l" t="t" r="r" b="b"/>
              <a:pathLst>
                <a:path w="798093" h="1130020" extrusionOk="0">
                  <a:moveTo>
                    <a:pt x="15248" y="66396"/>
                  </a:moveTo>
                  <a:cubicBezTo>
                    <a:pt x="4616" y="186898"/>
                    <a:pt x="-21777" y="-135325"/>
                    <a:pt x="36513" y="768145"/>
                  </a:cubicBezTo>
                  <a:cubicBezTo>
                    <a:pt x="37235" y="779329"/>
                    <a:pt x="57634" y="775698"/>
                    <a:pt x="68411" y="778777"/>
                  </a:cubicBezTo>
                  <a:cubicBezTo>
                    <a:pt x="82462" y="782791"/>
                    <a:pt x="96890" y="785396"/>
                    <a:pt x="110941" y="789410"/>
                  </a:cubicBezTo>
                  <a:cubicBezTo>
                    <a:pt x="141945" y="798268"/>
                    <a:pt x="155343" y="804626"/>
                    <a:pt x="185369" y="821307"/>
                  </a:cubicBezTo>
                  <a:cubicBezTo>
                    <a:pt x="203434" y="831343"/>
                    <a:pt x="220048" y="843963"/>
                    <a:pt x="238532" y="853205"/>
                  </a:cubicBezTo>
                  <a:cubicBezTo>
                    <a:pt x="278570" y="873224"/>
                    <a:pt x="293616" y="874950"/>
                    <a:pt x="334225" y="885103"/>
                  </a:cubicBezTo>
                  <a:cubicBezTo>
                    <a:pt x="420238" y="999788"/>
                    <a:pt x="319337" y="882064"/>
                    <a:pt x="398020" y="938266"/>
                  </a:cubicBezTo>
                  <a:cubicBezTo>
                    <a:pt x="414334" y="949919"/>
                    <a:pt x="424894" y="968272"/>
                    <a:pt x="440550" y="980796"/>
                  </a:cubicBezTo>
                  <a:cubicBezTo>
                    <a:pt x="520244" y="1044551"/>
                    <a:pt x="477218" y="1008662"/>
                    <a:pt x="536243" y="1033959"/>
                  </a:cubicBezTo>
                  <a:cubicBezTo>
                    <a:pt x="666768" y="1089899"/>
                    <a:pt x="503859" y="1023084"/>
                    <a:pt x="610671" y="1076489"/>
                  </a:cubicBezTo>
                  <a:cubicBezTo>
                    <a:pt x="620696" y="1081501"/>
                    <a:pt x="631936" y="1083577"/>
                    <a:pt x="642569" y="1087121"/>
                  </a:cubicBezTo>
                  <a:cubicBezTo>
                    <a:pt x="653202" y="1094209"/>
                    <a:pt x="664488" y="1100403"/>
                    <a:pt x="674467" y="1108386"/>
                  </a:cubicBezTo>
                  <a:cubicBezTo>
                    <a:pt x="682295" y="1114648"/>
                    <a:pt x="686222" y="1132822"/>
                    <a:pt x="695732" y="1129652"/>
                  </a:cubicBezTo>
                  <a:cubicBezTo>
                    <a:pt x="706365" y="1126108"/>
                    <a:pt x="702820" y="1108387"/>
                    <a:pt x="706364" y="1097754"/>
                  </a:cubicBezTo>
                  <a:cubicBezTo>
                    <a:pt x="709908" y="1041047"/>
                    <a:pt x="713930" y="984368"/>
                    <a:pt x="716997" y="927633"/>
                  </a:cubicBezTo>
                  <a:cubicBezTo>
                    <a:pt x="729964" y="687750"/>
                    <a:pt x="703794" y="775850"/>
                    <a:pt x="738262" y="672452"/>
                  </a:cubicBezTo>
                  <a:cubicBezTo>
                    <a:pt x="741806" y="640554"/>
                    <a:pt x="744014" y="608480"/>
                    <a:pt x="748894" y="576759"/>
                  </a:cubicBezTo>
                  <a:cubicBezTo>
                    <a:pt x="752709" y="551963"/>
                    <a:pt x="762220" y="526151"/>
                    <a:pt x="770160" y="502331"/>
                  </a:cubicBezTo>
                  <a:cubicBezTo>
                    <a:pt x="773704" y="481066"/>
                    <a:pt x="776115" y="459580"/>
                    <a:pt x="780792" y="438535"/>
                  </a:cubicBezTo>
                  <a:cubicBezTo>
                    <a:pt x="792541" y="385665"/>
                    <a:pt x="813009" y="402119"/>
                    <a:pt x="780792" y="321577"/>
                  </a:cubicBezTo>
                  <a:cubicBezTo>
                    <a:pt x="776046" y="309712"/>
                    <a:pt x="760640" y="305346"/>
                    <a:pt x="748894" y="300312"/>
                  </a:cubicBezTo>
                  <a:cubicBezTo>
                    <a:pt x="735463" y="294556"/>
                    <a:pt x="720415" y="293694"/>
                    <a:pt x="706364" y="289679"/>
                  </a:cubicBezTo>
                  <a:cubicBezTo>
                    <a:pt x="695588" y="286600"/>
                    <a:pt x="685243" y="282126"/>
                    <a:pt x="674467" y="279047"/>
                  </a:cubicBezTo>
                  <a:cubicBezTo>
                    <a:pt x="581012" y="252346"/>
                    <a:pt x="676516" y="283274"/>
                    <a:pt x="600039" y="257782"/>
                  </a:cubicBezTo>
                  <a:cubicBezTo>
                    <a:pt x="541852" y="218992"/>
                    <a:pt x="591453" y="245432"/>
                    <a:pt x="493713" y="225884"/>
                  </a:cubicBezTo>
                  <a:cubicBezTo>
                    <a:pt x="482723" y="223686"/>
                    <a:pt x="472592" y="218331"/>
                    <a:pt x="461815" y="215252"/>
                  </a:cubicBezTo>
                  <a:cubicBezTo>
                    <a:pt x="447764" y="211238"/>
                    <a:pt x="433336" y="208634"/>
                    <a:pt x="419285" y="204619"/>
                  </a:cubicBezTo>
                  <a:cubicBezTo>
                    <a:pt x="408508" y="201540"/>
                    <a:pt x="397184" y="199429"/>
                    <a:pt x="387387" y="193986"/>
                  </a:cubicBezTo>
                  <a:cubicBezTo>
                    <a:pt x="365046" y="181574"/>
                    <a:pt x="347838" y="159538"/>
                    <a:pt x="323592" y="151456"/>
                  </a:cubicBezTo>
                  <a:cubicBezTo>
                    <a:pt x="302327" y="144368"/>
                    <a:pt x="279846" y="140215"/>
                    <a:pt x="259797" y="130191"/>
                  </a:cubicBezTo>
                  <a:cubicBezTo>
                    <a:pt x="245620" y="123103"/>
                    <a:pt x="230455" y="117718"/>
                    <a:pt x="217267" y="108926"/>
                  </a:cubicBezTo>
                  <a:cubicBezTo>
                    <a:pt x="208926" y="103365"/>
                    <a:pt x="204967" y="92144"/>
                    <a:pt x="196001" y="87661"/>
                  </a:cubicBezTo>
                  <a:cubicBezTo>
                    <a:pt x="175952" y="77637"/>
                    <a:pt x="132206" y="66396"/>
                    <a:pt x="132206" y="66396"/>
                  </a:cubicBezTo>
                  <a:cubicBezTo>
                    <a:pt x="121573" y="59308"/>
                    <a:pt x="111985" y="50321"/>
                    <a:pt x="100308" y="45131"/>
                  </a:cubicBezTo>
                  <a:cubicBezTo>
                    <a:pt x="47418" y="21624"/>
                    <a:pt x="25880" y="-54106"/>
                    <a:pt x="15248" y="66396"/>
                  </a:cubicBezTo>
                  <a:close/>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04" name="Google Shape;404;p42"/>
            <p:cNvSpPr/>
            <p:nvPr/>
          </p:nvSpPr>
          <p:spPr>
            <a:xfrm>
              <a:off x="3413051" y="1586697"/>
              <a:ext cx="861237" cy="1156503"/>
            </a:xfrm>
            <a:custGeom>
              <a:avLst/>
              <a:gdLst/>
              <a:ahLst/>
              <a:cxnLst/>
              <a:rect l="l" t="t" r="r" b="b"/>
              <a:pathLst>
                <a:path w="861237" h="1156503" extrusionOk="0">
                  <a:moveTo>
                    <a:pt x="0" y="40084"/>
                  </a:moveTo>
                  <a:cubicBezTo>
                    <a:pt x="86295" y="-11692"/>
                    <a:pt x="55476" y="-7041"/>
                    <a:pt x="202019" y="18819"/>
                  </a:cubicBezTo>
                  <a:cubicBezTo>
                    <a:pt x="214603" y="21040"/>
                    <a:pt x="222171" y="35050"/>
                    <a:pt x="233916" y="40084"/>
                  </a:cubicBezTo>
                  <a:cubicBezTo>
                    <a:pt x="247348" y="45841"/>
                    <a:pt x="262450" y="46518"/>
                    <a:pt x="276447" y="50717"/>
                  </a:cubicBezTo>
                  <a:cubicBezTo>
                    <a:pt x="297917" y="57158"/>
                    <a:pt x="340242" y="71982"/>
                    <a:pt x="340242" y="71982"/>
                  </a:cubicBezTo>
                  <a:cubicBezTo>
                    <a:pt x="350875" y="79070"/>
                    <a:pt x="360463" y="88057"/>
                    <a:pt x="372140" y="93247"/>
                  </a:cubicBezTo>
                  <a:cubicBezTo>
                    <a:pt x="392623" y="102351"/>
                    <a:pt x="414670" y="107424"/>
                    <a:pt x="435935" y="114512"/>
                  </a:cubicBezTo>
                  <a:lnTo>
                    <a:pt x="499730" y="135777"/>
                  </a:lnTo>
                  <a:lnTo>
                    <a:pt x="563526" y="157043"/>
                  </a:lnTo>
                  <a:lnTo>
                    <a:pt x="595423" y="167675"/>
                  </a:lnTo>
                  <a:cubicBezTo>
                    <a:pt x="602512" y="174763"/>
                    <a:pt x="607723" y="184457"/>
                    <a:pt x="616689" y="188940"/>
                  </a:cubicBezTo>
                  <a:cubicBezTo>
                    <a:pt x="636738" y="198964"/>
                    <a:pt x="680484" y="210205"/>
                    <a:pt x="680484" y="210205"/>
                  </a:cubicBezTo>
                  <a:cubicBezTo>
                    <a:pt x="691117" y="217293"/>
                    <a:pt x="702403" y="223487"/>
                    <a:pt x="712382" y="231470"/>
                  </a:cubicBezTo>
                  <a:cubicBezTo>
                    <a:pt x="720210" y="237732"/>
                    <a:pt x="724681" y="248253"/>
                    <a:pt x="733647" y="252736"/>
                  </a:cubicBezTo>
                  <a:cubicBezTo>
                    <a:pt x="753696" y="262761"/>
                    <a:pt x="778791" y="261567"/>
                    <a:pt x="797442" y="274001"/>
                  </a:cubicBezTo>
                  <a:lnTo>
                    <a:pt x="861237" y="316531"/>
                  </a:lnTo>
                  <a:cubicBezTo>
                    <a:pt x="859422" y="380072"/>
                    <a:pt x="861793" y="653438"/>
                    <a:pt x="839972" y="784363"/>
                  </a:cubicBezTo>
                  <a:cubicBezTo>
                    <a:pt x="838129" y="795418"/>
                    <a:pt x="832058" y="805388"/>
                    <a:pt x="829340" y="816261"/>
                  </a:cubicBezTo>
                  <a:cubicBezTo>
                    <a:pt x="799287" y="936474"/>
                    <a:pt x="843056" y="796377"/>
                    <a:pt x="797442" y="933219"/>
                  </a:cubicBezTo>
                  <a:lnTo>
                    <a:pt x="786809" y="965117"/>
                  </a:lnTo>
                  <a:cubicBezTo>
                    <a:pt x="783265" y="986382"/>
                    <a:pt x="786873" y="1010194"/>
                    <a:pt x="776177" y="1028912"/>
                  </a:cubicBezTo>
                  <a:cubicBezTo>
                    <a:pt x="770616" y="1038643"/>
                    <a:pt x="753031" y="1032543"/>
                    <a:pt x="744279" y="1039545"/>
                  </a:cubicBezTo>
                  <a:cubicBezTo>
                    <a:pt x="734300" y="1047528"/>
                    <a:pt x="732631" y="1063028"/>
                    <a:pt x="723014" y="1071443"/>
                  </a:cubicBezTo>
                  <a:cubicBezTo>
                    <a:pt x="703780" y="1088273"/>
                    <a:pt x="677291" y="1095902"/>
                    <a:pt x="659219" y="1113973"/>
                  </a:cubicBezTo>
                  <a:cubicBezTo>
                    <a:pt x="621717" y="1151474"/>
                    <a:pt x="640770" y="1139145"/>
                    <a:pt x="606056" y="1156503"/>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05" name="Google Shape;405;p42"/>
            <p:cNvSpPr/>
            <p:nvPr/>
          </p:nvSpPr>
          <p:spPr>
            <a:xfrm>
              <a:off x="4253023" y="2062716"/>
              <a:ext cx="95693" cy="372140"/>
            </a:xfrm>
            <a:custGeom>
              <a:avLst/>
              <a:gdLst/>
              <a:ahLst/>
              <a:cxnLst/>
              <a:rect l="l" t="t" r="r" b="b"/>
              <a:pathLst>
                <a:path w="95693" h="372140" extrusionOk="0">
                  <a:moveTo>
                    <a:pt x="21265" y="0"/>
                  </a:moveTo>
                  <a:cubicBezTo>
                    <a:pt x="38986" y="3544"/>
                    <a:pt x="61649" y="-2146"/>
                    <a:pt x="74428" y="10633"/>
                  </a:cubicBezTo>
                  <a:cubicBezTo>
                    <a:pt x="90278" y="26483"/>
                    <a:pt x="95693" y="74428"/>
                    <a:pt x="95693" y="74428"/>
                  </a:cubicBezTo>
                  <a:cubicBezTo>
                    <a:pt x="92149" y="102782"/>
                    <a:pt x="88216" y="131089"/>
                    <a:pt x="85061" y="159489"/>
                  </a:cubicBezTo>
                  <a:cubicBezTo>
                    <a:pt x="81128" y="194890"/>
                    <a:pt x="78846" y="230471"/>
                    <a:pt x="74428" y="265814"/>
                  </a:cubicBezTo>
                  <a:cubicBezTo>
                    <a:pt x="71754" y="287206"/>
                    <a:pt x="71366" y="309424"/>
                    <a:pt x="63796" y="329610"/>
                  </a:cubicBezTo>
                  <a:cubicBezTo>
                    <a:pt x="54211" y="355170"/>
                    <a:pt x="30121" y="351763"/>
                    <a:pt x="10633" y="361507"/>
                  </a:cubicBezTo>
                  <a:cubicBezTo>
                    <a:pt x="6150" y="363749"/>
                    <a:pt x="3544" y="368596"/>
                    <a:pt x="0" y="372140"/>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06" name="Google Shape;406;p42"/>
            <p:cNvSpPr/>
            <p:nvPr/>
          </p:nvSpPr>
          <p:spPr>
            <a:xfrm>
              <a:off x="3402419" y="2562447"/>
              <a:ext cx="871884" cy="454534"/>
            </a:xfrm>
            <a:custGeom>
              <a:avLst/>
              <a:gdLst/>
              <a:ahLst/>
              <a:cxnLst/>
              <a:rect l="l" t="t" r="r" b="b"/>
              <a:pathLst>
                <a:path w="871884" h="454534" extrusionOk="0">
                  <a:moveTo>
                    <a:pt x="276446" y="0"/>
                  </a:moveTo>
                  <a:cubicBezTo>
                    <a:pt x="272566" y="6466"/>
                    <a:pt x="233145" y="81907"/>
                    <a:pt x="212651" y="85060"/>
                  </a:cubicBezTo>
                  <a:cubicBezTo>
                    <a:pt x="177446" y="90476"/>
                    <a:pt x="141767" y="77971"/>
                    <a:pt x="106325" y="74427"/>
                  </a:cubicBezTo>
                  <a:cubicBezTo>
                    <a:pt x="28667" y="48541"/>
                    <a:pt x="64276" y="47725"/>
                    <a:pt x="0" y="63795"/>
                  </a:cubicBezTo>
                  <a:cubicBezTo>
                    <a:pt x="3544" y="95693"/>
                    <a:pt x="5356" y="127831"/>
                    <a:pt x="10632" y="159488"/>
                  </a:cubicBezTo>
                  <a:cubicBezTo>
                    <a:pt x="12475" y="170543"/>
                    <a:pt x="12145" y="184872"/>
                    <a:pt x="21265" y="191386"/>
                  </a:cubicBezTo>
                  <a:cubicBezTo>
                    <a:pt x="39505" y="204415"/>
                    <a:pt x="65011" y="202627"/>
                    <a:pt x="85060" y="212651"/>
                  </a:cubicBezTo>
                  <a:cubicBezTo>
                    <a:pt x="115495" y="227868"/>
                    <a:pt x="128195" y="236725"/>
                    <a:pt x="159488" y="244548"/>
                  </a:cubicBezTo>
                  <a:cubicBezTo>
                    <a:pt x="177020" y="248931"/>
                    <a:pt x="195274" y="250216"/>
                    <a:pt x="212651" y="255181"/>
                  </a:cubicBezTo>
                  <a:cubicBezTo>
                    <a:pt x="244980" y="264418"/>
                    <a:pt x="275725" y="278925"/>
                    <a:pt x="308344" y="287079"/>
                  </a:cubicBezTo>
                  <a:lnTo>
                    <a:pt x="350874" y="297711"/>
                  </a:lnTo>
                  <a:cubicBezTo>
                    <a:pt x="442290" y="358654"/>
                    <a:pt x="326628" y="285588"/>
                    <a:pt x="414669" y="329609"/>
                  </a:cubicBezTo>
                  <a:cubicBezTo>
                    <a:pt x="497104" y="370827"/>
                    <a:pt x="398299" y="334786"/>
                    <a:pt x="478465" y="361506"/>
                  </a:cubicBezTo>
                  <a:cubicBezTo>
                    <a:pt x="485553" y="368595"/>
                    <a:pt x="490422" y="379049"/>
                    <a:pt x="499730" y="382772"/>
                  </a:cubicBezTo>
                  <a:cubicBezTo>
                    <a:pt x="526866" y="393626"/>
                    <a:pt x="557064" y="394795"/>
                    <a:pt x="584790" y="404037"/>
                  </a:cubicBezTo>
                  <a:cubicBezTo>
                    <a:pt x="595423" y="407581"/>
                    <a:pt x="606386" y="410254"/>
                    <a:pt x="616688" y="414669"/>
                  </a:cubicBezTo>
                  <a:cubicBezTo>
                    <a:pt x="631256" y="420913"/>
                    <a:pt x="644377" y="430369"/>
                    <a:pt x="659218" y="435934"/>
                  </a:cubicBezTo>
                  <a:cubicBezTo>
                    <a:pt x="672901" y="441065"/>
                    <a:pt x="687571" y="443023"/>
                    <a:pt x="701748" y="446567"/>
                  </a:cubicBezTo>
                  <a:cubicBezTo>
                    <a:pt x="741775" y="443898"/>
                    <a:pt x="871869" y="484649"/>
                    <a:pt x="871869" y="404037"/>
                  </a:cubicBezTo>
                  <a:cubicBezTo>
                    <a:pt x="871869" y="364890"/>
                    <a:pt x="872749" y="324495"/>
                    <a:pt x="861237" y="287079"/>
                  </a:cubicBezTo>
                  <a:cubicBezTo>
                    <a:pt x="857479" y="274865"/>
                    <a:pt x="841017" y="271003"/>
                    <a:pt x="829339" y="265813"/>
                  </a:cubicBezTo>
                  <a:cubicBezTo>
                    <a:pt x="808856" y="256709"/>
                    <a:pt x="765544" y="244548"/>
                    <a:pt x="765544" y="244548"/>
                  </a:cubicBezTo>
                  <a:cubicBezTo>
                    <a:pt x="743414" y="156032"/>
                    <a:pt x="770360" y="243550"/>
                    <a:pt x="733646" y="170120"/>
                  </a:cubicBezTo>
                  <a:cubicBezTo>
                    <a:pt x="728634" y="160096"/>
                    <a:pt x="723014" y="138223"/>
                    <a:pt x="723014" y="138223"/>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407" name="Google Shape;407;p42">
            <a:extLst>
              <a:ext uri="{C183D7F6-B498-43B3-948B-1728B52AA6E4}">
                <adec:decorative xmlns:adec="http://schemas.microsoft.com/office/drawing/2017/decorative" val="1"/>
              </a:ext>
            </a:extLst>
          </p:cNvPr>
          <p:cNvGrpSpPr/>
          <p:nvPr/>
        </p:nvGrpSpPr>
        <p:grpSpPr>
          <a:xfrm>
            <a:off x="7364790" y="992655"/>
            <a:ext cx="588108" cy="2671430"/>
            <a:chOff x="8293395" y="2052084"/>
            <a:chExt cx="784144" cy="3561907"/>
          </a:xfrm>
        </p:grpSpPr>
        <p:sp>
          <p:nvSpPr>
            <p:cNvPr id="408" name="Google Shape;408;p42"/>
            <p:cNvSpPr/>
            <p:nvPr/>
          </p:nvSpPr>
          <p:spPr>
            <a:xfrm>
              <a:off x="8506047" y="2052084"/>
              <a:ext cx="297711" cy="1711842"/>
            </a:xfrm>
            <a:custGeom>
              <a:avLst/>
              <a:gdLst/>
              <a:ahLst/>
              <a:cxnLst/>
              <a:rect l="l" t="t" r="r" b="b"/>
              <a:pathLst>
                <a:path w="297711" h="1711842" extrusionOk="0">
                  <a:moveTo>
                    <a:pt x="0" y="0"/>
                  </a:moveTo>
                  <a:cubicBezTo>
                    <a:pt x="17721" y="17721"/>
                    <a:pt x="36659" y="34303"/>
                    <a:pt x="53162" y="53163"/>
                  </a:cubicBezTo>
                  <a:cubicBezTo>
                    <a:pt x="61577" y="62780"/>
                    <a:pt x="66444" y="75082"/>
                    <a:pt x="74427" y="85060"/>
                  </a:cubicBezTo>
                  <a:cubicBezTo>
                    <a:pt x="80689" y="92888"/>
                    <a:pt x="89431" y="98497"/>
                    <a:pt x="95693" y="106325"/>
                  </a:cubicBezTo>
                  <a:cubicBezTo>
                    <a:pt x="154915" y="180352"/>
                    <a:pt x="73073" y="94337"/>
                    <a:pt x="148855" y="170121"/>
                  </a:cubicBezTo>
                  <a:cubicBezTo>
                    <a:pt x="155943" y="191386"/>
                    <a:pt x="167340" y="211674"/>
                    <a:pt x="170120" y="233916"/>
                  </a:cubicBezTo>
                  <a:cubicBezTo>
                    <a:pt x="173664" y="262269"/>
                    <a:pt x="176408" y="290734"/>
                    <a:pt x="180753" y="318976"/>
                  </a:cubicBezTo>
                  <a:cubicBezTo>
                    <a:pt x="198023" y="431223"/>
                    <a:pt x="186443" y="306393"/>
                    <a:pt x="202018" y="446567"/>
                  </a:cubicBezTo>
                  <a:cubicBezTo>
                    <a:pt x="206341" y="485474"/>
                    <a:pt x="207477" y="524722"/>
                    <a:pt x="212651" y="563525"/>
                  </a:cubicBezTo>
                  <a:cubicBezTo>
                    <a:pt x="214582" y="578010"/>
                    <a:pt x="220881" y="591642"/>
                    <a:pt x="223283" y="606056"/>
                  </a:cubicBezTo>
                  <a:cubicBezTo>
                    <a:pt x="227981" y="634241"/>
                    <a:pt x="229218" y="662931"/>
                    <a:pt x="233916" y="691116"/>
                  </a:cubicBezTo>
                  <a:cubicBezTo>
                    <a:pt x="236369" y="705836"/>
                    <a:pt x="248285" y="749452"/>
                    <a:pt x="255181" y="765544"/>
                  </a:cubicBezTo>
                  <a:cubicBezTo>
                    <a:pt x="261425" y="780112"/>
                    <a:pt x="269358" y="793897"/>
                    <a:pt x="276446" y="808074"/>
                  </a:cubicBezTo>
                  <a:cubicBezTo>
                    <a:pt x="279990" y="836428"/>
                    <a:pt x="281967" y="865022"/>
                    <a:pt x="287079" y="893135"/>
                  </a:cubicBezTo>
                  <a:cubicBezTo>
                    <a:pt x="289084" y="904162"/>
                    <a:pt x="297711" y="913825"/>
                    <a:pt x="297711" y="925032"/>
                  </a:cubicBezTo>
                  <a:cubicBezTo>
                    <a:pt x="297711" y="1123538"/>
                    <a:pt x="297333" y="1322215"/>
                    <a:pt x="287079" y="1520456"/>
                  </a:cubicBezTo>
                  <a:cubicBezTo>
                    <a:pt x="286561" y="1530467"/>
                    <a:pt x="272075" y="1533893"/>
                    <a:pt x="265813" y="1541721"/>
                  </a:cubicBezTo>
                  <a:cubicBezTo>
                    <a:pt x="230835" y="1585442"/>
                    <a:pt x="263245" y="1567385"/>
                    <a:pt x="212651" y="1584251"/>
                  </a:cubicBezTo>
                  <a:cubicBezTo>
                    <a:pt x="205563" y="1594884"/>
                    <a:pt x="201365" y="1608166"/>
                    <a:pt x="191386" y="1616149"/>
                  </a:cubicBezTo>
                  <a:cubicBezTo>
                    <a:pt x="182634" y="1623150"/>
                    <a:pt x="169513" y="1621769"/>
                    <a:pt x="159488" y="1626781"/>
                  </a:cubicBezTo>
                  <a:cubicBezTo>
                    <a:pt x="148058" y="1632496"/>
                    <a:pt x="138223" y="1640958"/>
                    <a:pt x="127590" y="1648046"/>
                  </a:cubicBezTo>
                  <a:cubicBezTo>
                    <a:pt x="120502" y="1658679"/>
                    <a:pt x="115361" y="1670908"/>
                    <a:pt x="106325" y="1679944"/>
                  </a:cubicBezTo>
                  <a:cubicBezTo>
                    <a:pt x="71478" y="1714791"/>
                    <a:pt x="74427" y="1685208"/>
                    <a:pt x="74427" y="1711842"/>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09" name="Google Shape;409;p42"/>
            <p:cNvSpPr/>
            <p:nvPr/>
          </p:nvSpPr>
          <p:spPr>
            <a:xfrm>
              <a:off x="8293395" y="3646967"/>
              <a:ext cx="784144" cy="664090"/>
            </a:xfrm>
            <a:custGeom>
              <a:avLst/>
              <a:gdLst/>
              <a:ahLst/>
              <a:cxnLst/>
              <a:rect l="l" t="t" r="r" b="b"/>
              <a:pathLst>
                <a:path w="784144" h="664090" extrusionOk="0">
                  <a:moveTo>
                    <a:pt x="361507" y="74428"/>
                  </a:moveTo>
                  <a:cubicBezTo>
                    <a:pt x="357963" y="219740"/>
                    <a:pt x="368058" y="366027"/>
                    <a:pt x="350875" y="510363"/>
                  </a:cubicBezTo>
                  <a:cubicBezTo>
                    <a:pt x="349148" y="524874"/>
                    <a:pt x="322931" y="520112"/>
                    <a:pt x="308345" y="520996"/>
                  </a:cubicBezTo>
                  <a:cubicBezTo>
                    <a:pt x="205691" y="527217"/>
                    <a:pt x="102782" y="528084"/>
                    <a:pt x="0" y="531628"/>
                  </a:cubicBezTo>
                  <a:cubicBezTo>
                    <a:pt x="7088" y="574158"/>
                    <a:pt x="-1883" y="622843"/>
                    <a:pt x="21265" y="659219"/>
                  </a:cubicBezTo>
                  <a:cubicBezTo>
                    <a:pt x="30967" y="674466"/>
                    <a:pt x="56363" y="649095"/>
                    <a:pt x="74428" y="648586"/>
                  </a:cubicBezTo>
                  <a:cubicBezTo>
                    <a:pt x="308278" y="641999"/>
                    <a:pt x="542261" y="641498"/>
                    <a:pt x="776177" y="637954"/>
                  </a:cubicBezTo>
                  <a:cubicBezTo>
                    <a:pt x="772633" y="595424"/>
                    <a:pt x="802287" y="532074"/>
                    <a:pt x="765545" y="510363"/>
                  </a:cubicBezTo>
                  <a:cubicBezTo>
                    <a:pt x="701395" y="472456"/>
                    <a:pt x="616516" y="505919"/>
                    <a:pt x="542261" y="499731"/>
                  </a:cubicBezTo>
                  <a:cubicBezTo>
                    <a:pt x="531092" y="498800"/>
                    <a:pt x="521140" y="492177"/>
                    <a:pt x="510363" y="489098"/>
                  </a:cubicBezTo>
                  <a:cubicBezTo>
                    <a:pt x="496312" y="485084"/>
                    <a:pt x="482010" y="482010"/>
                    <a:pt x="467833" y="478466"/>
                  </a:cubicBezTo>
                  <a:cubicBezTo>
                    <a:pt x="464289" y="340243"/>
                    <a:pt x="463624" y="201915"/>
                    <a:pt x="457200" y="63796"/>
                  </a:cubicBezTo>
                  <a:cubicBezTo>
                    <a:pt x="456521" y="49199"/>
                    <a:pt x="451189" y="35129"/>
                    <a:pt x="446568" y="21266"/>
                  </a:cubicBezTo>
                  <a:cubicBezTo>
                    <a:pt x="444062" y="13747"/>
                    <a:pt x="439479" y="7089"/>
                    <a:pt x="435935" y="0"/>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10" name="Google Shape;410;p42"/>
            <p:cNvSpPr/>
            <p:nvPr/>
          </p:nvSpPr>
          <p:spPr>
            <a:xfrm>
              <a:off x="8482531" y="4284921"/>
              <a:ext cx="448818" cy="1329070"/>
            </a:xfrm>
            <a:custGeom>
              <a:avLst/>
              <a:gdLst/>
              <a:ahLst/>
              <a:cxnLst/>
              <a:rect l="l" t="t" r="r" b="b"/>
              <a:pathLst>
                <a:path w="448818" h="1329070" extrusionOk="0">
                  <a:moveTo>
                    <a:pt x="289329" y="0"/>
                  </a:moveTo>
                  <a:cubicBezTo>
                    <a:pt x="307050" y="10633"/>
                    <a:pt x="327879" y="17285"/>
                    <a:pt x="342492" y="31898"/>
                  </a:cubicBezTo>
                  <a:cubicBezTo>
                    <a:pt x="360564" y="49970"/>
                    <a:pt x="385022" y="95693"/>
                    <a:pt x="385022" y="95693"/>
                  </a:cubicBezTo>
                  <a:cubicBezTo>
                    <a:pt x="381478" y="131135"/>
                    <a:pt x="384175" y="167771"/>
                    <a:pt x="374390" y="202019"/>
                  </a:cubicBezTo>
                  <a:cubicBezTo>
                    <a:pt x="367465" y="226255"/>
                    <a:pt x="326177" y="257747"/>
                    <a:pt x="310595" y="276446"/>
                  </a:cubicBezTo>
                  <a:cubicBezTo>
                    <a:pt x="211330" y="395563"/>
                    <a:pt x="391527" y="197620"/>
                    <a:pt x="257432" y="350874"/>
                  </a:cubicBezTo>
                  <a:cubicBezTo>
                    <a:pt x="244230" y="365963"/>
                    <a:pt x="227427" y="377749"/>
                    <a:pt x="214902" y="393405"/>
                  </a:cubicBezTo>
                  <a:cubicBezTo>
                    <a:pt x="198936" y="413362"/>
                    <a:pt x="183801" y="434341"/>
                    <a:pt x="172371" y="457200"/>
                  </a:cubicBezTo>
                  <a:cubicBezTo>
                    <a:pt x="158194" y="485553"/>
                    <a:pt x="152256" y="519845"/>
                    <a:pt x="129841" y="542260"/>
                  </a:cubicBezTo>
                  <a:cubicBezTo>
                    <a:pt x="119208" y="552893"/>
                    <a:pt x="106965" y="562128"/>
                    <a:pt x="97943" y="574158"/>
                  </a:cubicBezTo>
                  <a:cubicBezTo>
                    <a:pt x="84502" y="592080"/>
                    <a:pt x="54879" y="646290"/>
                    <a:pt x="44781" y="669851"/>
                  </a:cubicBezTo>
                  <a:cubicBezTo>
                    <a:pt x="40366" y="680153"/>
                    <a:pt x="39160" y="691724"/>
                    <a:pt x="34148" y="701749"/>
                  </a:cubicBezTo>
                  <a:cubicBezTo>
                    <a:pt x="-7076" y="784195"/>
                    <a:pt x="28977" y="685367"/>
                    <a:pt x="2250" y="765544"/>
                  </a:cubicBezTo>
                  <a:cubicBezTo>
                    <a:pt x="4639" y="810935"/>
                    <a:pt x="-20888" y="980491"/>
                    <a:pt x="55413" y="1031358"/>
                  </a:cubicBezTo>
                  <a:lnTo>
                    <a:pt x="87311" y="1052623"/>
                  </a:lnTo>
                  <a:cubicBezTo>
                    <a:pt x="140104" y="1131814"/>
                    <a:pt x="72255" y="1034557"/>
                    <a:pt x="140474" y="1116419"/>
                  </a:cubicBezTo>
                  <a:cubicBezTo>
                    <a:pt x="148655" y="1126236"/>
                    <a:pt x="152703" y="1139280"/>
                    <a:pt x="161739" y="1148316"/>
                  </a:cubicBezTo>
                  <a:cubicBezTo>
                    <a:pt x="170775" y="1157352"/>
                    <a:pt x="183819" y="1161400"/>
                    <a:pt x="193636" y="1169581"/>
                  </a:cubicBezTo>
                  <a:cubicBezTo>
                    <a:pt x="228911" y="1198977"/>
                    <a:pt x="217832" y="1202944"/>
                    <a:pt x="257432" y="1222744"/>
                  </a:cubicBezTo>
                  <a:cubicBezTo>
                    <a:pt x="267456" y="1227756"/>
                    <a:pt x="279532" y="1227934"/>
                    <a:pt x="289329" y="1233377"/>
                  </a:cubicBezTo>
                  <a:cubicBezTo>
                    <a:pt x="311670" y="1245789"/>
                    <a:pt x="331860" y="1261730"/>
                    <a:pt x="353125" y="1275907"/>
                  </a:cubicBezTo>
                  <a:cubicBezTo>
                    <a:pt x="363757" y="1282995"/>
                    <a:pt x="372899" y="1293131"/>
                    <a:pt x="385022" y="1297172"/>
                  </a:cubicBezTo>
                  <a:cubicBezTo>
                    <a:pt x="395655" y="1300716"/>
                    <a:pt x="406895" y="1302793"/>
                    <a:pt x="416920" y="1307805"/>
                  </a:cubicBezTo>
                  <a:cubicBezTo>
                    <a:pt x="428350" y="1313520"/>
                    <a:pt x="448818" y="1329070"/>
                    <a:pt x="448818" y="1329070"/>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sp>
        <p:nvSpPr>
          <p:cNvPr id="411" name="Google Shape;411;p42">
            <a:extLst>
              <a:ext uri="{C183D7F6-B498-43B3-948B-1728B52AA6E4}">
                <adec:decorative xmlns:adec="http://schemas.microsoft.com/office/drawing/2017/decorative" val="1"/>
              </a:ext>
            </a:extLst>
          </p:cNvPr>
          <p:cNvSpPr/>
          <p:nvPr/>
        </p:nvSpPr>
        <p:spPr>
          <a:xfrm>
            <a:off x="5554598" y="1790097"/>
            <a:ext cx="382772" cy="144797"/>
          </a:xfrm>
          <a:custGeom>
            <a:avLst/>
            <a:gdLst/>
            <a:ahLst/>
            <a:cxnLst/>
            <a:rect l="l" t="t" r="r" b="b"/>
            <a:pathLst>
              <a:path w="510362" h="193063" extrusionOk="0">
                <a:moveTo>
                  <a:pt x="0" y="0"/>
                </a:moveTo>
                <a:cubicBezTo>
                  <a:pt x="14952" y="37381"/>
                  <a:pt x="28280" y="90942"/>
                  <a:pt x="74428" y="106325"/>
                </a:cubicBezTo>
                <a:lnTo>
                  <a:pt x="138223" y="127590"/>
                </a:lnTo>
                <a:cubicBezTo>
                  <a:pt x="229639" y="188533"/>
                  <a:pt x="113977" y="115467"/>
                  <a:pt x="202018" y="159488"/>
                </a:cubicBezTo>
                <a:cubicBezTo>
                  <a:pt x="213448" y="165203"/>
                  <a:pt x="221587" y="177391"/>
                  <a:pt x="233916" y="180753"/>
                </a:cubicBezTo>
                <a:cubicBezTo>
                  <a:pt x="301918" y="199299"/>
                  <a:pt x="469818" y="191386"/>
                  <a:pt x="510362" y="191386"/>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nvGrpSpPr>
          <p:cNvPr id="412" name="Google Shape;412;p42">
            <a:extLst>
              <a:ext uri="{C183D7F6-B498-43B3-948B-1728B52AA6E4}">
                <adec:decorative xmlns:adec="http://schemas.microsoft.com/office/drawing/2017/decorative" val="1"/>
              </a:ext>
            </a:extLst>
          </p:cNvPr>
          <p:cNvGrpSpPr/>
          <p:nvPr/>
        </p:nvGrpSpPr>
        <p:grpSpPr>
          <a:xfrm>
            <a:off x="4757157" y="649754"/>
            <a:ext cx="1691549" cy="674459"/>
            <a:chOff x="4816549" y="1594884"/>
            <a:chExt cx="2255399" cy="899278"/>
          </a:xfrm>
        </p:grpSpPr>
        <p:sp>
          <p:nvSpPr>
            <p:cNvPr id="413" name="Google Shape;413;p42"/>
            <p:cNvSpPr/>
            <p:nvPr/>
          </p:nvSpPr>
          <p:spPr>
            <a:xfrm>
              <a:off x="4816549" y="1722474"/>
              <a:ext cx="1467293" cy="659219"/>
            </a:xfrm>
            <a:custGeom>
              <a:avLst/>
              <a:gdLst/>
              <a:ahLst/>
              <a:cxnLst/>
              <a:rect l="l" t="t" r="r" b="b"/>
              <a:pathLst>
                <a:path w="1467293" h="659219" extrusionOk="0">
                  <a:moveTo>
                    <a:pt x="372139" y="595424"/>
                  </a:moveTo>
                  <a:cubicBezTo>
                    <a:pt x="377475" y="591155"/>
                    <a:pt x="438969" y="539441"/>
                    <a:pt x="457200" y="531628"/>
                  </a:cubicBezTo>
                  <a:cubicBezTo>
                    <a:pt x="482263" y="520887"/>
                    <a:pt x="556916" y="512826"/>
                    <a:pt x="574158" y="510363"/>
                  </a:cubicBezTo>
                  <a:lnTo>
                    <a:pt x="637953" y="489098"/>
                  </a:lnTo>
                  <a:cubicBezTo>
                    <a:pt x="648586" y="485554"/>
                    <a:pt x="658978" y="481184"/>
                    <a:pt x="669851" y="478466"/>
                  </a:cubicBezTo>
                  <a:cubicBezTo>
                    <a:pt x="684028" y="474922"/>
                    <a:pt x="698384" y="472032"/>
                    <a:pt x="712381" y="467833"/>
                  </a:cubicBezTo>
                  <a:cubicBezTo>
                    <a:pt x="733851" y="461392"/>
                    <a:pt x="754197" y="450964"/>
                    <a:pt x="776177" y="446568"/>
                  </a:cubicBezTo>
                  <a:cubicBezTo>
                    <a:pt x="840329" y="433737"/>
                    <a:pt x="812195" y="441649"/>
                    <a:pt x="861237" y="425303"/>
                  </a:cubicBezTo>
                  <a:cubicBezTo>
                    <a:pt x="871870" y="418215"/>
                    <a:pt x="881458" y="409228"/>
                    <a:pt x="893135" y="404038"/>
                  </a:cubicBezTo>
                  <a:cubicBezTo>
                    <a:pt x="913618" y="394934"/>
                    <a:pt x="935665" y="389861"/>
                    <a:pt x="956930" y="382773"/>
                  </a:cubicBezTo>
                  <a:lnTo>
                    <a:pt x="988828" y="372140"/>
                  </a:lnTo>
                  <a:lnTo>
                    <a:pt x="1084521" y="340242"/>
                  </a:lnTo>
                  <a:cubicBezTo>
                    <a:pt x="1095153" y="336698"/>
                    <a:pt x="1105216" y="329949"/>
                    <a:pt x="1116418" y="329610"/>
                  </a:cubicBezTo>
                  <a:lnTo>
                    <a:pt x="1467293" y="318977"/>
                  </a:lnTo>
                  <a:cubicBezTo>
                    <a:pt x="1463749" y="283535"/>
                    <a:pt x="1462076" y="247856"/>
                    <a:pt x="1456660" y="212652"/>
                  </a:cubicBezTo>
                  <a:cubicBezTo>
                    <a:pt x="1450721" y="174048"/>
                    <a:pt x="1442287" y="183903"/>
                    <a:pt x="1424763" y="148856"/>
                  </a:cubicBezTo>
                  <a:cubicBezTo>
                    <a:pt x="1373940" y="47212"/>
                    <a:pt x="1455167" y="178764"/>
                    <a:pt x="1392865" y="95693"/>
                  </a:cubicBezTo>
                  <a:cubicBezTo>
                    <a:pt x="1377531" y="75247"/>
                    <a:pt x="1364512" y="53163"/>
                    <a:pt x="1350335" y="31898"/>
                  </a:cubicBezTo>
                  <a:lnTo>
                    <a:pt x="1329070" y="0"/>
                  </a:lnTo>
                  <a:cubicBezTo>
                    <a:pt x="1261730" y="3544"/>
                    <a:pt x="1194269" y="5255"/>
                    <a:pt x="1127051" y="10633"/>
                  </a:cubicBezTo>
                  <a:cubicBezTo>
                    <a:pt x="1060437" y="15962"/>
                    <a:pt x="1079427" y="18164"/>
                    <a:pt x="1031358" y="31898"/>
                  </a:cubicBezTo>
                  <a:cubicBezTo>
                    <a:pt x="954918" y="53738"/>
                    <a:pt x="1023411" y="31227"/>
                    <a:pt x="935665" y="53163"/>
                  </a:cubicBezTo>
                  <a:cubicBezTo>
                    <a:pt x="924792" y="55881"/>
                    <a:pt x="914845" y="62092"/>
                    <a:pt x="903767" y="63796"/>
                  </a:cubicBezTo>
                  <a:cubicBezTo>
                    <a:pt x="868563" y="69212"/>
                    <a:pt x="832884" y="70884"/>
                    <a:pt x="797442" y="74428"/>
                  </a:cubicBezTo>
                  <a:cubicBezTo>
                    <a:pt x="739426" y="93767"/>
                    <a:pt x="781878" y="81730"/>
                    <a:pt x="691116" y="95693"/>
                  </a:cubicBezTo>
                  <a:cubicBezTo>
                    <a:pt x="669808" y="98971"/>
                    <a:pt x="648461" y="102098"/>
                    <a:pt x="627321" y="106326"/>
                  </a:cubicBezTo>
                  <a:cubicBezTo>
                    <a:pt x="612992" y="109192"/>
                    <a:pt x="599349" y="115693"/>
                    <a:pt x="584791" y="116959"/>
                  </a:cubicBezTo>
                  <a:cubicBezTo>
                    <a:pt x="517612" y="122801"/>
                    <a:pt x="450112" y="124047"/>
                    <a:pt x="382772" y="127591"/>
                  </a:cubicBezTo>
                  <a:lnTo>
                    <a:pt x="287079" y="159489"/>
                  </a:lnTo>
                  <a:cubicBezTo>
                    <a:pt x="276446" y="163033"/>
                    <a:pt x="266054" y="167403"/>
                    <a:pt x="255181" y="170121"/>
                  </a:cubicBezTo>
                  <a:cubicBezTo>
                    <a:pt x="201778" y="183472"/>
                    <a:pt x="226514" y="176133"/>
                    <a:pt x="180753" y="191386"/>
                  </a:cubicBezTo>
                  <a:lnTo>
                    <a:pt x="85060" y="255182"/>
                  </a:lnTo>
                  <a:lnTo>
                    <a:pt x="53163" y="276447"/>
                  </a:lnTo>
                  <a:cubicBezTo>
                    <a:pt x="27879" y="352296"/>
                    <a:pt x="63731" y="260593"/>
                    <a:pt x="10632" y="340242"/>
                  </a:cubicBezTo>
                  <a:cubicBezTo>
                    <a:pt x="4415" y="349567"/>
                    <a:pt x="3544" y="361507"/>
                    <a:pt x="0" y="372140"/>
                  </a:cubicBezTo>
                  <a:cubicBezTo>
                    <a:pt x="3544" y="425303"/>
                    <a:pt x="5054" y="478640"/>
                    <a:pt x="10632" y="531628"/>
                  </a:cubicBezTo>
                  <a:cubicBezTo>
                    <a:pt x="12162" y="546161"/>
                    <a:pt x="18862" y="559745"/>
                    <a:pt x="21265" y="574159"/>
                  </a:cubicBezTo>
                  <a:cubicBezTo>
                    <a:pt x="25963" y="602344"/>
                    <a:pt x="28354" y="630866"/>
                    <a:pt x="31898" y="659219"/>
                  </a:cubicBezTo>
                  <a:cubicBezTo>
                    <a:pt x="117807" y="644900"/>
                    <a:pt x="75237" y="655404"/>
                    <a:pt x="159488" y="627321"/>
                  </a:cubicBezTo>
                  <a:lnTo>
                    <a:pt x="191386" y="616689"/>
                  </a:lnTo>
                  <a:cubicBezTo>
                    <a:pt x="202019" y="609601"/>
                    <a:pt x="211538" y="600458"/>
                    <a:pt x="223284" y="595424"/>
                  </a:cubicBezTo>
                  <a:cubicBezTo>
                    <a:pt x="236715" y="589668"/>
                    <a:pt x="251763" y="588806"/>
                    <a:pt x="265814" y="584791"/>
                  </a:cubicBezTo>
                  <a:cubicBezTo>
                    <a:pt x="276590" y="581712"/>
                    <a:pt x="287079" y="577703"/>
                    <a:pt x="297711" y="574159"/>
                  </a:cubicBezTo>
                  <a:cubicBezTo>
                    <a:pt x="304800" y="567070"/>
                    <a:pt x="310010" y="557376"/>
                    <a:pt x="318977" y="552893"/>
                  </a:cubicBezTo>
                  <a:cubicBezTo>
                    <a:pt x="377197" y="523783"/>
                    <a:pt x="392577" y="531628"/>
                    <a:pt x="457200" y="531628"/>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14" name="Google Shape;414;p42"/>
            <p:cNvSpPr/>
            <p:nvPr/>
          </p:nvSpPr>
          <p:spPr>
            <a:xfrm>
              <a:off x="6156251" y="1733107"/>
              <a:ext cx="915697" cy="761055"/>
            </a:xfrm>
            <a:custGeom>
              <a:avLst/>
              <a:gdLst/>
              <a:ahLst/>
              <a:cxnLst/>
              <a:rect l="l" t="t" r="r" b="b"/>
              <a:pathLst>
                <a:path w="915697" h="761055" extrusionOk="0">
                  <a:moveTo>
                    <a:pt x="74428" y="148856"/>
                  </a:moveTo>
                  <a:cubicBezTo>
                    <a:pt x="92149" y="138223"/>
                    <a:pt x="108706" y="125351"/>
                    <a:pt x="127591" y="116958"/>
                  </a:cubicBezTo>
                  <a:cubicBezTo>
                    <a:pt x="154894" y="104823"/>
                    <a:pt x="239602" y="97526"/>
                    <a:pt x="255182" y="95693"/>
                  </a:cubicBezTo>
                  <a:cubicBezTo>
                    <a:pt x="287056" y="91943"/>
                    <a:pt x="319104" y="89599"/>
                    <a:pt x="350875" y="85060"/>
                  </a:cubicBezTo>
                  <a:cubicBezTo>
                    <a:pt x="382378" y="80560"/>
                    <a:pt x="415607" y="71535"/>
                    <a:pt x="446568" y="63795"/>
                  </a:cubicBezTo>
                  <a:cubicBezTo>
                    <a:pt x="488344" y="65994"/>
                    <a:pt x="643967" y="20046"/>
                    <a:pt x="669851" y="106326"/>
                  </a:cubicBezTo>
                  <a:cubicBezTo>
                    <a:pt x="677052" y="130330"/>
                    <a:pt x="675569" y="156179"/>
                    <a:pt x="680484" y="180753"/>
                  </a:cubicBezTo>
                  <a:cubicBezTo>
                    <a:pt x="682682" y="191743"/>
                    <a:pt x="687572" y="202018"/>
                    <a:pt x="691116" y="212651"/>
                  </a:cubicBezTo>
                  <a:cubicBezTo>
                    <a:pt x="694660" y="241005"/>
                    <a:pt x="696637" y="269599"/>
                    <a:pt x="701749" y="297712"/>
                  </a:cubicBezTo>
                  <a:cubicBezTo>
                    <a:pt x="703754" y="308739"/>
                    <a:pt x="710539" y="318554"/>
                    <a:pt x="712382" y="329609"/>
                  </a:cubicBezTo>
                  <a:cubicBezTo>
                    <a:pt x="736123" y="472054"/>
                    <a:pt x="708719" y="382419"/>
                    <a:pt x="733647" y="457200"/>
                  </a:cubicBezTo>
                  <a:cubicBezTo>
                    <a:pt x="737191" y="485553"/>
                    <a:pt x="739168" y="514147"/>
                    <a:pt x="744279" y="542260"/>
                  </a:cubicBezTo>
                  <a:cubicBezTo>
                    <a:pt x="746284" y="553287"/>
                    <a:pt x="754912" y="562950"/>
                    <a:pt x="754912" y="574158"/>
                  </a:cubicBezTo>
                  <a:cubicBezTo>
                    <a:pt x="754912" y="596168"/>
                    <a:pt x="733766" y="621826"/>
                    <a:pt x="723014" y="637953"/>
                  </a:cubicBezTo>
                  <a:cubicBezTo>
                    <a:pt x="726558" y="676939"/>
                    <a:pt x="711198" y="722841"/>
                    <a:pt x="733647" y="754912"/>
                  </a:cubicBezTo>
                  <a:cubicBezTo>
                    <a:pt x="746010" y="772573"/>
                    <a:pt x="776031" y="746798"/>
                    <a:pt x="797442" y="744279"/>
                  </a:cubicBezTo>
                  <a:cubicBezTo>
                    <a:pt x="836321" y="739705"/>
                    <a:pt x="875414" y="737190"/>
                    <a:pt x="914400" y="733646"/>
                  </a:cubicBezTo>
                  <a:cubicBezTo>
                    <a:pt x="910856" y="684028"/>
                    <a:pt x="924804" y="629869"/>
                    <a:pt x="903768" y="584791"/>
                  </a:cubicBezTo>
                  <a:cubicBezTo>
                    <a:pt x="894651" y="565255"/>
                    <a:pt x="852335" y="591820"/>
                    <a:pt x="839972" y="574158"/>
                  </a:cubicBezTo>
                  <a:cubicBezTo>
                    <a:pt x="821567" y="547866"/>
                    <a:pt x="837124" y="509601"/>
                    <a:pt x="829340" y="478465"/>
                  </a:cubicBezTo>
                  <a:cubicBezTo>
                    <a:pt x="826241" y="466068"/>
                    <a:pt x="815163" y="457200"/>
                    <a:pt x="808075" y="446567"/>
                  </a:cubicBezTo>
                  <a:cubicBezTo>
                    <a:pt x="804531" y="432390"/>
                    <a:pt x="803198" y="417468"/>
                    <a:pt x="797442" y="404037"/>
                  </a:cubicBezTo>
                  <a:cubicBezTo>
                    <a:pt x="792408" y="392292"/>
                    <a:pt x="781892" y="383569"/>
                    <a:pt x="776177" y="372140"/>
                  </a:cubicBezTo>
                  <a:cubicBezTo>
                    <a:pt x="769855" y="359497"/>
                    <a:pt x="756616" y="307936"/>
                    <a:pt x="754912" y="297712"/>
                  </a:cubicBezTo>
                  <a:cubicBezTo>
                    <a:pt x="724373" y="114479"/>
                    <a:pt x="766428" y="319400"/>
                    <a:pt x="733647" y="106326"/>
                  </a:cubicBezTo>
                  <a:cubicBezTo>
                    <a:pt x="731943" y="95248"/>
                    <a:pt x="725732" y="85301"/>
                    <a:pt x="723014" y="74428"/>
                  </a:cubicBezTo>
                  <a:cubicBezTo>
                    <a:pt x="706216" y="7235"/>
                    <a:pt x="727491" y="36373"/>
                    <a:pt x="691116" y="0"/>
                  </a:cubicBezTo>
                  <a:cubicBezTo>
                    <a:pt x="609600" y="3544"/>
                    <a:pt x="527980" y="5205"/>
                    <a:pt x="446568" y="10633"/>
                  </a:cubicBezTo>
                  <a:cubicBezTo>
                    <a:pt x="368448" y="15841"/>
                    <a:pt x="212651" y="31898"/>
                    <a:pt x="212651" y="31898"/>
                  </a:cubicBezTo>
                  <a:cubicBezTo>
                    <a:pt x="111718" y="65542"/>
                    <a:pt x="171179" y="51134"/>
                    <a:pt x="31898" y="63795"/>
                  </a:cubicBezTo>
                  <a:lnTo>
                    <a:pt x="0" y="74428"/>
                  </a:ln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15" name="Google Shape;415;p42"/>
            <p:cNvSpPr/>
            <p:nvPr/>
          </p:nvSpPr>
          <p:spPr>
            <a:xfrm>
              <a:off x="4975809" y="1594884"/>
              <a:ext cx="989056" cy="340242"/>
            </a:xfrm>
            <a:custGeom>
              <a:avLst/>
              <a:gdLst/>
              <a:ahLst/>
              <a:cxnLst/>
              <a:rect l="l" t="t" r="r" b="b"/>
              <a:pathLst>
                <a:path w="989056" h="340242" extrusionOk="0">
                  <a:moveTo>
                    <a:pt x="989056" y="127590"/>
                  </a:moveTo>
                  <a:cubicBezTo>
                    <a:pt x="976021" y="117162"/>
                    <a:pt x="926562" y="75078"/>
                    <a:pt x="903996" y="63795"/>
                  </a:cubicBezTo>
                  <a:cubicBezTo>
                    <a:pt x="893971" y="58783"/>
                    <a:pt x="882731" y="56707"/>
                    <a:pt x="872098" y="53163"/>
                  </a:cubicBezTo>
                  <a:cubicBezTo>
                    <a:pt x="865010" y="46074"/>
                    <a:pt x="859429" y="37055"/>
                    <a:pt x="850833" y="31897"/>
                  </a:cubicBezTo>
                  <a:cubicBezTo>
                    <a:pt x="841222" y="26131"/>
                    <a:pt x="829808" y="23983"/>
                    <a:pt x="818935" y="21265"/>
                  </a:cubicBezTo>
                  <a:cubicBezTo>
                    <a:pt x="801403" y="16882"/>
                    <a:pt x="783414" y="14552"/>
                    <a:pt x="765772" y="10632"/>
                  </a:cubicBezTo>
                  <a:cubicBezTo>
                    <a:pt x="751507" y="7462"/>
                    <a:pt x="737419" y="3544"/>
                    <a:pt x="723242" y="0"/>
                  </a:cubicBezTo>
                  <a:cubicBezTo>
                    <a:pt x="634637" y="3544"/>
                    <a:pt x="545878" y="4314"/>
                    <a:pt x="457428" y="10632"/>
                  </a:cubicBezTo>
                  <a:cubicBezTo>
                    <a:pt x="403255" y="14501"/>
                    <a:pt x="444874" y="22226"/>
                    <a:pt x="404265" y="42530"/>
                  </a:cubicBezTo>
                  <a:cubicBezTo>
                    <a:pt x="384216" y="52554"/>
                    <a:pt x="361735" y="56707"/>
                    <a:pt x="340470" y="63795"/>
                  </a:cubicBezTo>
                  <a:lnTo>
                    <a:pt x="308572" y="74428"/>
                  </a:lnTo>
                  <a:cubicBezTo>
                    <a:pt x="297940" y="85060"/>
                    <a:pt x="289819" y="99023"/>
                    <a:pt x="276675" y="106325"/>
                  </a:cubicBezTo>
                  <a:cubicBezTo>
                    <a:pt x="257080" y="117211"/>
                    <a:pt x="212879" y="127590"/>
                    <a:pt x="212879" y="127590"/>
                  </a:cubicBezTo>
                  <a:cubicBezTo>
                    <a:pt x="121971" y="218503"/>
                    <a:pt x="270125" y="76682"/>
                    <a:pt x="159717" y="159488"/>
                  </a:cubicBezTo>
                  <a:cubicBezTo>
                    <a:pt x="139668" y="174525"/>
                    <a:pt x="127406" y="198750"/>
                    <a:pt x="106554" y="212651"/>
                  </a:cubicBezTo>
                  <a:lnTo>
                    <a:pt x="42758" y="255181"/>
                  </a:lnTo>
                  <a:cubicBezTo>
                    <a:pt x="39214" y="265814"/>
                    <a:pt x="38343" y="277754"/>
                    <a:pt x="32126" y="287079"/>
                  </a:cubicBezTo>
                  <a:cubicBezTo>
                    <a:pt x="-4785" y="342445"/>
                    <a:pt x="228" y="295239"/>
                    <a:pt x="228" y="340242"/>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416" name="Google Shape;416;p42">
            <a:extLst>
              <a:ext uri="{C183D7F6-B498-43B3-948B-1728B52AA6E4}">
                <adec:decorative xmlns:adec="http://schemas.microsoft.com/office/drawing/2017/decorative" val="1"/>
              </a:ext>
            </a:extLst>
          </p:cNvPr>
          <p:cNvGrpSpPr/>
          <p:nvPr/>
        </p:nvGrpSpPr>
        <p:grpSpPr>
          <a:xfrm>
            <a:off x="4141339" y="2619437"/>
            <a:ext cx="1469081" cy="886963"/>
            <a:chOff x="3995458" y="4221126"/>
            <a:chExt cx="1958775" cy="1182617"/>
          </a:xfrm>
        </p:grpSpPr>
        <p:sp>
          <p:nvSpPr>
            <p:cNvPr id="417" name="Google Shape;417;p42"/>
            <p:cNvSpPr/>
            <p:nvPr/>
          </p:nvSpPr>
          <p:spPr>
            <a:xfrm>
              <a:off x="4752753" y="4221126"/>
              <a:ext cx="361788" cy="499730"/>
            </a:xfrm>
            <a:custGeom>
              <a:avLst/>
              <a:gdLst/>
              <a:ahLst/>
              <a:cxnLst/>
              <a:rect l="l" t="t" r="r" b="b"/>
              <a:pathLst>
                <a:path w="361788" h="499730" extrusionOk="0">
                  <a:moveTo>
                    <a:pt x="0" y="414669"/>
                  </a:moveTo>
                  <a:cubicBezTo>
                    <a:pt x="17721" y="386316"/>
                    <a:pt x="42590" y="361329"/>
                    <a:pt x="53163" y="329609"/>
                  </a:cubicBezTo>
                  <a:lnTo>
                    <a:pt x="85061" y="233916"/>
                  </a:lnTo>
                  <a:lnTo>
                    <a:pt x="106326" y="170121"/>
                  </a:lnTo>
                  <a:cubicBezTo>
                    <a:pt x="109496" y="160611"/>
                    <a:pt x="120503" y="155944"/>
                    <a:pt x="127591" y="148855"/>
                  </a:cubicBezTo>
                  <a:cubicBezTo>
                    <a:pt x="153477" y="71197"/>
                    <a:pt x="127110" y="90497"/>
                    <a:pt x="191387" y="74427"/>
                  </a:cubicBezTo>
                  <a:cubicBezTo>
                    <a:pt x="202019" y="67339"/>
                    <a:pt x="211854" y="58877"/>
                    <a:pt x="223284" y="53162"/>
                  </a:cubicBezTo>
                  <a:cubicBezTo>
                    <a:pt x="233309" y="48150"/>
                    <a:pt x="245857" y="48747"/>
                    <a:pt x="255182" y="42530"/>
                  </a:cubicBezTo>
                  <a:cubicBezTo>
                    <a:pt x="334829" y="-10567"/>
                    <a:pt x="243133" y="25281"/>
                    <a:pt x="318977" y="0"/>
                  </a:cubicBezTo>
                  <a:cubicBezTo>
                    <a:pt x="329610" y="3544"/>
                    <a:pt x="342950" y="2707"/>
                    <a:pt x="350875" y="10632"/>
                  </a:cubicBezTo>
                  <a:cubicBezTo>
                    <a:pt x="369777" y="29534"/>
                    <a:pt x="360326" y="55526"/>
                    <a:pt x="350875" y="74427"/>
                  </a:cubicBezTo>
                  <a:cubicBezTo>
                    <a:pt x="345160" y="85857"/>
                    <a:pt x="335325" y="94895"/>
                    <a:pt x="329610" y="106325"/>
                  </a:cubicBezTo>
                  <a:cubicBezTo>
                    <a:pt x="324598" y="116350"/>
                    <a:pt x="322521" y="127590"/>
                    <a:pt x="318977" y="138223"/>
                  </a:cubicBezTo>
                  <a:cubicBezTo>
                    <a:pt x="311438" y="198541"/>
                    <a:pt x="312767" y="215632"/>
                    <a:pt x="297712" y="265814"/>
                  </a:cubicBezTo>
                  <a:cubicBezTo>
                    <a:pt x="291271" y="287284"/>
                    <a:pt x="288881" y="310958"/>
                    <a:pt x="276447" y="329609"/>
                  </a:cubicBezTo>
                  <a:lnTo>
                    <a:pt x="212652" y="425302"/>
                  </a:lnTo>
                  <a:cubicBezTo>
                    <a:pt x="204311" y="437813"/>
                    <a:pt x="191387" y="446567"/>
                    <a:pt x="180754" y="457200"/>
                  </a:cubicBezTo>
                  <a:cubicBezTo>
                    <a:pt x="169000" y="492459"/>
                    <a:pt x="170121" y="477889"/>
                    <a:pt x="170121" y="499730"/>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18" name="Google Shape;418;p42"/>
            <p:cNvSpPr/>
            <p:nvPr/>
          </p:nvSpPr>
          <p:spPr>
            <a:xfrm>
              <a:off x="5061098" y="4401879"/>
              <a:ext cx="384646" cy="467833"/>
            </a:xfrm>
            <a:custGeom>
              <a:avLst/>
              <a:gdLst/>
              <a:ahLst/>
              <a:cxnLst/>
              <a:rect l="l" t="t" r="r" b="b"/>
              <a:pathLst>
                <a:path w="384646" h="467833" extrusionOk="0">
                  <a:moveTo>
                    <a:pt x="0" y="393405"/>
                  </a:moveTo>
                  <a:cubicBezTo>
                    <a:pt x="17721" y="389861"/>
                    <a:pt x="40383" y="395551"/>
                    <a:pt x="53162" y="382772"/>
                  </a:cubicBezTo>
                  <a:cubicBezTo>
                    <a:pt x="69012" y="366922"/>
                    <a:pt x="67340" y="340242"/>
                    <a:pt x="74428" y="318977"/>
                  </a:cubicBezTo>
                  <a:lnTo>
                    <a:pt x="95693" y="255181"/>
                  </a:lnTo>
                  <a:cubicBezTo>
                    <a:pt x="99237" y="244549"/>
                    <a:pt x="100108" y="232609"/>
                    <a:pt x="106325" y="223284"/>
                  </a:cubicBezTo>
                  <a:lnTo>
                    <a:pt x="148855" y="159488"/>
                  </a:lnTo>
                  <a:cubicBezTo>
                    <a:pt x="157647" y="146300"/>
                    <a:pt x="160390" y="129469"/>
                    <a:pt x="170121" y="116958"/>
                  </a:cubicBezTo>
                  <a:cubicBezTo>
                    <a:pt x="170135" y="116940"/>
                    <a:pt x="229657" y="57421"/>
                    <a:pt x="244549" y="42530"/>
                  </a:cubicBezTo>
                  <a:cubicBezTo>
                    <a:pt x="252474" y="34605"/>
                    <a:pt x="265814" y="35442"/>
                    <a:pt x="276446" y="31898"/>
                  </a:cubicBezTo>
                  <a:cubicBezTo>
                    <a:pt x="292573" y="21147"/>
                    <a:pt x="318233" y="0"/>
                    <a:pt x="340242" y="0"/>
                  </a:cubicBezTo>
                  <a:cubicBezTo>
                    <a:pt x="351450" y="0"/>
                    <a:pt x="361507" y="7089"/>
                    <a:pt x="372139" y="10633"/>
                  </a:cubicBezTo>
                  <a:cubicBezTo>
                    <a:pt x="383043" y="43342"/>
                    <a:pt x="393749" y="57875"/>
                    <a:pt x="372139" y="95693"/>
                  </a:cubicBezTo>
                  <a:cubicBezTo>
                    <a:pt x="365799" y="106788"/>
                    <a:pt x="350874" y="109870"/>
                    <a:pt x="340242" y="116958"/>
                  </a:cubicBezTo>
                  <a:lnTo>
                    <a:pt x="297711" y="244549"/>
                  </a:lnTo>
                  <a:cubicBezTo>
                    <a:pt x="289629" y="268795"/>
                    <a:pt x="255181" y="308344"/>
                    <a:pt x="255181" y="308344"/>
                  </a:cubicBezTo>
                  <a:cubicBezTo>
                    <a:pt x="251637" y="318977"/>
                    <a:pt x="250315" y="330631"/>
                    <a:pt x="244549" y="340242"/>
                  </a:cubicBezTo>
                  <a:cubicBezTo>
                    <a:pt x="239391" y="348838"/>
                    <a:pt x="228844" y="353166"/>
                    <a:pt x="223283" y="361507"/>
                  </a:cubicBezTo>
                  <a:cubicBezTo>
                    <a:pt x="214491" y="374695"/>
                    <a:pt x="208262" y="389469"/>
                    <a:pt x="202018" y="404037"/>
                  </a:cubicBezTo>
                  <a:cubicBezTo>
                    <a:pt x="197603" y="414339"/>
                    <a:pt x="199311" y="428010"/>
                    <a:pt x="191386" y="435935"/>
                  </a:cubicBezTo>
                  <a:cubicBezTo>
                    <a:pt x="183461" y="443860"/>
                    <a:pt x="169513" y="441556"/>
                    <a:pt x="159488" y="446568"/>
                  </a:cubicBezTo>
                  <a:cubicBezTo>
                    <a:pt x="148058" y="452283"/>
                    <a:pt x="127590" y="467833"/>
                    <a:pt x="127590" y="467833"/>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19" name="Google Shape;419;p42"/>
            <p:cNvSpPr/>
            <p:nvPr/>
          </p:nvSpPr>
          <p:spPr>
            <a:xfrm>
              <a:off x="5241851" y="4763704"/>
              <a:ext cx="552893" cy="308026"/>
            </a:xfrm>
            <a:custGeom>
              <a:avLst/>
              <a:gdLst/>
              <a:ahLst/>
              <a:cxnLst/>
              <a:rect l="l" t="t" r="r" b="b"/>
              <a:pathLst>
                <a:path w="552893" h="308026" extrusionOk="0">
                  <a:moveTo>
                    <a:pt x="0" y="201701"/>
                  </a:moveTo>
                  <a:cubicBezTo>
                    <a:pt x="17721" y="194613"/>
                    <a:pt x="36092" y="188972"/>
                    <a:pt x="53163" y="180436"/>
                  </a:cubicBezTo>
                  <a:cubicBezTo>
                    <a:pt x="135609" y="139213"/>
                    <a:pt x="36785" y="175262"/>
                    <a:pt x="116958" y="148538"/>
                  </a:cubicBezTo>
                  <a:cubicBezTo>
                    <a:pt x="178258" y="107672"/>
                    <a:pt x="119125" y="143053"/>
                    <a:pt x="180754" y="116640"/>
                  </a:cubicBezTo>
                  <a:cubicBezTo>
                    <a:pt x="195322" y="110396"/>
                    <a:pt x="208568" y="101262"/>
                    <a:pt x="223284" y="95375"/>
                  </a:cubicBezTo>
                  <a:cubicBezTo>
                    <a:pt x="244096" y="87050"/>
                    <a:pt x="268428" y="86544"/>
                    <a:pt x="287079" y="74110"/>
                  </a:cubicBezTo>
                  <a:cubicBezTo>
                    <a:pt x="297712" y="67022"/>
                    <a:pt x="307547" y="58560"/>
                    <a:pt x="318977" y="52845"/>
                  </a:cubicBezTo>
                  <a:cubicBezTo>
                    <a:pt x="334234" y="45216"/>
                    <a:pt x="379773" y="34988"/>
                    <a:pt x="393405" y="31580"/>
                  </a:cubicBezTo>
                  <a:cubicBezTo>
                    <a:pt x="447612" y="-4558"/>
                    <a:pt x="444015" y="-11801"/>
                    <a:pt x="542261" y="20947"/>
                  </a:cubicBezTo>
                  <a:cubicBezTo>
                    <a:pt x="552894" y="24491"/>
                    <a:pt x="549349" y="42212"/>
                    <a:pt x="552893" y="52845"/>
                  </a:cubicBezTo>
                  <a:cubicBezTo>
                    <a:pt x="542993" y="102350"/>
                    <a:pt x="555009" y="107431"/>
                    <a:pt x="510363" y="127273"/>
                  </a:cubicBezTo>
                  <a:cubicBezTo>
                    <a:pt x="489880" y="136377"/>
                    <a:pt x="467833" y="141450"/>
                    <a:pt x="446568" y="148538"/>
                  </a:cubicBezTo>
                  <a:lnTo>
                    <a:pt x="414670" y="159170"/>
                  </a:lnTo>
                  <a:cubicBezTo>
                    <a:pt x="407582" y="166259"/>
                    <a:pt x="402371" y="175953"/>
                    <a:pt x="393405" y="180436"/>
                  </a:cubicBezTo>
                  <a:cubicBezTo>
                    <a:pt x="380335" y="186971"/>
                    <a:pt x="364926" y="187054"/>
                    <a:pt x="350875" y="191068"/>
                  </a:cubicBezTo>
                  <a:cubicBezTo>
                    <a:pt x="288697" y="208833"/>
                    <a:pt x="351255" y="195709"/>
                    <a:pt x="276447" y="212333"/>
                  </a:cubicBezTo>
                  <a:cubicBezTo>
                    <a:pt x="258805" y="216253"/>
                    <a:pt x="240719" y="218211"/>
                    <a:pt x="223284" y="222966"/>
                  </a:cubicBezTo>
                  <a:cubicBezTo>
                    <a:pt x="201659" y="228864"/>
                    <a:pt x="181235" y="238795"/>
                    <a:pt x="159489" y="244231"/>
                  </a:cubicBezTo>
                  <a:cubicBezTo>
                    <a:pt x="145312" y="247775"/>
                    <a:pt x="130955" y="250664"/>
                    <a:pt x="116958" y="254863"/>
                  </a:cubicBezTo>
                  <a:cubicBezTo>
                    <a:pt x="95488" y="261304"/>
                    <a:pt x="71814" y="263695"/>
                    <a:pt x="53163" y="276129"/>
                  </a:cubicBezTo>
                  <a:cubicBezTo>
                    <a:pt x="14671" y="301790"/>
                    <a:pt x="32695" y="291679"/>
                    <a:pt x="0" y="308026"/>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20" name="Google Shape;420;p42"/>
            <p:cNvSpPr/>
            <p:nvPr/>
          </p:nvSpPr>
          <p:spPr>
            <a:xfrm>
              <a:off x="5273749" y="5188688"/>
              <a:ext cx="680484" cy="215055"/>
            </a:xfrm>
            <a:custGeom>
              <a:avLst/>
              <a:gdLst/>
              <a:ahLst/>
              <a:cxnLst/>
              <a:rect l="l" t="t" r="r" b="b"/>
              <a:pathLst>
                <a:path w="680484" h="215055" extrusionOk="0">
                  <a:moveTo>
                    <a:pt x="0" y="53163"/>
                  </a:moveTo>
                  <a:cubicBezTo>
                    <a:pt x="81516" y="49619"/>
                    <a:pt x="163389" y="50927"/>
                    <a:pt x="244549" y="42531"/>
                  </a:cubicBezTo>
                  <a:cubicBezTo>
                    <a:pt x="266845" y="40224"/>
                    <a:pt x="287079" y="28353"/>
                    <a:pt x="308344" y="21265"/>
                  </a:cubicBezTo>
                  <a:cubicBezTo>
                    <a:pt x="354092" y="6016"/>
                    <a:pt x="329386" y="13347"/>
                    <a:pt x="382772" y="0"/>
                  </a:cubicBezTo>
                  <a:cubicBezTo>
                    <a:pt x="464288" y="3544"/>
                    <a:pt x="545968" y="4375"/>
                    <a:pt x="627321" y="10633"/>
                  </a:cubicBezTo>
                  <a:cubicBezTo>
                    <a:pt x="638495" y="11493"/>
                    <a:pt x="649608" y="15499"/>
                    <a:pt x="659218" y="21265"/>
                  </a:cubicBezTo>
                  <a:cubicBezTo>
                    <a:pt x="667814" y="26423"/>
                    <a:pt x="673395" y="35442"/>
                    <a:pt x="680484" y="42531"/>
                  </a:cubicBezTo>
                  <a:cubicBezTo>
                    <a:pt x="676940" y="74429"/>
                    <a:pt x="680819" y="108062"/>
                    <a:pt x="669851" y="138224"/>
                  </a:cubicBezTo>
                  <a:cubicBezTo>
                    <a:pt x="665484" y="150233"/>
                    <a:pt x="649630" y="154299"/>
                    <a:pt x="637953" y="159489"/>
                  </a:cubicBezTo>
                  <a:cubicBezTo>
                    <a:pt x="617470" y="168593"/>
                    <a:pt x="595423" y="173666"/>
                    <a:pt x="574158" y="180754"/>
                  </a:cubicBezTo>
                  <a:cubicBezTo>
                    <a:pt x="552295" y="188041"/>
                    <a:pt x="521974" y="199053"/>
                    <a:pt x="499730" y="202019"/>
                  </a:cubicBezTo>
                  <a:cubicBezTo>
                    <a:pt x="345383" y="222600"/>
                    <a:pt x="219762" y="212652"/>
                    <a:pt x="53163" y="212652"/>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21" name="Google Shape;421;p42"/>
            <p:cNvSpPr/>
            <p:nvPr/>
          </p:nvSpPr>
          <p:spPr>
            <a:xfrm>
              <a:off x="3995458" y="4494574"/>
              <a:ext cx="254607" cy="343240"/>
            </a:xfrm>
            <a:custGeom>
              <a:avLst/>
              <a:gdLst/>
              <a:ahLst/>
              <a:cxnLst/>
              <a:rect l="l" t="t" r="r" b="b"/>
              <a:pathLst>
                <a:path w="254607" h="343240" extrusionOk="0">
                  <a:moveTo>
                    <a:pt x="13016" y="343240"/>
                  </a:moveTo>
                  <a:cubicBezTo>
                    <a:pt x="-317" y="263235"/>
                    <a:pt x="-7947" y="249681"/>
                    <a:pt x="13016" y="151854"/>
                  </a:cubicBezTo>
                  <a:cubicBezTo>
                    <a:pt x="15116" y="142052"/>
                    <a:pt x="27864" y="138290"/>
                    <a:pt x="34282" y="130589"/>
                  </a:cubicBezTo>
                  <a:cubicBezTo>
                    <a:pt x="45627" y="116976"/>
                    <a:pt x="54835" y="101673"/>
                    <a:pt x="66179" y="88059"/>
                  </a:cubicBezTo>
                  <a:cubicBezTo>
                    <a:pt x="72597" y="80358"/>
                    <a:pt x="81182" y="74621"/>
                    <a:pt x="87444" y="66793"/>
                  </a:cubicBezTo>
                  <a:cubicBezTo>
                    <a:pt x="100819" y="50074"/>
                    <a:pt x="110225" y="25481"/>
                    <a:pt x="129975" y="13631"/>
                  </a:cubicBezTo>
                  <a:cubicBezTo>
                    <a:pt x="139585" y="7865"/>
                    <a:pt x="151240" y="6542"/>
                    <a:pt x="161872" y="2998"/>
                  </a:cubicBezTo>
                  <a:cubicBezTo>
                    <a:pt x="190226" y="6542"/>
                    <a:pt x="233386" y="-11528"/>
                    <a:pt x="246933" y="13631"/>
                  </a:cubicBezTo>
                  <a:cubicBezTo>
                    <a:pt x="267166" y="51207"/>
                    <a:pt x="241593" y="98873"/>
                    <a:pt x="236300" y="141221"/>
                  </a:cubicBezTo>
                  <a:cubicBezTo>
                    <a:pt x="234487" y="155721"/>
                    <a:pt x="226526" y="169164"/>
                    <a:pt x="225668" y="183752"/>
                  </a:cubicBezTo>
                  <a:cubicBezTo>
                    <a:pt x="222963" y="229747"/>
                    <a:pt x="225668" y="275901"/>
                    <a:pt x="225668" y="321975"/>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422" name="Google Shape;422;p42">
            <a:extLst>
              <a:ext uri="{C183D7F6-B498-43B3-948B-1728B52AA6E4}">
                <adec:decorative xmlns:adec="http://schemas.microsoft.com/office/drawing/2017/decorative" val="1"/>
              </a:ext>
            </a:extLst>
          </p:cNvPr>
          <p:cNvGrpSpPr/>
          <p:nvPr/>
        </p:nvGrpSpPr>
        <p:grpSpPr>
          <a:xfrm>
            <a:off x="3146323" y="3496621"/>
            <a:ext cx="1196163" cy="599007"/>
            <a:chOff x="2668772" y="5390707"/>
            <a:chExt cx="1594884" cy="798676"/>
          </a:xfrm>
        </p:grpSpPr>
        <p:sp>
          <p:nvSpPr>
            <p:cNvPr id="423" name="Google Shape;423;p42"/>
            <p:cNvSpPr/>
            <p:nvPr/>
          </p:nvSpPr>
          <p:spPr>
            <a:xfrm>
              <a:off x="2668772" y="5390707"/>
              <a:ext cx="1201479" cy="393405"/>
            </a:xfrm>
            <a:custGeom>
              <a:avLst/>
              <a:gdLst/>
              <a:ahLst/>
              <a:cxnLst/>
              <a:rect l="l" t="t" r="r" b="b"/>
              <a:pathLst>
                <a:path w="1201479" h="393405" extrusionOk="0">
                  <a:moveTo>
                    <a:pt x="1201479" y="0"/>
                  </a:moveTo>
                  <a:cubicBezTo>
                    <a:pt x="1197935" y="17721"/>
                    <a:pt x="1195230" y="35631"/>
                    <a:pt x="1190847" y="53163"/>
                  </a:cubicBezTo>
                  <a:cubicBezTo>
                    <a:pt x="1188129" y="64036"/>
                    <a:pt x="1188139" y="77135"/>
                    <a:pt x="1180214" y="85060"/>
                  </a:cubicBezTo>
                  <a:cubicBezTo>
                    <a:pt x="1172289" y="92985"/>
                    <a:pt x="1158113" y="90250"/>
                    <a:pt x="1148316" y="95693"/>
                  </a:cubicBezTo>
                  <a:cubicBezTo>
                    <a:pt x="1024647" y="164399"/>
                    <a:pt x="1144922" y="118089"/>
                    <a:pt x="1020726" y="159488"/>
                  </a:cubicBezTo>
                  <a:lnTo>
                    <a:pt x="893135" y="202019"/>
                  </a:lnTo>
                  <a:lnTo>
                    <a:pt x="861237" y="212651"/>
                  </a:lnTo>
                  <a:cubicBezTo>
                    <a:pt x="850605" y="216195"/>
                    <a:pt x="840330" y="221086"/>
                    <a:pt x="829340" y="223284"/>
                  </a:cubicBezTo>
                  <a:cubicBezTo>
                    <a:pt x="811619" y="226828"/>
                    <a:pt x="793819" y="229996"/>
                    <a:pt x="776177" y="233916"/>
                  </a:cubicBezTo>
                  <a:cubicBezTo>
                    <a:pt x="727218" y="244796"/>
                    <a:pt x="726690" y="249497"/>
                    <a:pt x="669851" y="255181"/>
                  </a:cubicBezTo>
                  <a:cubicBezTo>
                    <a:pt x="620353" y="260131"/>
                    <a:pt x="570614" y="262270"/>
                    <a:pt x="520995" y="265814"/>
                  </a:cubicBezTo>
                  <a:cubicBezTo>
                    <a:pt x="499730" y="269358"/>
                    <a:pt x="478245" y="271769"/>
                    <a:pt x="457200" y="276446"/>
                  </a:cubicBezTo>
                  <a:cubicBezTo>
                    <a:pt x="446259" y="278877"/>
                    <a:pt x="436079" y="284000"/>
                    <a:pt x="425302" y="287079"/>
                  </a:cubicBezTo>
                  <a:cubicBezTo>
                    <a:pt x="411251" y="291094"/>
                    <a:pt x="396769" y="293513"/>
                    <a:pt x="382772" y="297712"/>
                  </a:cubicBezTo>
                  <a:cubicBezTo>
                    <a:pt x="361302" y="304153"/>
                    <a:pt x="340242" y="311889"/>
                    <a:pt x="318977" y="318977"/>
                  </a:cubicBezTo>
                  <a:lnTo>
                    <a:pt x="287079" y="329609"/>
                  </a:lnTo>
                  <a:cubicBezTo>
                    <a:pt x="287069" y="329612"/>
                    <a:pt x="223295" y="350871"/>
                    <a:pt x="223284" y="350874"/>
                  </a:cubicBezTo>
                  <a:cubicBezTo>
                    <a:pt x="194930" y="357963"/>
                    <a:pt x="167329" y="369494"/>
                    <a:pt x="138223" y="372140"/>
                  </a:cubicBezTo>
                  <a:cubicBezTo>
                    <a:pt x="13372" y="383489"/>
                    <a:pt x="56279" y="365264"/>
                    <a:pt x="0" y="393405"/>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24" name="Google Shape;424;p42"/>
            <p:cNvSpPr/>
            <p:nvPr/>
          </p:nvSpPr>
          <p:spPr>
            <a:xfrm>
              <a:off x="2753833" y="5890437"/>
              <a:ext cx="1509823" cy="298946"/>
            </a:xfrm>
            <a:custGeom>
              <a:avLst/>
              <a:gdLst/>
              <a:ahLst/>
              <a:cxnLst/>
              <a:rect l="l" t="t" r="r" b="b"/>
              <a:pathLst>
                <a:path w="1509823" h="298946" extrusionOk="0">
                  <a:moveTo>
                    <a:pt x="1509823" y="0"/>
                  </a:moveTo>
                  <a:lnTo>
                    <a:pt x="1382232" y="21265"/>
                  </a:lnTo>
                  <a:cubicBezTo>
                    <a:pt x="1360967" y="24809"/>
                    <a:pt x="1339953" y="30553"/>
                    <a:pt x="1318437" y="31898"/>
                  </a:cubicBezTo>
                  <a:lnTo>
                    <a:pt x="1148316" y="42530"/>
                  </a:lnTo>
                  <a:cubicBezTo>
                    <a:pt x="1075408" y="66833"/>
                    <a:pt x="1165889" y="38137"/>
                    <a:pt x="1063255" y="63796"/>
                  </a:cubicBezTo>
                  <a:cubicBezTo>
                    <a:pt x="1052382" y="66514"/>
                    <a:pt x="1042299" y="71997"/>
                    <a:pt x="1031358" y="74428"/>
                  </a:cubicBezTo>
                  <a:cubicBezTo>
                    <a:pt x="983624" y="85036"/>
                    <a:pt x="917950" y="90573"/>
                    <a:pt x="871869" y="95693"/>
                  </a:cubicBezTo>
                  <a:cubicBezTo>
                    <a:pt x="789292" y="123221"/>
                    <a:pt x="879354" y="96063"/>
                    <a:pt x="701748" y="116958"/>
                  </a:cubicBezTo>
                  <a:cubicBezTo>
                    <a:pt x="676918" y="119879"/>
                    <a:pt x="612574" y="143139"/>
                    <a:pt x="595423" y="148856"/>
                  </a:cubicBezTo>
                  <a:cubicBezTo>
                    <a:pt x="546378" y="165205"/>
                    <a:pt x="574519" y="157290"/>
                    <a:pt x="510362" y="170121"/>
                  </a:cubicBezTo>
                  <a:cubicBezTo>
                    <a:pt x="499730" y="177209"/>
                    <a:pt x="490210" y="186352"/>
                    <a:pt x="478465" y="191386"/>
                  </a:cubicBezTo>
                  <a:cubicBezTo>
                    <a:pt x="465033" y="197143"/>
                    <a:pt x="449985" y="198004"/>
                    <a:pt x="435934" y="202019"/>
                  </a:cubicBezTo>
                  <a:cubicBezTo>
                    <a:pt x="425158" y="205098"/>
                    <a:pt x="414813" y="209572"/>
                    <a:pt x="404037" y="212651"/>
                  </a:cubicBezTo>
                  <a:cubicBezTo>
                    <a:pt x="389986" y="216666"/>
                    <a:pt x="375504" y="219085"/>
                    <a:pt x="361507" y="223284"/>
                  </a:cubicBezTo>
                  <a:cubicBezTo>
                    <a:pt x="340037" y="229725"/>
                    <a:pt x="319457" y="239112"/>
                    <a:pt x="297711" y="244549"/>
                  </a:cubicBezTo>
                  <a:cubicBezTo>
                    <a:pt x="283534" y="248093"/>
                    <a:pt x="269178" y="250983"/>
                    <a:pt x="255181" y="255182"/>
                  </a:cubicBezTo>
                  <a:cubicBezTo>
                    <a:pt x="233711" y="261623"/>
                    <a:pt x="213132" y="271011"/>
                    <a:pt x="191386" y="276447"/>
                  </a:cubicBezTo>
                  <a:cubicBezTo>
                    <a:pt x="177209" y="279991"/>
                    <a:pt x="162906" y="283064"/>
                    <a:pt x="148855" y="287079"/>
                  </a:cubicBezTo>
                  <a:cubicBezTo>
                    <a:pt x="138079" y="290158"/>
                    <a:pt x="128137" y="296913"/>
                    <a:pt x="116958" y="297712"/>
                  </a:cubicBezTo>
                  <a:cubicBezTo>
                    <a:pt x="78071" y="300490"/>
                    <a:pt x="38986" y="297712"/>
                    <a:pt x="0" y="297712"/>
                  </a:cubicBezTo>
                </a:path>
              </a:pathLst>
            </a:custGeom>
            <a:noFill/>
            <a:ln w="28575" cap="flat" cmpd="sng">
              <a:solidFill>
                <a:srgbClr val="D46416"/>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425" name="Google Shape;425;p42">
            <a:extLst>
              <a:ext uri="{C183D7F6-B498-43B3-948B-1728B52AA6E4}">
                <adec:decorative xmlns:adec="http://schemas.microsoft.com/office/drawing/2017/decorative" val="1"/>
              </a:ext>
            </a:extLst>
          </p:cNvPr>
          <p:cNvGrpSpPr/>
          <p:nvPr/>
        </p:nvGrpSpPr>
        <p:grpSpPr>
          <a:xfrm>
            <a:off x="7109011" y="3640161"/>
            <a:ext cx="824677" cy="466992"/>
            <a:chOff x="7952354" y="5582093"/>
            <a:chExt cx="1099569" cy="622656"/>
          </a:xfrm>
        </p:grpSpPr>
        <p:sp>
          <p:nvSpPr>
            <p:cNvPr id="426" name="Google Shape;426;p42"/>
            <p:cNvSpPr/>
            <p:nvPr/>
          </p:nvSpPr>
          <p:spPr>
            <a:xfrm>
              <a:off x="7963786" y="5582093"/>
              <a:ext cx="1041991" cy="372140"/>
            </a:xfrm>
            <a:custGeom>
              <a:avLst/>
              <a:gdLst/>
              <a:ahLst/>
              <a:cxnLst/>
              <a:rect l="l" t="t" r="r" b="b"/>
              <a:pathLst>
                <a:path w="1041991" h="372140" extrusionOk="0">
                  <a:moveTo>
                    <a:pt x="255181" y="0"/>
                  </a:moveTo>
                  <a:cubicBezTo>
                    <a:pt x="287079" y="3544"/>
                    <a:pt x="319153" y="5753"/>
                    <a:pt x="350874" y="10633"/>
                  </a:cubicBezTo>
                  <a:cubicBezTo>
                    <a:pt x="365317" y="12855"/>
                    <a:pt x="378991" y="18863"/>
                    <a:pt x="393405" y="21265"/>
                  </a:cubicBezTo>
                  <a:cubicBezTo>
                    <a:pt x="421590" y="25963"/>
                    <a:pt x="450142" y="28122"/>
                    <a:pt x="478465" y="31898"/>
                  </a:cubicBezTo>
                  <a:cubicBezTo>
                    <a:pt x="503306" y="35210"/>
                    <a:pt x="528173" y="38410"/>
                    <a:pt x="552893" y="42530"/>
                  </a:cubicBezTo>
                  <a:cubicBezTo>
                    <a:pt x="570719" y="45501"/>
                    <a:pt x="588524" y="48780"/>
                    <a:pt x="606056" y="53163"/>
                  </a:cubicBezTo>
                  <a:cubicBezTo>
                    <a:pt x="687103" y="73425"/>
                    <a:pt x="581074" y="54546"/>
                    <a:pt x="680484" y="74428"/>
                  </a:cubicBezTo>
                  <a:cubicBezTo>
                    <a:pt x="701624" y="78656"/>
                    <a:pt x="723014" y="81516"/>
                    <a:pt x="744279" y="85060"/>
                  </a:cubicBezTo>
                  <a:cubicBezTo>
                    <a:pt x="754912" y="92149"/>
                    <a:pt x="764167" y="101959"/>
                    <a:pt x="776177" y="106326"/>
                  </a:cubicBezTo>
                  <a:cubicBezTo>
                    <a:pt x="834406" y="127501"/>
                    <a:pt x="860011" y="124626"/>
                    <a:pt x="914400" y="138223"/>
                  </a:cubicBezTo>
                  <a:cubicBezTo>
                    <a:pt x="1014157" y="163162"/>
                    <a:pt x="828028" y="135716"/>
                    <a:pt x="1041991" y="159488"/>
                  </a:cubicBezTo>
                  <a:cubicBezTo>
                    <a:pt x="1038447" y="173665"/>
                    <a:pt x="1039464" y="189860"/>
                    <a:pt x="1031358" y="202019"/>
                  </a:cubicBezTo>
                  <a:cubicBezTo>
                    <a:pt x="1017457" y="222871"/>
                    <a:pt x="995916" y="237460"/>
                    <a:pt x="978195" y="255181"/>
                  </a:cubicBezTo>
                  <a:lnTo>
                    <a:pt x="925033" y="308344"/>
                  </a:lnTo>
                  <a:cubicBezTo>
                    <a:pt x="917944" y="315432"/>
                    <a:pt x="909328" y="321268"/>
                    <a:pt x="903767" y="329609"/>
                  </a:cubicBezTo>
                  <a:cubicBezTo>
                    <a:pt x="896679" y="340242"/>
                    <a:pt x="892480" y="353524"/>
                    <a:pt x="882502" y="361507"/>
                  </a:cubicBezTo>
                  <a:cubicBezTo>
                    <a:pt x="873750" y="368508"/>
                    <a:pt x="861237" y="368596"/>
                    <a:pt x="850605" y="372140"/>
                  </a:cubicBezTo>
                  <a:cubicBezTo>
                    <a:pt x="829340" y="368596"/>
                    <a:pt x="807724" y="366736"/>
                    <a:pt x="786809" y="361507"/>
                  </a:cubicBezTo>
                  <a:cubicBezTo>
                    <a:pt x="765063" y="356070"/>
                    <a:pt x="745318" y="342472"/>
                    <a:pt x="723014" y="340242"/>
                  </a:cubicBezTo>
                  <a:lnTo>
                    <a:pt x="616688" y="329609"/>
                  </a:lnTo>
                  <a:lnTo>
                    <a:pt x="531628" y="308344"/>
                  </a:lnTo>
                  <a:cubicBezTo>
                    <a:pt x="517451" y="304800"/>
                    <a:pt x="503427" y="300578"/>
                    <a:pt x="489098" y="297712"/>
                  </a:cubicBezTo>
                  <a:cubicBezTo>
                    <a:pt x="471377" y="294168"/>
                    <a:pt x="453370" y="291834"/>
                    <a:pt x="435935" y="287079"/>
                  </a:cubicBezTo>
                  <a:cubicBezTo>
                    <a:pt x="414310" y="281181"/>
                    <a:pt x="393405" y="272902"/>
                    <a:pt x="372140" y="265814"/>
                  </a:cubicBezTo>
                  <a:lnTo>
                    <a:pt x="244549" y="223284"/>
                  </a:lnTo>
                  <a:cubicBezTo>
                    <a:pt x="225114" y="216806"/>
                    <a:pt x="189199" y="203927"/>
                    <a:pt x="170121" y="202019"/>
                  </a:cubicBezTo>
                  <a:cubicBezTo>
                    <a:pt x="113585" y="196365"/>
                    <a:pt x="56707" y="194930"/>
                    <a:pt x="0" y="191386"/>
                  </a:cubicBezTo>
                  <a:cubicBezTo>
                    <a:pt x="10633" y="184298"/>
                    <a:pt x="22081" y="178302"/>
                    <a:pt x="31898" y="170121"/>
                  </a:cubicBezTo>
                  <a:cubicBezTo>
                    <a:pt x="43449" y="160495"/>
                    <a:pt x="51284" y="146564"/>
                    <a:pt x="63795" y="138223"/>
                  </a:cubicBezTo>
                  <a:cubicBezTo>
                    <a:pt x="73120" y="132006"/>
                    <a:pt x="85060" y="131135"/>
                    <a:pt x="95693" y="127591"/>
                  </a:cubicBezTo>
                  <a:cubicBezTo>
                    <a:pt x="128633" y="94651"/>
                    <a:pt x="118456" y="95319"/>
                    <a:pt x="159488" y="85060"/>
                  </a:cubicBezTo>
                  <a:cubicBezTo>
                    <a:pt x="162926" y="84200"/>
                    <a:pt x="166577" y="85060"/>
                    <a:pt x="170121" y="85060"/>
                  </a:cubicBezTo>
                </a:path>
              </a:pathLst>
            </a:custGeom>
            <a:noFill/>
            <a:ln w="28575" cap="flat" cmpd="sng">
              <a:solidFill>
                <a:srgbClr val="00B05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27" name="Google Shape;427;p42"/>
            <p:cNvSpPr/>
            <p:nvPr/>
          </p:nvSpPr>
          <p:spPr>
            <a:xfrm>
              <a:off x="7952354" y="5805377"/>
              <a:ext cx="877784" cy="399372"/>
            </a:xfrm>
            <a:custGeom>
              <a:avLst/>
              <a:gdLst/>
              <a:ahLst/>
              <a:cxnLst/>
              <a:rect l="l" t="t" r="r" b="b"/>
              <a:pathLst>
                <a:path w="877784" h="399372" extrusionOk="0">
                  <a:moveTo>
                    <a:pt x="799" y="0"/>
                  </a:moveTo>
                  <a:cubicBezTo>
                    <a:pt x="4343" y="81516"/>
                    <a:pt x="-8358" y="165392"/>
                    <a:pt x="11432" y="244549"/>
                  </a:cubicBezTo>
                  <a:cubicBezTo>
                    <a:pt x="15815" y="262081"/>
                    <a:pt x="47063" y="250798"/>
                    <a:pt x="64595" y="255181"/>
                  </a:cubicBezTo>
                  <a:cubicBezTo>
                    <a:pt x="75468" y="257899"/>
                    <a:pt x="85466" y="263809"/>
                    <a:pt x="96493" y="265814"/>
                  </a:cubicBezTo>
                  <a:cubicBezTo>
                    <a:pt x="124606" y="270925"/>
                    <a:pt x="153175" y="273107"/>
                    <a:pt x="181553" y="276446"/>
                  </a:cubicBezTo>
                  <a:cubicBezTo>
                    <a:pt x="311159" y="291694"/>
                    <a:pt x="276835" y="287052"/>
                    <a:pt x="436734" y="297711"/>
                  </a:cubicBezTo>
                  <a:cubicBezTo>
                    <a:pt x="513215" y="323205"/>
                    <a:pt x="417706" y="292274"/>
                    <a:pt x="511162" y="318976"/>
                  </a:cubicBezTo>
                  <a:cubicBezTo>
                    <a:pt x="521939" y="322055"/>
                    <a:pt x="532119" y="327178"/>
                    <a:pt x="543060" y="329609"/>
                  </a:cubicBezTo>
                  <a:cubicBezTo>
                    <a:pt x="564105" y="334286"/>
                    <a:pt x="585715" y="336014"/>
                    <a:pt x="606855" y="340242"/>
                  </a:cubicBezTo>
                  <a:cubicBezTo>
                    <a:pt x="621184" y="343108"/>
                    <a:pt x="635121" y="347704"/>
                    <a:pt x="649386" y="350874"/>
                  </a:cubicBezTo>
                  <a:cubicBezTo>
                    <a:pt x="770872" y="377871"/>
                    <a:pt x="641354" y="346210"/>
                    <a:pt x="745079" y="372139"/>
                  </a:cubicBezTo>
                  <a:cubicBezTo>
                    <a:pt x="755711" y="379227"/>
                    <a:pt x="764242" y="392343"/>
                    <a:pt x="776976" y="393404"/>
                  </a:cubicBezTo>
                  <a:cubicBezTo>
                    <a:pt x="808959" y="396069"/>
                    <a:pt x="855849" y="410105"/>
                    <a:pt x="872669" y="382772"/>
                  </a:cubicBezTo>
                  <a:cubicBezTo>
                    <a:pt x="890110" y="354431"/>
                    <a:pt x="857884" y="247376"/>
                    <a:pt x="851404" y="202018"/>
                  </a:cubicBezTo>
                  <a:cubicBezTo>
                    <a:pt x="850402" y="195001"/>
                    <a:pt x="851404" y="187841"/>
                    <a:pt x="851404" y="180753"/>
                  </a:cubicBezTo>
                </a:path>
              </a:pathLst>
            </a:custGeom>
            <a:noFill/>
            <a:ln w="28575" cap="flat" cmpd="sng">
              <a:solidFill>
                <a:srgbClr val="00B05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28" name="Google Shape;428;p42"/>
            <p:cNvSpPr/>
            <p:nvPr/>
          </p:nvSpPr>
          <p:spPr>
            <a:xfrm>
              <a:off x="8825023" y="5816009"/>
              <a:ext cx="226900" cy="382772"/>
            </a:xfrm>
            <a:custGeom>
              <a:avLst/>
              <a:gdLst/>
              <a:ahLst/>
              <a:cxnLst/>
              <a:rect l="l" t="t" r="r" b="b"/>
              <a:pathLst>
                <a:path w="226900" h="382772" extrusionOk="0">
                  <a:moveTo>
                    <a:pt x="180754" y="0"/>
                  </a:moveTo>
                  <a:cubicBezTo>
                    <a:pt x="184298" y="35442"/>
                    <a:pt x="185970" y="71121"/>
                    <a:pt x="191386" y="106326"/>
                  </a:cubicBezTo>
                  <a:cubicBezTo>
                    <a:pt x="203813" y="187102"/>
                    <a:pt x="264676" y="119560"/>
                    <a:pt x="191386" y="287079"/>
                  </a:cubicBezTo>
                  <a:cubicBezTo>
                    <a:pt x="188207" y="294344"/>
                    <a:pt x="100782" y="315047"/>
                    <a:pt x="85061" y="318977"/>
                  </a:cubicBezTo>
                  <a:cubicBezTo>
                    <a:pt x="12924" y="367067"/>
                    <a:pt x="39337" y="343435"/>
                    <a:pt x="0" y="382772"/>
                  </a:cubicBezTo>
                </a:path>
              </a:pathLst>
            </a:custGeom>
            <a:noFill/>
            <a:ln w="28575" cap="flat" cmpd="sng">
              <a:solidFill>
                <a:srgbClr val="00B05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429" name="Google Shape;429;p42">
            <a:extLst>
              <a:ext uri="{C183D7F6-B498-43B3-948B-1728B52AA6E4}">
                <adec:decorative xmlns:adec="http://schemas.microsoft.com/office/drawing/2017/decorative" val="1"/>
              </a:ext>
            </a:extLst>
          </p:cNvPr>
          <p:cNvGrpSpPr/>
          <p:nvPr/>
        </p:nvGrpSpPr>
        <p:grpSpPr>
          <a:xfrm>
            <a:off x="7157194" y="625830"/>
            <a:ext cx="430882" cy="2059973"/>
            <a:chOff x="8016598" y="1562986"/>
            <a:chExt cx="574509" cy="2746630"/>
          </a:xfrm>
        </p:grpSpPr>
        <p:sp>
          <p:nvSpPr>
            <p:cNvPr id="430" name="Google Shape;430;p42"/>
            <p:cNvSpPr/>
            <p:nvPr/>
          </p:nvSpPr>
          <p:spPr>
            <a:xfrm>
              <a:off x="8016598" y="1571736"/>
              <a:ext cx="446918" cy="2351678"/>
            </a:xfrm>
            <a:custGeom>
              <a:avLst/>
              <a:gdLst/>
              <a:ahLst/>
              <a:cxnLst/>
              <a:rect l="l" t="t" r="r" b="b"/>
              <a:pathLst>
                <a:path w="446918" h="2351678" extrusionOk="0">
                  <a:moveTo>
                    <a:pt x="361858" y="172004"/>
                  </a:moveTo>
                  <a:cubicBezTo>
                    <a:pt x="344137" y="168460"/>
                    <a:pt x="324859" y="169453"/>
                    <a:pt x="308695" y="161371"/>
                  </a:cubicBezTo>
                  <a:cubicBezTo>
                    <a:pt x="295246" y="154646"/>
                    <a:pt x="289033" y="138213"/>
                    <a:pt x="276797" y="129473"/>
                  </a:cubicBezTo>
                  <a:cubicBezTo>
                    <a:pt x="253803" y="113049"/>
                    <a:pt x="228401" y="106253"/>
                    <a:pt x="202369" y="97576"/>
                  </a:cubicBezTo>
                  <a:cubicBezTo>
                    <a:pt x="129249" y="48828"/>
                    <a:pt x="162820" y="63127"/>
                    <a:pt x="106676" y="44413"/>
                  </a:cubicBezTo>
                  <a:cubicBezTo>
                    <a:pt x="32249" y="-5205"/>
                    <a:pt x="57058" y="-19382"/>
                    <a:pt x="21616" y="33780"/>
                  </a:cubicBezTo>
                  <a:cubicBezTo>
                    <a:pt x="-4207" y="188713"/>
                    <a:pt x="351" y="144128"/>
                    <a:pt x="351" y="416552"/>
                  </a:cubicBezTo>
                  <a:cubicBezTo>
                    <a:pt x="351" y="934015"/>
                    <a:pt x="-2997" y="1451631"/>
                    <a:pt x="10983" y="1968906"/>
                  </a:cubicBezTo>
                  <a:cubicBezTo>
                    <a:pt x="11328" y="1981680"/>
                    <a:pt x="31451" y="1984456"/>
                    <a:pt x="42881" y="1990171"/>
                  </a:cubicBezTo>
                  <a:cubicBezTo>
                    <a:pt x="52906" y="1995183"/>
                    <a:pt x="64754" y="1995792"/>
                    <a:pt x="74779" y="2000804"/>
                  </a:cubicBezTo>
                  <a:cubicBezTo>
                    <a:pt x="157217" y="2042024"/>
                    <a:pt x="58404" y="2005979"/>
                    <a:pt x="138574" y="2032701"/>
                  </a:cubicBezTo>
                  <a:cubicBezTo>
                    <a:pt x="195281" y="2117762"/>
                    <a:pt x="120853" y="2014980"/>
                    <a:pt x="191737" y="2085864"/>
                  </a:cubicBezTo>
                  <a:cubicBezTo>
                    <a:pt x="262621" y="2156748"/>
                    <a:pt x="159839" y="2082320"/>
                    <a:pt x="244900" y="2139027"/>
                  </a:cubicBezTo>
                  <a:cubicBezTo>
                    <a:pt x="265042" y="2199455"/>
                    <a:pt x="247607" y="2162999"/>
                    <a:pt x="319328" y="2234720"/>
                  </a:cubicBezTo>
                  <a:lnTo>
                    <a:pt x="351225" y="2266617"/>
                  </a:lnTo>
                  <a:cubicBezTo>
                    <a:pt x="358313" y="2273706"/>
                    <a:pt x="364149" y="2282322"/>
                    <a:pt x="372490" y="2287883"/>
                  </a:cubicBezTo>
                  <a:lnTo>
                    <a:pt x="404388" y="2309148"/>
                  </a:lnTo>
                  <a:cubicBezTo>
                    <a:pt x="430049" y="2347639"/>
                    <a:pt x="414224" y="2335330"/>
                    <a:pt x="446918" y="2351678"/>
                  </a:cubicBezTo>
                </a:path>
              </a:pathLst>
            </a:custGeom>
            <a:noFill/>
            <a:ln w="28575" cap="flat" cmpd="sng">
              <a:solidFill>
                <a:srgbClr val="00B05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31" name="Google Shape;431;p42"/>
            <p:cNvSpPr/>
            <p:nvPr/>
          </p:nvSpPr>
          <p:spPr>
            <a:xfrm>
              <a:off x="8059479" y="1562986"/>
              <a:ext cx="415543" cy="191386"/>
            </a:xfrm>
            <a:custGeom>
              <a:avLst/>
              <a:gdLst/>
              <a:ahLst/>
              <a:cxnLst/>
              <a:rect l="l" t="t" r="r" b="b"/>
              <a:pathLst>
                <a:path w="415543" h="191386" extrusionOk="0">
                  <a:moveTo>
                    <a:pt x="0" y="21265"/>
                  </a:moveTo>
                  <a:cubicBezTo>
                    <a:pt x="17721" y="17721"/>
                    <a:pt x="35631" y="15016"/>
                    <a:pt x="53163" y="10633"/>
                  </a:cubicBezTo>
                  <a:cubicBezTo>
                    <a:pt x="64036" y="7915"/>
                    <a:pt x="73853" y="0"/>
                    <a:pt x="85061" y="0"/>
                  </a:cubicBezTo>
                  <a:cubicBezTo>
                    <a:pt x="122482" y="0"/>
                    <a:pt x="147863" y="10302"/>
                    <a:pt x="180754" y="21265"/>
                  </a:cubicBezTo>
                  <a:cubicBezTo>
                    <a:pt x="202019" y="35442"/>
                    <a:pt x="226478" y="45723"/>
                    <a:pt x="244549" y="63795"/>
                  </a:cubicBezTo>
                  <a:cubicBezTo>
                    <a:pt x="264329" y="83576"/>
                    <a:pt x="270884" y="92912"/>
                    <a:pt x="297712" y="106326"/>
                  </a:cubicBezTo>
                  <a:cubicBezTo>
                    <a:pt x="307736" y="111338"/>
                    <a:pt x="318977" y="113414"/>
                    <a:pt x="329609" y="116958"/>
                  </a:cubicBezTo>
                  <a:cubicBezTo>
                    <a:pt x="341579" y="124938"/>
                    <a:pt x="398933" y="157149"/>
                    <a:pt x="414670" y="180754"/>
                  </a:cubicBezTo>
                  <a:cubicBezTo>
                    <a:pt x="416636" y="183703"/>
                    <a:pt x="414670" y="187842"/>
                    <a:pt x="414670" y="191386"/>
                  </a:cubicBezTo>
                </a:path>
              </a:pathLst>
            </a:custGeom>
            <a:noFill/>
            <a:ln w="28575" cap="flat" cmpd="sng">
              <a:solidFill>
                <a:srgbClr val="00B05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32" name="Google Shape;432;p42"/>
            <p:cNvSpPr/>
            <p:nvPr/>
          </p:nvSpPr>
          <p:spPr>
            <a:xfrm>
              <a:off x="8142457" y="3944679"/>
              <a:ext cx="448650" cy="364937"/>
            </a:xfrm>
            <a:custGeom>
              <a:avLst/>
              <a:gdLst/>
              <a:ahLst/>
              <a:cxnLst/>
              <a:rect l="l" t="t" r="r" b="b"/>
              <a:pathLst>
                <a:path w="448650" h="364937" extrusionOk="0">
                  <a:moveTo>
                    <a:pt x="438017" y="0"/>
                  </a:moveTo>
                  <a:cubicBezTo>
                    <a:pt x="441561" y="17721"/>
                    <a:pt x="448650" y="35091"/>
                    <a:pt x="448650" y="53163"/>
                  </a:cubicBezTo>
                  <a:cubicBezTo>
                    <a:pt x="448650" y="253569"/>
                    <a:pt x="363599" y="140478"/>
                    <a:pt x="87143" y="148856"/>
                  </a:cubicBezTo>
                  <a:cubicBezTo>
                    <a:pt x="58790" y="152400"/>
                    <a:pt x="27640" y="146709"/>
                    <a:pt x="2083" y="159488"/>
                  </a:cubicBezTo>
                  <a:cubicBezTo>
                    <a:pt x="-6883" y="163971"/>
                    <a:pt x="15520" y="174492"/>
                    <a:pt x="23348" y="180754"/>
                  </a:cubicBezTo>
                  <a:cubicBezTo>
                    <a:pt x="33326" y="188737"/>
                    <a:pt x="43815" y="196304"/>
                    <a:pt x="55245" y="202019"/>
                  </a:cubicBezTo>
                  <a:cubicBezTo>
                    <a:pt x="81417" y="215105"/>
                    <a:pt x="126442" y="219201"/>
                    <a:pt x="150938" y="223284"/>
                  </a:cubicBezTo>
                  <a:cubicBezTo>
                    <a:pt x="154482" y="233916"/>
                    <a:pt x="161571" y="243973"/>
                    <a:pt x="161571" y="255181"/>
                  </a:cubicBezTo>
                  <a:cubicBezTo>
                    <a:pt x="161571" y="290800"/>
                    <a:pt x="165404" y="328958"/>
                    <a:pt x="150938" y="361507"/>
                  </a:cubicBezTo>
                  <a:cubicBezTo>
                    <a:pt x="146386" y="371749"/>
                    <a:pt x="128838" y="356317"/>
                    <a:pt x="119041" y="350874"/>
                  </a:cubicBezTo>
                  <a:cubicBezTo>
                    <a:pt x="9366" y="289943"/>
                    <a:pt x="95521" y="321769"/>
                    <a:pt x="23348" y="297712"/>
                  </a:cubicBezTo>
                  <a:cubicBezTo>
                    <a:pt x="16260" y="287079"/>
                    <a:pt x="3355" y="278529"/>
                    <a:pt x="2083" y="265814"/>
                  </a:cubicBezTo>
                  <a:cubicBezTo>
                    <a:pt x="-411" y="240877"/>
                    <a:pt x="9607" y="216254"/>
                    <a:pt x="12715" y="191386"/>
                  </a:cubicBezTo>
                  <a:cubicBezTo>
                    <a:pt x="13155" y="187869"/>
                    <a:pt x="12715" y="184298"/>
                    <a:pt x="12715" y="180754"/>
                  </a:cubicBezTo>
                </a:path>
              </a:pathLst>
            </a:custGeom>
            <a:noFill/>
            <a:ln w="28575" cap="flat" cmpd="sng">
              <a:solidFill>
                <a:srgbClr val="00B05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433" name="Google Shape;433;p42">
            <a:extLst>
              <a:ext uri="{C183D7F6-B498-43B3-948B-1728B52AA6E4}">
                <adec:decorative xmlns:adec="http://schemas.microsoft.com/office/drawing/2017/decorative" val="1"/>
              </a:ext>
            </a:extLst>
          </p:cNvPr>
          <p:cNvGrpSpPr/>
          <p:nvPr/>
        </p:nvGrpSpPr>
        <p:grpSpPr>
          <a:xfrm>
            <a:off x="5547622" y="1782123"/>
            <a:ext cx="1445839" cy="1194833"/>
            <a:chOff x="5870503" y="3104707"/>
            <a:chExt cx="1927785" cy="1593111"/>
          </a:xfrm>
        </p:grpSpPr>
        <p:grpSp>
          <p:nvGrpSpPr>
            <p:cNvPr id="434" name="Google Shape;434;p42"/>
            <p:cNvGrpSpPr/>
            <p:nvPr/>
          </p:nvGrpSpPr>
          <p:grpSpPr>
            <a:xfrm>
              <a:off x="6096000" y="3581400"/>
              <a:ext cx="1702288" cy="1116418"/>
              <a:chOff x="6250865" y="3519377"/>
              <a:chExt cx="1702288" cy="1360967"/>
            </a:xfrm>
          </p:grpSpPr>
          <p:sp>
            <p:nvSpPr>
              <p:cNvPr id="435" name="Google Shape;435;p42"/>
              <p:cNvSpPr/>
              <p:nvPr/>
            </p:nvSpPr>
            <p:spPr>
              <a:xfrm>
                <a:off x="6250865" y="3519377"/>
                <a:ext cx="1702288" cy="1360967"/>
              </a:xfrm>
              <a:custGeom>
                <a:avLst/>
                <a:gdLst/>
                <a:ahLst/>
                <a:cxnLst/>
                <a:rect l="l" t="t" r="r" b="b"/>
                <a:pathLst>
                  <a:path w="1702288" h="1360967" extrusionOk="0">
                    <a:moveTo>
                      <a:pt x="11712" y="127590"/>
                    </a:moveTo>
                    <a:cubicBezTo>
                      <a:pt x="22345" y="143539"/>
                      <a:pt x="17671" y="155849"/>
                      <a:pt x="64875" y="223283"/>
                    </a:cubicBezTo>
                    <a:cubicBezTo>
                      <a:pt x="79531" y="244221"/>
                      <a:pt x="93228" y="265814"/>
                      <a:pt x="107405" y="287079"/>
                    </a:cubicBezTo>
                    <a:lnTo>
                      <a:pt x="128670" y="318976"/>
                    </a:lnTo>
                    <a:cubicBezTo>
                      <a:pt x="132214" y="329609"/>
                      <a:pt x="133536" y="341263"/>
                      <a:pt x="139302" y="350874"/>
                    </a:cubicBezTo>
                    <a:cubicBezTo>
                      <a:pt x="144460" y="359470"/>
                      <a:pt x="154306" y="364311"/>
                      <a:pt x="160568" y="372139"/>
                    </a:cubicBezTo>
                    <a:cubicBezTo>
                      <a:pt x="168551" y="382118"/>
                      <a:pt x="174745" y="393404"/>
                      <a:pt x="181833" y="404037"/>
                    </a:cubicBezTo>
                    <a:cubicBezTo>
                      <a:pt x="185377" y="414670"/>
                      <a:pt x="192465" y="424727"/>
                      <a:pt x="192465" y="435935"/>
                    </a:cubicBezTo>
                    <a:cubicBezTo>
                      <a:pt x="192465" y="472428"/>
                      <a:pt x="169113" y="472880"/>
                      <a:pt x="149935" y="499730"/>
                    </a:cubicBezTo>
                    <a:cubicBezTo>
                      <a:pt x="140722" y="512628"/>
                      <a:pt x="136825" y="528669"/>
                      <a:pt x="128670" y="542260"/>
                    </a:cubicBezTo>
                    <a:cubicBezTo>
                      <a:pt x="115521" y="564176"/>
                      <a:pt x="94222" y="581810"/>
                      <a:pt x="86140" y="606056"/>
                    </a:cubicBezTo>
                    <a:lnTo>
                      <a:pt x="64875" y="669851"/>
                    </a:lnTo>
                    <a:cubicBezTo>
                      <a:pt x="71963" y="723014"/>
                      <a:pt x="77323" y="776436"/>
                      <a:pt x="86140" y="829339"/>
                    </a:cubicBezTo>
                    <a:cubicBezTo>
                      <a:pt x="87983" y="840394"/>
                      <a:pt x="93693" y="850460"/>
                      <a:pt x="96772" y="861237"/>
                    </a:cubicBezTo>
                    <a:cubicBezTo>
                      <a:pt x="100786" y="875288"/>
                      <a:pt x="100155" y="891079"/>
                      <a:pt x="107405" y="903767"/>
                    </a:cubicBezTo>
                    <a:cubicBezTo>
                      <a:pt x="114865" y="916822"/>
                      <a:pt x="130562" y="923429"/>
                      <a:pt x="139302" y="935665"/>
                    </a:cubicBezTo>
                    <a:cubicBezTo>
                      <a:pt x="148515" y="948563"/>
                      <a:pt x="152413" y="964604"/>
                      <a:pt x="160568" y="978195"/>
                    </a:cubicBezTo>
                    <a:cubicBezTo>
                      <a:pt x="173717" y="1000110"/>
                      <a:pt x="185027" y="1023918"/>
                      <a:pt x="203098" y="1041990"/>
                    </a:cubicBezTo>
                    <a:cubicBezTo>
                      <a:pt x="210186" y="1049079"/>
                      <a:pt x="218348" y="1055236"/>
                      <a:pt x="224363" y="1063256"/>
                    </a:cubicBezTo>
                    <a:cubicBezTo>
                      <a:pt x="239697" y="1083702"/>
                      <a:pt x="252716" y="1105786"/>
                      <a:pt x="266893" y="1127051"/>
                    </a:cubicBezTo>
                    <a:cubicBezTo>
                      <a:pt x="273981" y="1137684"/>
                      <a:pt x="277525" y="1151861"/>
                      <a:pt x="288158" y="1158949"/>
                    </a:cubicBezTo>
                    <a:cubicBezTo>
                      <a:pt x="298791" y="1166037"/>
                      <a:pt x="310239" y="1172033"/>
                      <a:pt x="320056" y="1180214"/>
                    </a:cubicBezTo>
                    <a:cubicBezTo>
                      <a:pt x="355327" y="1209606"/>
                      <a:pt x="344255" y="1213578"/>
                      <a:pt x="383851" y="1233376"/>
                    </a:cubicBezTo>
                    <a:cubicBezTo>
                      <a:pt x="393876" y="1238388"/>
                      <a:pt x="405447" y="1239594"/>
                      <a:pt x="415749" y="1244009"/>
                    </a:cubicBezTo>
                    <a:cubicBezTo>
                      <a:pt x="430317" y="1250253"/>
                      <a:pt x="443563" y="1259388"/>
                      <a:pt x="458279" y="1265274"/>
                    </a:cubicBezTo>
                    <a:cubicBezTo>
                      <a:pt x="479091" y="1273599"/>
                      <a:pt x="501263" y="1278214"/>
                      <a:pt x="522075" y="1286539"/>
                    </a:cubicBezTo>
                    <a:cubicBezTo>
                      <a:pt x="536791" y="1292425"/>
                      <a:pt x="549228" y="1303960"/>
                      <a:pt x="564605" y="1307804"/>
                    </a:cubicBezTo>
                    <a:cubicBezTo>
                      <a:pt x="592326" y="1314734"/>
                      <a:pt x="621312" y="1314893"/>
                      <a:pt x="649665" y="1318437"/>
                    </a:cubicBezTo>
                    <a:cubicBezTo>
                      <a:pt x="660298" y="1321981"/>
                      <a:pt x="670786" y="1325991"/>
                      <a:pt x="681563" y="1329070"/>
                    </a:cubicBezTo>
                    <a:cubicBezTo>
                      <a:pt x="711654" y="1337667"/>
                      <a:pt x="758886" y="1348015"/>
                      <a:pt x="787888" y="1350335"/>
                    </a:cubicBezTo>
                    <a:cubicBezTo>
                      <a:pt x="855106" y="1355712"/>
                      <a:pt x="922567" y="1357423"/>
                      <a:pt x="989907" y="1360967"/>
                    </a:cubicBezTo>
                    <a:cubicBezTo>
                      <a:pt x="1060791" y="1357423"/>
                      <a:pt x="1131990" y="1357896"/>
                      <a:pt x="1202558" y="1350335"/>
                    </a:cubicBezTo>
                    <a:cubicBezTo>
                      <a:pt x="1263218" y="1343836"/>
                      <a:pt x="1273419" y="1331608"/>
                      <a:pt x="1319516" y="1318437"/>
                    </a:cubicBezTo>
                    <a:cubicBezTo>
                      <a:pt x="1395919" y="1296607"/>
                      <a:pt x="1327510" y="1319097"/>
                      <a:pt x="1415209" y="1297172"/>
                    </a:cubicBezTo>
                    <a:cubicBezTo>
                      <a:pt x="1441118" y="1290695"/>
                      <a:pt x="1466817" y="1278586"/>
                      <a:pt x="1489637" y="1265274"/>
                    </a:cubicBezTo>
                    <a:cubicBezTo>
                      <a:pt x="1518518" y="1248427"/>
                      <a:pt x="1574698" y="1212111"/>
                      <a:pt x="1574698" y="1212111"/>
                    </a:cubicBezTo>
                    <a:cubicBezTo>
                      <a:pt x="1599978" y="1136269"/>
                      <a:pt x="1564132" y="1227959"/>
                      <a:pt x="1617228" y="1148316"/>
                    </a:cubicBezTo>
                    <a:cubicBezTo>
                      <a:pt x="1623445" y="1138991"/>
                      <a:pt x="1622849" y="1126443"/>
                      <a:pt x="1627861" y="1116418"/>
                    </a:cubicBezTo>
                    <a:cubicBezTo>
                      <a:pt x="1633576" y="1104989"/>
                      <a:pt x="1642038" y="1095153"/>
                      <a:pt x="1649126" y="1084521"/>
                    </a:cubicBezTo>
                    <a:cubicBezTo>
                      <a:pt x="1652670" y="1070344"/>
                      <a:pt x="1655559" y="1055987"/>
                      <a:pt x="1659758" y="1041990"/>
                    </a:cubicBezTo>
                    <a:cubicBezTo>
                      <a:pt x="1672559" y="999317"/>
                      <a:pt x="1684116" y="977133"/>
                      <a:pt x="1691656" y="935665"/>
                    </a:cubicBezTo>
                    <a:cubicBezTo>
                      <a:pt x="1696139" y="911008"/>
                      <a:pt x="1698744" y="886046"/>
                      <a:pt x="1702288" y="861237"/>
                    </a:cubicBezTo>
                    <a:cubicBezTo>
                      <a:pt x="1698744" y="740735"/>
                      <a:pt x="1698163" y="620109"/>
                      <a:pt x="1691656" y="499730"/>
                    </a:cubicBezTo>
                    <a:cubicBezTo>
                      <a:pt x="1691051" y="488538"/>
                      <a:pt x="1685438" y="478134"/>
                      <a:pt x="1681023" y="467832"/>
                    </a:cubicBezTo>
                    <a:cubicBezTo>
                      <a:pt x="1674779" y="453264"/>
                      <a:pt x="1666846" y="439479"/>
                      <a:pt x="1659758" y="425302"/>
                    </a:cubicBezTo>
                    <a:cubicBezTo>
                      <a:pt x="1654679" y="399906"/>
                      <a:pt x="1650034" y="365248"/>
                      <a:pt x="1638493" y="340242"/>
                    </a:cubicBezTo>
                    <a:cubicBezTo>
                      <a:pt x="1621888" y="304264"/>
                      <a:pt x="1613349" y="261935"/>
                      <a:pt x="1585330" y="233916"/>
                    </a:cubicBezTo>
                    <a:cubicBezTo>
                      <a:pt x="1501866" y="150452"/>
                      <a:pt x="1540095" y="178950"/>
                      <a:pt x="1479005" y="138223"/>
                    </a:cubicBezTo>
                    <a:cubicBezTo>
                      <a:pt x="1444114" y="85886"/>
                      <a:pt x="1475166" y="121034"/>
                      <a:pt x="1415209" y="85060"/>
                    </a:cubicBezTo>
                    <a:cubicBezTo>
                      <a:pt x="1373989" y="60328"/>
                      <a:pt x="1352094" y="37469"/>
                      <a:pt x="1308884" y="21265"/>
                    </a:cubicBezTo>
                    <a:cubicBezTo>
                      <a:pt x="1295201" y="16134"/>
                      <a:pt x="1280405" y="14646"/>
                      <a:pt x="1266354" y="10632"/>
                    </a:cubicBezTo>
                    <a:cubicBezTo>
                      <a:pt x="1255577" y="7553"/>
                      <a:pt x="1245089" y="3544"/>
                      <a:pt x="1234456" y="0"/>
                    </a:cubicBezTo>
                    <a:cubicBezTo>
                      <a:pt x="1152940" y="3544"/>
                      <a:pt x="1071121" y="2773"/>
                      <a:pt x="989907" y="10632"/>
                    </a:cubicBezTo>
                    <a:cubicBezTo>
                      <a:pt x="960817" y="13447"/>
                      <a:pt x="933675" y="27092"/>
                      <a:pt x="904847" y="31897"/>
                    </a:cubicBezTo>
                    <a:cubicBezTo>
                      <a:pt x="883582" y="35441"/>
                      <a:pt x="862191" y="38302"/>
                      <a:pt x="841051" y="42530"/>
                    </a:cubicBezTo>
                    <a:cubicBezTo>
                      <a:pt x="807680" y="49204"/>
                      <a:pt x="797020" y="53663"/>
                      <a:pt x="766623" y="63795"/>
                    </a:cubicBezTo>
                    <a:cubicBezTo>
                      <a:pt x="755991" y="70883"/>
                      <a:pt x="746403" y="79870"/>
                      <a:pt x="734726" y="85060"/>
                    </a:cubicBezTo>
                    <a:cubicBezTo>
                      <a:pt x="714242" y="94164"/>
                      <a:pt x="670930" y="106325"/>
                      <a:pt x="670930" y="106325"/>
                    </a:cubicBezTo>
                    <a:cubicBezTo>
                      <a:pt x="579524" y="167263"/>
                      <a:pt x="695171" y="94205"/>
                      <a:pt x="607135" y="138223"/>
                    </a:cubicBezTo>
                    <a:cubicBezTo>
                      <a:pt x="500353" y="191614"/>
                      <a:pt x="663190" y="124831"/>
                      <a:pt x="532707" y="180753"/>
                    </a:cubicBezTo>
                    <a:cubicBezTo>
                      <a:pt x="522405" y="185168"/>
                      <a:pt x="510834" y="186374"/>
                      <a:pt x="500809" y="191386"/>
                    </a:cubicBezTo>
                    <a:cubicBezTo>
                      <a:pt x="418371" y="232606"/>
                      <a:pt x="517184" y="196561"/>
                      <a:pt x="437014" y="223283"/>
                    </a:cubicBezTo>
                    <a:cubicBezTo>
                      <a:pt x="429926" y="230372"/>
                      <a:pt x="423577" y="238287"/>
                      <a:pt x="415749" y="244549"/>
                    </a:cubicBezTo>
                    <a:cubicBezTo>
                      <a:pt x="405770" y="252532"/>
                      <a:pt x="392266" y="256197"/>
                      <a:pt x="383851" y="265814"/>
                    </a:cubicBezTo>
                    <a:cubicBezTo>
                      <a:pt x="367021" y="285048"/>
                      <a:pt x="355498" y="308344"/>
                      <a:pt x="341321" y="329609"/>
                    </a:cubicBezTo>
                    <a:lnTo>
                      <a:pt x="320056" y="361507"/>
                    </a:lnTo>
                    <a:cubicBezTo>
                      <a:pt x="309423" y="354419"/>
                      <a:pt x="296573" y="349859"/>
                      <a:pt x="288158" y="340242"/>
                    </a:cubicBezTo>
                    <a:cubicBezTo>
                      <a:pt x="271328" y="321008"/>
                      <a:pt x="269874" y="284528"/>
                      <a:pt x="245628" y="276446"/>
                    </a:cubicBezTo>
                    <a:lnTo>
                      <a:pt x="213730" y="265814"/>
                    </a:lnTo>
                    <a:cubicBezTo>
                      <a:pt x="203098" y="258726"/>
                      <a:pt x="193262" y="250264"/>
                      <a:pt x="181833" y="244549"/>
                    </a:cubicBezTo>
                    <a:cubicBezTo>
                      <a:pt x="171808" y="239537"/>
                      <a:pt x="159732" y="239359"/>
                      <a:pt x="149935" y="233916"/>
                    </a:cubicBezTo>
                    <a:cubicBezTo>
                      <a:pt x="127594" y="221504"/>
                      <a:pt x="107405" y="205563"/>
                      <a:pt x="86140" y="191386"/>
                    </a:cubicBezTo>
                    <a:lnTo>
                      <a:pt x="54242" y="170121"/>
                    </a:lnTo>
                    <a:cubicBezTo>
                      <a:pt x="43609" y="163033"/>
                      <a:pt x="31380" y="157892"/>
                      <a:pt x="22344" y="148856"/>
                    </a:cubicBezTo>
                    <a:cubicBezTo>
                      <a:pt x="15256" y="141767"/>
                      <a:pt x="9420" y="133151"/>
                      <a:pt x="1079" y="127590"/>
                    </a:cubicBezTo>
                    <a:cubicBezTo>
                      <a:pt x="-1870" y="125624"/>
                      <a:pt x="1079" y="111641"/>
                      <a:pt x="11712" y="127590"/>
                    </a:cubicBezTo>
                    <a:close/>
                  </a:path>
                </a:pathLst>
              </a:custGeom>
              <a:noFill/>
              <a:ln w="28575" cap="flat" cmpd="sng">
                <a:solidFill>
                  <a:srgbClr val="D9959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36" name="Google Shape;436;p42"/>
              <p:cNvSpPr/>
              <p:nvPr/>
            </p:nvSpPr>
            <p:spPr>
              <a:xfrm>
                <a:off x="7079969" y="3838057"/>
                <a:ext cx="235231" cy="557442"/>
              </a:xfrm>
              <a:custGeom>
                <a:avLst/>
                <a:gdLst/>
                <a:ahLst/>
                <a:cxnLst/>
                <a:rect l="l" t="t" r="r" b="b"/>
                <a:pathLst>
                  <a:path w="235231" h="557442" extrusionOk="0">
                    <a:moveTo>
                      <a:pt x="43845" y="10929"/>
                    </a:moveTo>
                    <a:cubicBezTo>
                      <a:pt x="10175" y="26878"/>
                      <a:pt x="38589" y="145730"/>
                      <a:pt x="33212" y="212948"/>
                    </a:cubicBezTo>
                    <a:cubicBezTo>
                      <a:pt x="30144" y="251292"/>
                      <a:pt x="21053" y="282850"/>
                      <a:pt x="11947" y="319273"/>
                    </a:cubicBezTo>
                    <a:cubicBezTo>
                      <a:pt x="8403" y="379524"/>
                      <a:pt x="1315" y="439672"/>
                      <a:pt x="1315" y="500027"/>
                    </a:cubicBezTo>
                    <a:cubicBezTo>
                      <a:pt x="1315" y="518099"/>
                      <a:pt x="-5515" y="548534"/>
                      <a:pt x="11947" y="553190"/>
                    </a:cubicBezTo>
                    <a:cubicBezTo>
                      <a:pt x="60012" y="566007"/>
                      <a:pt x="111184" y="546101"/>
                      <a:pt x="160803" y="542557"/>
                    </a:cubicBezTo>
                    <a:cubicBezTo>
                      <a:pt x="164347" y="500027"/>
                      <a:pt x="165796" y="457269"/>
                      <a:pt x="171436" y="414966"/>
                    </a:cubicBezTo>
                    <a:cubicBezTo>
                      <a:pt x="172917" y="403857"/>
                      <a:pt x="178989" y="393845"/>
                      <a:pt x="182068" y="383069"/>
                    </a:cubicBezTo>
                    <a:cubicBezTo>
                      <a:pt x="208769" y="289614"/>
                      <a:pt x="177841" y="385118"/>
                      <a:pt x="203333" y="308641"/>
                    </a:cubicBezTo>
                    <a:cubicBezTo>
                      <a:pt x="206877" y="269655"/>
                      <a:pt x="208430" y="230436"/>
                      <a:pt x="213966" y="191683"/>
                    </a:cubicBezTo>
                    <a:cubicBezTo>
                      <a:pt x="215551" y="180588"/>
                      <a:pt x="221519" y="170562"/>
                      <a:pt x="224598" y="159785"/>
                    </a:cubicBezTo>
                    <a:cubicBezTo>
                      <a:pt x="228612" y="145734"/>
                      <a:pt x="231687" y="131432"/>
                      <a:pt x="235231" y="117255"/>
                    </a:cubicBezTo>
                    <a:cubicBezTo>
                      <a:pt x="217564" y="-24075"/>
                      <a:pt x="77515" y="-5020"/>
                      <a:pt x="43845" y="10929"/>
                    </a:cubicBezTo>
                    <a:close/>
                  </a:path>
                </a:pathLst>
              </a:custGeom>
              <a:noFill/>
              <a:ln w="28575" cap="flat" cmpd="sng">
                <a:solidFill>
                  <a:srgbClr val="D9959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37" name="Google Shape;437;p42"/>
              <p:cNvSpPr/>
              <p:nvPr/>
            </p:nvSpPr>
            <p:spPr>
              <a:xfrm>
                <a:off x="7029825" y="4495800"/>
                <a:ext cx="207918" cy="198752"/>
              </a:xfrm>
              <a:custGeom>
                <a:avLst/>
                <a:gdLst/>
                <a:ahLst/>
                <a:cxnLst/>
                <a:rect l="l" t="t" r="r" b="b"/>
                <a:pathLst>
                  <a:path w="207918" h="198752" extrusionOk="0">
                    <a:moveTo>
                      <a:pt x="19561" y="6594"/>
                    </a:moveTo>
                    <a:cubicBezTo>
                      <a:pt x="-5248" y="27859"/>
                      <a:pt x="-11257" y="137855"/>
                      <a:pt x="30194" y="176715"/>
                    </a:cubicBezTo>
                    <a:cubicBezTo>
                      <a:pt x="69064" y="213156"/>
                      <a:pt x="149228" y="200757"/>
                      <a:pt x="189682" y="166082"/>
                    </a:cubicBezTo>
                    <a:cubicBezTo>
                      <a:pt x="219404" y="140605"/>
                      <a:pt x="210617" y="72274"/>
                      <a:pt x="179049" y="49124"/>
                    </a:cubicBezTo>
                    <a:cubicBezTo>
                      <a:pt x="139037" y="19781"/>
                      <a:pt x="44370" y="-14671"/>
                      <a:pt x="19561" y="6594"/>
                    </a:cubicBezTo>
                    <a:close/>
                  </a:path>
                </a:pathLst>
              </a:custGeom>
              <a:noFill/>
              <a:ln w="28575" cap="flat" cmpd="sng">
                <a:solidFill>
                  <a:srgbClr val="D9959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sp>
          <p:nvSpPr>
            <p:cNvPr id="438" name="Google Shape;438;p42"/>
            <p:cNvSpPr/>
            <p:nvPr/>
          </p:nvSpPr>
          <p:spPr>
            <a:xfrm>
              <a:off x="5870503" y="3104707"/>
              <a:ext cx="522469" cy="226076"/>
            </a:xfrm>
            <a:custGeom>
              <a:avLst/>
              <a:gdLst/>
              <a:ahLst/>
              <a:cxnLst/>
              <a:rect l="l" t="t" r="r" b="b"/>
              <a:pathLst>
                <a:path w="522469" h="226076" extrusionOk="0">
                  <a:moveTo>
                    <a:pt x="9302" y="42530"/>
                  </a:moveTo>
                  <a:cubicBezTo>
                    <a:pt x="44744" y="28353"/>
                    <a:pt x="186666" y="38216"/>
                    <a:pt x="275116" y="31898"/>
                  </a:cubicBezTo>
                  <a:cubicBezTo>
                    <a:pt x="286295" y="31099"/>
                    <a:pt x="295958" y="23108"/>
                    <a:pt x="307013" y="21265"/>
                  </a:cubicBezTo>
                  <a:cubicBezTo>
                    <a:pt x="610069" y="-29244"/>
                    <a:pt x="264584" y="38258"/>
                    <a:pt x="455869" y="0"/>
                  </a:cubicBezTo>
                  <a:cubicBezTo>
                    <a:pt x="548065" y="23050"/>
                    <a:pt x="492569" y="-5140"/>
                    <a:pt x="509032" y="159488"/>
                  </a:cubicBezTo>
                  <a:cubicBezTo>
                    <a:pt x="511177" y="180940"/>
                    <a:pt x="529305" y="204001"/>
                    <a:pt x="519664" y="223284"/>
                  </a:cubicBezTo>
                  <a:cubicBezTo>
                    <a:pt x="513949" y="234714"/>
                    <a:pt x="499196" y="207734"/>
                    <a:pt x="487767" y="202019"/>
                  </a:cubicBezTo>
                  <a:cubicBezTo>
                    <a:pt x="477742" y="197007"/>
                    <a:pt x="466896" y="193391"/>
                    <a:pt x="455869" y="191386"/>
                  </a:cubicBezTo>
                  <a:cubicBezTo>
                    <a:pt x="377876" y="177205"/>
                    <a:pt x="257905" y="174112"/>
                    <a:pt x="190055" y="170121"/>
                  </a:cubicBezTo>
                  <a:cubicBezTo>
                    <a:pt x="168790" y="163033"/>
                    <a:pt x="144911" y="161290"/>
                    <a:pt x="126260" y="148856"/>
                  </a:cubicBezTo>
                  <a:cubicBezTo>
                    <a:pt x="85036" y="121374"/>
                    <a:pt x="106485" y="131632"/>
                    <a:pt x="62464" y="116958"/>
                  </a:cubicBezTo>
                  <a:cubicBezTo>
                    <a:pt x="50247" y="80305"/>
                    <a:pt x="-26140" y="56707"/>
                    <a:pt x="9302" y="42530"/>
                  </a:cubicBezTo>
                  <a:close/>
                </a:path>
              </a:pathLst>
            </a:custGeom>
            <a:noFill/>
            <a:ln w="28575" cap="flat" cmpd="sng">
              <a:solidFill>
                <a:srgbClr val="D9959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439" name="Google Shape;439;p42">
            <a:extLst>
              <a:ext uri="{C183D7F6-B498-43B3-948B-1728B52AA6E4}">
                <adec:decorative xmlns:adec="http://schemas.microsoft.com/office/drawing/2017/decorative" val="1"/>
              </a:ext>
            </a:extLst>
          </p:cNvPr>
          <p:cNvGrpSpPr/>
          <p:nvPr/>
        </p:nvGrpSpPr>
        <p:grpSpPr>
          <a:xfrm>
            <a:off x="4773104" y="3632166"/>
            <a:ext cx="893135" cy="299659"/>
            <a:chOff x="4837814" y="5571432"/>
            <a:chExt cx="1190846" cy="399545"/>
          </a:xfrm>
        </p:grpSpPr>
        <p:sp>
          <p:nvSpPr>
            <p:cNvPr id="440" name="Google Shape;440;p42"/>
            <p:cNvSpPr/>
            <p:nvPr/>
          </p:nvSpPr>
          <p:spPr>
            <a:xfrm>
              <a:off x="4880344" y="5592726"/>
              <a:ext cx="1148316" cy="378251"/>
            </a:xfrm>
            <a:custGeom>
              <a:avLst/>
              <a:gdLst/>
              <a:ahLst/>
              <a:cxnLst/>
              <a:rect l="l" t="t" r="r" b="b"/>
              <a:pathLst>
                <a:path w="1148316" h="378251" extrusionOk="0">
                  <a:moveTo>
                    <a:pt x="0" y="0"/>
                  </a:moveTo>
                  <a:cubicBezTo>
                    <a:pt x="17721" y="10632"/>
                    <a:pt x="36630" y="19498"/>
                    <a:pt x="53163" y="31897"/>
                  </a:cubicBezTo>
                  <a:cubicBezTo>
                    <a:pt x="65193" y="40919"/>
                    <a:pt x="72310" y="55825"/>
                    <a:pt x="85061" y="63795"/>
                  </a:cubicBezTo>
                  <a:cubicBezTo>
                    <a:pt x="101246" y="73911"/>
                    <a:pt x="121152" y="76525"/>
                    <a:pt x="138223" y="85060"/>
                  </a:cubicBezTo>
                  <a:cubicBezTo>
                    <a:pt x="245005" y="138451"/>
                    <a:pt x="82168" y="71668"/>
                    <a:pt x="212651" y="127590"/>
                  </a:cubicBezTo>
                  <a:cubicBezTo>
                    <a:pt x="222953" y="132005"/>
                    <a:pt x="234752" y="132780"/>
                    <a:pt x="244549" y="138223"/>
                  </a:cubicBezTo>
                  <a:cubicBezTo>
                    <a:pt x="266890" y="150635"/>
                    <a:pt x="287079" y="166576"/>
                    <a:pt x="308344" y="180753"/>
                  </a:cubicBezTo>
                  <a:cubicBezTo>
                    <a:pt x="318977" y="187841"/>
                    <a:pt x="327845" y="198919"/>
                    <a:pt x="340242" y="202018"/>
                  </a:cubicBezTo>
                  <a:cubicBezTo>
                    <a:pt x="354419" y="205562"/>
                    <a:pt x="369089" y="207520"/>
                    <a:pt x="382772" y="212651"/>
                  </a:cubicBezTo>
                  <a:cubicBezTo>
                    <a:pt x="397613" y="218216"/>
                    <a:pt x="410734" y="227672"/>
                    <a:pt x="425303" y="233916"/>
                  </a:cubicBezTo>
                  <a:cubicBezTo>
                    <a:pt x="435604" y="238331"/>
                    <a:pt x="446899" y="240133"/>
                    <a:pt x="457200" y="244548"/>
                  </a:cubicBezTo>
                  <a:cubicBezTo>
                    <a:pt x="471769" y="250792"/>
                    <a:pt x="485161" y="259570"/>
                    <a:pt x="499730" y="265814"/>
                  </a:cubicBezTo>
                  <a:cubicBezTo>
                    <a:pt x="536841" y="281719"/>
                    <a:pt x="562040" y="280791"/>
                    <a:pt x="606056" y="287079"/>
                  </a:cubicBezTo>
                  <a:cubicBezTo>
                    <a:pt x="715852" y="323678"/>
                    <a:pt x="622812" y="296891"/>
                    <a:pt x="744279" y="318976"/>
                  </a:cubicBezTo>
                  <a:cubicBezTo>
                    <a:pt x="758656" y="321590"/>
                    <a:pt x="772520" y="326547"/>
                    <a:pt x="786809" y="329609"/>
                  </a:cubicBezTo>
                  <a:cubicBezTo>
                    <a:pt x="975809" y="370109"/>
                    <a:pt x="814393" y="331189"/>
                    <a:pt x="978196" y="372139"/>
                  </a:cubicBezTo>
                  <a:cubicBezTo>
                    <a:pt x="1033210" y="385892"/>
                    <a:pt x="1091609" y="372139"/>
                    <a:pt x="1148316" y="372139"/>
                  </a:cubicBezTo>
                </a:path>
              </a:pathLst>
            </a:custGeom>
            <a:noFill/>
            <a:ln w="28575" cap="flat" cmpd="sng">
              <a:solidFill>
                <a:srgbClr val="00B05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41" name="Google Shape;441;p42"/>
            <p:cNvSpPr/>
            <p:nvPr/>
          </p:nvSpPr>
          <p:spPr>
            <a:xfrm>
              <a:off x="4869712" y="5613991"/>
              <a:ext cx="63795" cy="191386"/>
            </a:xfrm>
            <a:custGeom>
              <a:avLst/>
              <a:gdLst/>
              <a:ahLst/>
              <a:cxnLst/>
              <a:rect l="l" t="t" r="r" b="b"/>
              <a:pathLst>
                <a:path w="63795" h="191386" extrusionOk="0">
                  <a:moveTo>
                    <a:pt x="0" y="0"/>
                  </a:moveTo>
                  <a:cubicBezTo>
                    <a:pt x="15027" y="75140"/>
                    <a:pt x="4918" y="36021"/>
                    <a:pt x="31897" y="116958"/>
                  </a:cubicBezTo>
                  <a:lnTo>
                    <a:pt x="42530" y="148856"/>
                  </a:lnTo>
                  <a:cubicBezTo>
                    <a:pt x="46074" y="159488"/>
                    <a:pt x="45237" y="172828"/>
                    <a:pt x="53162" y="180753"/>
                  </a:cubicBezTo>
                  <a:lnTo>
                    <a:pt x="63795" y="191386"/>
                  </a:lnTo>
                </a:path>
              </a:pathLst>
            </a:custGeom>
            <a:noFill/>
            <a:ln w="28575" cap="flat" cmpd="sng">
              <a:solidFill>
                <a:srgbClr val="00B05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42" name="Google Shape;442;p42"/>
            <p:cNvSpPr/>
            <p:nvPr/>
          </p:nvSpPr>
          <p:spPr>
            <a:xfrm>
              <a:off x="4837814" y="5571432"/>
              <a:ext cx="255181" cy="63824"/>
            </a:xfrm>
            <a:custGeom>
              <a:avLst/>
              <a:gdLst/>
              <a:ahLst/>
              <a:cxnLst/>
              <a:rect l="l" t="t" r="r" b="b"/>
              <a:pathLst>
                <a:path w="255181" h="63824" extrusionOk="0">
                  <a:moveTo>
                    <a:pt x="0" y="63824"/>
                  </a:moveTo>
                  <a:lnTo>
                    <a:pt x="53163" y="53191"/>
                  </a:lnTo>
                  <a:cubicBezTo>
                    <a:pt x="74374" y="49335"/>
                    <a:pt x="96043" y="47788"/>
                    <a:pt x="116958" y="42559"/>
                  </a:cubicBezTo>
                  <a:cubicBezTo>
                    <a:pt x="116967" y="42557"/>
                    <a:pt x="196698" y="15979"/>
                    <a:pt x="212651" y="10661"/>
                  </a:cubicBezTo>
                  <a:cubicBezTo>
                    <a:pt x="247911" y="-1093"/>
                    <a:pt x="233341" y="28"/>
                    <a:pt x="255181" y="28"/>
                  </a:cubicBezTo>
                </a:path>
              </a:pathLst>
            </a:custGeom>
            <a:noFill/>
            <a:ln w="28575" cap="flat" cmpd="sng">
              <a:solidFill>
                <a:srgbClr val="00B05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443" name="Google Shape;443;p42">
            <a:extLst>
              <a:ext uri="{C183D7F6-B498-43B3-948B-1728B52AA6E4}">
                <adec:decorative xmlns:adec="http://schemas.microsoft.com/office/drawing/2017/decorative" val="1"/>
              </a:ext>
            </a:extLst>
          </p:cNvPr>
          <p:cNvGrpSpPr/>
          <p:nvPr/>
        </p:nvGrpSpPr>
        <p:grpSpPr>
          <a:xfrm>
            <a:off x="5584788" y="3632187"/>
            <a:ext cx="695546" cy="749596"/>
            <a:chOff x="5920057" y="5571460"/>
            <a:chExt cx="927395" cy="999461"/>
          </a:xfrm>
        </p:grpSpPr>
        <p:sp>
          <p:nvSpPr>
            <p:cNvPr id="444" name="Google Shape;444;p42"/>
            <p:cNvSpPr/>
            <p:nvPr/>
          </p:nvSpPr>
          <p:spPr>
            <a:xfrm>
              <a:off x="6432698" y="5571460"/>
              <a:ext cx="414754" cy="425921"/>
            </a:xfrm>
            <a:custGeom>
              <a:avLst/>
              <a:gdLst/>
              <a:ahLst/>
              <a:cxnLst/>
              <a:rect l="l" t="t" r="r" b="b"/>
              <a:pathLst>
                <a:path w="414754" h="425921" extrusionOk="0">
                  <a:moveTo>
                    <a:pt x="95693" y="0"/>
                  </a:moveTo>
                  <a:cubicBezTo>
                    <a:pt x="92149" y="17721"/>
                    <a:pt x="88980" y="35521"/>
                    <a:pt x="85060" y="53163"/>
                  </a:cubicBezTo>
                  <a:cubicBezTo>
                    <a:pt x="74983" y="98511"/>
                    <a:pt x="54501" y="143364"/>
                    <a:pt x="85060" y="191387"/>
                  </a:cubicBezTo>
                  <a:cubicBezTo>
                    <a:pt x="97094" y="210298"/>
                    <a:pt x="128806" y="202628"/>
                    <a:pt x="148855" y="212652"/>
                  </a:cubicBezTo>
                  <a:cubicBezTo>
                    <a:pt x="163032" y="219740"/>
                    <a:pt x="176669" y="228030"/>
                    <a:pt x="191386" y="233917"/>
                  </a:cubicBezTo>
                  <a:cubicBezTo>
                    <a:pt x="212198" y="242242"/>
                    <a:pt x="235132" y="245158"/>
                    <a:pt x="255181" y="255182"/>
                  </a:cubicBezTo>
                  <a:cubicBezTo>
                    <a:pt x="269358" y="262270"/>
                    <a:pt x="283143" y="270203"/>
                    <a:pt x="297711" y="276447"/>
                  </a:cubicBezTo>
                  <a:cubicBezTo>
                    <a:pt x="359340" y="302860"/>
                    <a:pt x="300207" y="267479"/>
                    <a:pt x="361507" y="308345"/>
                  </a:cubicBezTo>
                  <a:cubicBezTo>
                    <a:pt x="372139" y="304801"/>
                    <a:pt x="387844" y="307443"/>
                    <a:pt x="393404" y="297712"/>
                  </a:cubicBezTo>
                  <a:cubicBezTo>
                    <a:pt x="404100" y="278994"/>
                    <a:pt x="400181" y="255128"/>
                    <a:pt x="404037" y="233917"/>
                  </a:cubicBezTo>
                  <a:cubicBezTo>
                    <a:pt x="407270" y="216137"/>
                    <a:pt x="411125" y="198475"/>
                    <a:pt x="414669" y="180754"/>
                  </a:cubicBezTo>
                  <a:cubicBezTo>
                    <a:pt x="411125" y="145312"/>
                    <a:pt x="421984" y="105195"/>
                    <a:pt x="404037" y="74428"/>
                  </a:cubicBezTo>
                  <a:cubicBezTo>
                    <a:pt x="392743" y="55066"/>
                    <a:pt x="361507" y="60251"/>
                    <a:pt x="340242" y="53163"/>
                  </a:cubicBezTo>
                  <a:lnTo>
                    <a:pt x="244549" y="21266"/>
                  </a:lnTo>
                  <a:cubicBezTo>
                    <a:pt x="233916" y="17722"/>
                    <a:pt x="223746" y="12218"/>
                    <a:pt x="212651" y="10633"/>
                  </a:cubicBezTo>
                  <a:lnTo>
                    <a:pt x="138223" y="0"/>
                  </a:lnTo>
                  <a:cubicBezTo>
                    <a:pt x="116958" y="3544"/>
                    <a:pt x="94614" y="3063"/>
                    <a:pt x="74428" y="10633"/>
                  </a:cubicBezTo>
                  <a:cubicBezTo>
                    <a:pt x="48370" y="20405"/>
                    <a:pt x="47501" y="58824"/>
                    <a:pt x="31897" y="74428"/>
                  </a:cubicBezTo>
                  <a:cubicBezTo>
                    <a:pt x="23972" y="82353"/>
                    <a:pt x="10632" y="81517"/>
                    <a:pt x="0" y="85061"/>
                  </a:cubicBezTo>
                  <a:cubicBezTo>
                    <a:pt x="3544" y="152401"/>
                    <a:pt x="-1087" y="220673"/>
                    <a:pt x="10632" y="287080"/>
                  </a:cubicBezTo>
                  <a:cubicBezTo>
                    <a:pt x="12374" y="296952"/>
                    <a:pt x="25635" y="273642"/>
                    <a:pt x="31897" y="265814"/>
                  </a:cubicBezTo>
                  <a:cubicBezTo>
                    <a:pt x="39880" y="255836"/>
                    <a:pt x="47447" y="245346"/>
                    <a:pt x="53162" y="233917"/>
                  </a:cubicBezTo>
                  <a:cubicBezTo>
                    <a:pt x="58174" y="223892"/>
                    <a:pt x="75003" y="202019"/>
                    <a:pt x="63795" y="202019"/>
                  </a:cubicBezTo>
                  <a:cubicBezTo>
                    <a:pt x="51016" y="202019"/>
                    <a:pt x="48245" y="222487"/>
                    <a:pt x="42530" y="233917"/>
                  </a:cubicBezTo>
                  <a:cubicBezTo>
                    <a:pt x="14925" y="289127"/>
                    <a:pt x="52167" y="245543"/>
                    <a:pt x="10632" y="287080"/>
                  </a:cubicBezTo>
                  <a:cubicBezTo>
                    <a:pt x="14176" y="297712"/>
                    <a:pt x="12513" y="311976"/>
                    <a:pt x="21265" y="318977"/>
                  </a:cubicBezTo>
                  <a:cubicBezTo>
                    <a:pt x="32676" y="328106"/>
                    <a:pt x="49798" y="325411"/>
                    <a:pt x="63795" y="329610"/>
                  </a:cubicBezTo>
                  <a:cubicBezTo>
                    <a:pt x="85265" y="336051"/>
                    <a:pt x="106325" y="343787"/>
                    <a:pt x="127590" y="350875"/>
                  </a:cubicBezTo>
                  <a:lnTo>
                    <a:pt x="191386" y="372140"/>
                  </a:lnTo>
                  <a:cubicBezTo>
                    <a:pt x="202018" y="375684"/>
                    <a:pt x="212410" y="380055"/>
                    <a:pt x="223283" y="382773"/>
                  </a:cubicBezTo>
                  <a:lnTo>
                    <a:pt x="265814" y="393405"/>
                  </a:lnTo>
                  <a:cubicBezTo>
                    <a:pt x="272531" y="397883"/>
                    <a:pt x="315853" y="430806"/>
                    <a:pt x="329609" y="425303"/>
                  </a:cubicBezTo>
                  <a:cubicBezTo>
                    <a:pt x="341474" y="420557"/>
                    <a:pt x="340895" y="401388"/>
                    <a:pt x="350874" y="393405"/>
                  </a:cubicBezTo>
                  <a:cubicBezTo>
                    <a:pt x="359626" y="386404"/>
                    <a:pt x="372139" y="386317"/>
                    <a:pt x="382772" y="382773"/>
                  </a:cubicBezTo>
                  <a:lnTo>
                    <a:pt x="404037" y="361507"/>
                  </a:lnTo>
                </a:path>
              </a:pathLst>
            </a:custGeom>
            <a:noFill/>
            <a:ln w="28575" cap="flat" cmpd="sng">
              <a:solidFill>
                <a:srgbClr val="00B05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45" name="Google Shape;445;p42"/>
            <p:cNvSpPr/>
            <p:nvPr/>
          </p:nvSpPr>
          <p:spPr>
            <a:xfrm>
              <a:off x="5920057" y="6134986"/>
              <a:ext cx="533906" cy="435935"/>
            </a:xfrm>
            <a:custGeom>
              <a:avLst/>
              <a:gdLst/>
              <a:ahLst/>
              <a:cxnLst/>
              <a:rect l="l" t="t" r="r" b="b"/>
              <a:pathLst>
                <a:path w="533906" h="435935" extrusionOk="0">
                  <a:moveTo>
                    <a:pt x="257459" y="0"/>
                  </a:moveTo>
                  <a:cubicBezTo>
                    <a:pt x="246827" y="21265"/>
                    <a:pt x="237108" y="43012"/>
                    <a:pt x="225562" y="63795"/>
                  </a:cubicBezTo>
                  <a:cubicBezTo>
                    <a:pt x="219356" y="74966"/>
                    <a:pt x="209486" y="84015"/>
                    <a:pt x="204296" y="95693"/>
                  </a:cubicBezTo>
                  <a:cubicBezTo>
                    <a:pt x="165198" y="183662"/>
                    <a:pt x="205438" y="137080"/>
                    <a:pt x="161766" y="180754"/>
                  </a:cubicBezTo>
                  <a:cubicBezTo>
                    <a:pt x="165310" y="191386"/>
                    <a:pt x="165398" y="203899"/>
                    <a:pt x="172399" y="212651"/>
                  </a:cubicBezTo>
                  <a:cubicBezTo>
                    <a:pt x="180382" y="222629"/>
                    <a:pt x="192551" y="228882"/>
                    <a:pt x="204296" y="233916"/>
                  </a:cubicBezTo>
                  <a:cubicBezTo>
                    <a:pt x="245901" y="251747"/>
                    <a:pt x="267739" y="237226"/>
                    <a:pt x="310622" y="265814"/>
                  </a:cubicBezTo>
                  <a:cubicBezTo>
                    <a:pt x="402038" y="326757"/>
                    <a:pt x="286376" y="253691"/>
                    <a:pt x="374417" y="297712"/>
                  </a:cubicBezTo>
                  <a:cubicBezTo>
                    <a:pt x="456852" y="338930"/>
                    <a:pt x="358047" y="302889"/>
                    <a:pt x="438213" y="329609"/>
                  </a:cubicBezTo>
                  <a:cubicBezTo>
                    <a:pt x="488182" y="279640"/>
                    <a:pt x="461769" y="310223"/>
                    <a:pt x="512641" y="233916"/>
                  </a:cubicBezTo>
                  <a:lnTo>
                    <a:pt x="533906" y="202019"/>
                  </a:lnTo>
                  <a:cubicBezTo>
                    <a:pt x="530362" y="187842"/>
                    <a:pt x="534368" y="168998"/>
                    <a:pt x="523273" y="159488"/>
                  </a:cubicBezTo>
                  <a:cubicBezTo>
                    <a:pt x="506254" y="144900"/>
                    <a:pt x="478129" y="150657"/>
                    <a:pt x="459478" y="138223"/>
                  </a:cubicBezTo>
                  <a:cubicBezTo>
                    <a:pt x="418255" y="110741"/>
                    <a:pt x="439703" y="120999"/>
                    <a:pt x="395683" y="106326"/>
                  </a:cubicBezTo>
                  <a:cubicBezTo>
                    <a:pt x="370494" y="81138"/>
                    <a:pt x="346686" y="54551"/>
                    <a:pt x="310622" y="42530"/>
                  </a:cubicBezTo>
                  <a:lnTo>
                    <a:pt x="246827" y="21265"/>
                  </a:lnTo>
                  <a:cubicBezTo>
                    <a:pt x="225562" y="24809"/>
                    <a:pt x="203680" y="25703"/>
                    <a:pt x="183031" y="31898"/>
                  </a:cubicBezTo>
                  <a:cubicBezTo>
                    <a:pt x="167849" y="36452"/>
                    <a:pt x="155069" y="46919"/>
                    <a:pt x="140501" y="53163"/>
                  </a:cubicBezTo>
                  <a:cubicBezTo>
                    <a:pt x="130199" y="57578"/>
                    <a:pt x="119236" y="60251"/>
                    <a:pt x="108603" y="63795"/>
                  </a:cubicBezTo>
                  <a:cubicBezTo>
                    <a:pt x="88826" y="83573"/>
                    <a:pt x="79484" y="90135"/>
                    <a:pt x="66073" y="116958"/>
                  </a:cubicBezTo>
                  <a:cubicBezTo>
                    <a:pt x="53923" y="141258"/>
                    <a:pt x="50872" y="177762"/>
                    <a:pt x="44808" y="202019"/>
                  </a:cubicBezTo>
                  <a:cubicBezTo>
                    <a:pt x="36004" y="237237"/>
                    <a:pt x="33701" y="234628"/>
                    <a:pt x="12910" y="265814"/>
                  </a:cubicBezTo>
                  <a:cubicBezTo>
                    <a:pt x="9366" y="276447"/>
                    <a:pt x="-5647" y="289787"/>
                    <a:pt x="2278" y="297712"/>
                  </a:cubicBezTo>
                  <a:cubicBezTo>
                    <a:pt x="10203" y="305637"/>
                    <a:pt x="25329" y="293960"/>
                    <a:pt x="34176" y="287079"/>
                  </a:cubicBezTo>
                  <a:cubicBezTo>
                    <a:pt x="57914" y="268616"/>
                    <a:pt x="69441" y="232794"/>
                    <a:pt x="97971" y="223284"/>
                  </a:cubicBezTo>
                  <a:cubicBezTo>
                    <a:pt x="108604" y="219740"/>
                    <a:pt x="137794" y="204726"/>
                    <a:pt x="129869" y="212651"/>
                  </a:cubicBezTo>
                  <a:cubicBezTo>
                    <a:pt x="111797" y="230723"/>
                    <a:pt x="87338" y="241004"/>
                    <a:pt x="66073" y="255181"/>
                  </a:cubicBezTo>
                  <a:lnTo>
                    <a:pt x="34176" y="276447"/>
                  </a:lnTo>
                  <a:cubicBezTo>
                    <a:pt x="30632" y="287079"/>
                    <a:pt x="19381" y="297938"/>
                    <a:pt x="23543" y="308344"/>
                  </a:cubicBezTo>
                  <a:cubicBezTo>
                    <a:pt x="31320" y="327785"/>
                    <a:pt x="118344" y="350577"/>
                    <a:pt x="119236" y="350874"/>
                  </a:cubicBezTo>
                  <a:lnTo>
                    <a:pt x="246827" y="393405"/>
                  </a:lnTo>
                  <a:cubicBezTo>
                    <a:pt x="246831" y="393406"/>
                    <a:pt x="310619" y="414668"/>
                    <a:pt x="310622" y="414670"/>
                  </a:cubicBezTo>
                  <a:lnTo>
                    <a:pt x="342520" y="435935"/>
                  </a:lnTo>
                  <a:cubicBezTo>
                    <a:pt x="353152" y="432391"/>
                    <a:pt x="364807" y="431068"/>
                    <a:pt x="374417" y="425302"/>
                  </a:cubicBezTo>
                  <a:cubicBezTo>
                    <a:pt x="394167" y="413452"/>
                    <a:pt x="403573" y="388859"/>
                    <a:pt x="416948" y="372140"/>
                  </a:cubicBezTo>
                  <a:cubicBezTo>
                    <a:pt x="423210" y="364312"/>
                    <a:pt x="438213" y="350874"/>
                    <a:pt x="438213" y="350874"/>
                  </a:cubicBezTo>
                </a:path>
              </a:pathLst>
            </a:custGeom>
            <a:noFill/>
            <a:ln w="28575" cap="flat" cmpd="sng">
              <a:solidFill>
                <a:srgbClr val="00B05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46" name="Google Shape;446;p42"/>
            <p:cNvSpPr/>
            <p:nvPr/>
          </p:nvSpPr>
          <p:spPr>
            <a:xfrm>
              <a:off x="6315740" y="5985633"/>
              <a:ext cx="172573" cy="202965"/>
            </a:xfrm>
            <a:custGeom>
              <a:avLst/>
              <a:gdLst/>
              <a:ahLst/>
              <a:cxnLst/>
              <a:rect l="l" t="t" r="r" b="b"/>
              <a:pathLst>
                <a:path w="172573" h="202965" extrusionOk="0">
                  <a:moveTo>
                    <a:pt x="170120" y="497"/>
                  </a:moveTo>
                  <a:cubicBezTo>
                    <a:pt x="163032" y="-3047"/>
                    <a:pt x="134029" y="13227"/>
                    <a:pt x="116958" y="21762"/>
                  </a:cubicBezTo>
                  <a:cubicBezTo>
                    <a:pt x="73318" y="43582"/>
                    <a:pt x="96764" y="37917"/>
                    <a:pt x="63795" y="64293"/>
                  </a:cubicBezTo>
                  <a:cubicBezTo>
                    <a:pt x="53816" y="72276"/>
                    <a:pt x="42530" y="78470"/>
                    <a:pt x="31897" y="85558"/>
                  </a:cubicBezTo>
                  <a:cubicBezTo>
                    <a:pt x="42530" y="89102"/>
                    <a:pt x="55043" y="89189"/>
                    <a:pt x="63795" y="96190"/>
                  </a:cubicBezTo>
                  <a:cubicBezTo>
                    <a:pt x="92148" y="118872"/>
                    <a:pt x="92148" y="137304"/>
                    <a:pt x="63795" y="159986"/>
                  </a:cubicBezTo>
                  <a:cubicBezTo>
                    <a:pt x="55043" y="166987"/>
                    <a:pt x="42530" y="167074"/>
                    <a:pt x="31897" y="170618"/>
                  </a:cubicBezTo>
                  <a:cubicBezTo>
                    <a:pt x="21265" y="177706"/>
                    <a:pt x="0" y="179104"/>
                    <a:pt x="0" y="191883"/>
                  </a:cubicBezTo>
                  <a:cubicBezTo>
                    <a:pt x="0" y="203091"/>
                    <a:pt x="20758" y="203754"/>
                    <a:pt x="31897" y="202516"/>
                  </a:cubicBezTo>
                  <a:cubicBezTo>
                    <a:pt x="54176" y="200041"/>
                    <a:pt x="95693" y="181251"/>
                    <a:pt x="95693" y="181251"/>
                  </a:cubicBezTo>
                  <a:cubicBezTo>
                    <a:pt x="102781" y="170618"/>
                    <a:pt x="106980" y="157336"/>
                    <a:pt x="116958" y="149353"/>
                  </a:cubicBezTo>
                  <a:cubicBezTo>
                    <a:pt x="168510" y="108110"/>
                    <a:pt x="136288" y="176418"/>
                    <a:pt x="159488" y="106823"/>
                  </a:cubicBezTo>
                  <a:cubicBezTo>
                    <a:pt x="148855" y="103279"/>
                    <a:pt x="132602" y="106215"/>
                    <a:pt x="127590" y="96190"/>
                  </a:cubicBezTo>
                  <a:cubicBezTo>
                    <a:pt x="117648" y="76307"/>
                    <a:pt x="151537" y="52966"/>
                    <a:pt x="159488" y="43027"/>
                  </a:cubicBezTo>
                  <a:cubicBezTo>
                    <a:pt x="167471" y="33049"/>
                    <a:pt x="177208" y="4041"/>
                    <a:pt x="170120" y="497"/>
                  </a:cubicBezTo>
                  <a:close/>
                </a:path>
              </a:pathLst>
            </a:custGeom>
            <a:noFill/>
            <a:ln w="28575" cap="flat" cmpd="sng">
              <a:solidFill>
                <a:srgbClr val="00B05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447" name="Google Shape;447;p42">
            <a:extLst>
              <a:ext uri="{C183D7F6-B498-43B3-948B-1728B52AA6E4}">
                <adec:decorative xmlns:adec="http://schemas.microsoft.com/office/drawing/2017/decorative" val="1"/>
              </a:ext>
            </a:extLst>
          </p:cNvPr>
          <p:cNvGrpSpPr/>
          <p:nvPr/>
        </p:nvGrpSpPr>
        <p:grpSpPr>
          <a:xfrm>
            <a:off x="1421275" y="3322987"/>
            <a:ext cx="869212" cy="677826"/>
            <a:chOff x="368706" y="5159194"/>
            <a:chExt cx="1158949" cy="903768"/>
          </a:xfrm>
        </p:grpSpPr>
        <p:sp>
          <p:nvSpPr>
            <p:cNvPr id="448" name="Google Shape;448;p42"/>
            <p:cNvSpPr/>
            <p:nvPr/>
          </p:nvSpPr>
          <p:spPr>
            <a:xfrm>
              <a:off x="411237" y="5159194"/>
              <a:ext cx="1095153" cy="552893"/>
            </a:xfrm>
            <a:custGeom>
              <a:avLst/>
              <a:gdLst/>
              <a:ahLst/>
              <a:cxnLst/>
              <a:rect l="l" t="t" r="r" b="b"/>
              <a:pathLst>
                <a:path w="1095153" h="552893" extrusionOk="0">
                  <a:moveTo>
                    <a:pt x="255181" y="0"/>
                  </a:moveTo>
                  <a:cubicBezTo>
                    <a:pt x="209790" y="7565"/>
                    <a:pt x="169712" y="10837"/>
                    <a:pt x="127590" y="31898"/>
                  </a:cubicBezTo>
                  <a:cubicBezTo>
                    <a:pt x="104731" y="43328"/>
                    <a:pt x="63795" y="74428"/>
                    <a:pt x="63795" y="74428"/>
                  </a:cubicBezTo>
                  <a:cubicBezTo>
                    <a:pt x="56707" y="85061"/>
                    <a:pt x="51566" y="97290"/>
                    <a:pt x="42530" y="106326"/>
                  </a:cubicBezTo>
                  <a:cubicBezTo>
                    <a:pt x="33494" y="115362"/>
                    <a:pt x="17720" y="116958"/>
                    <a:pt x="10632" y="127591"/>
                  </a:cubicBezTo>
                  <a:cubicBezTo>
                    <a:pt x="2526" y="139750"/>
                    <a:pt x="3544" y="155944"/>
                    <a:pt x="0" y="170121"/>
                  </a:cubicBezTo>
                  <a:cubicBezTo>
                    <a:pt x="7088" y="230372"/>
                    <a:pt x="2080" y="293321"/>
                    <a:pt x="21265" y="350875"/>
                  </a:cubicBezTo>
                  <a:cubicBezTo>
                    <a:pt x="28441" y="372404"/>
                    <a:pt x="58381" y="377358"/>
                    <a:pt x="74428" y="393405"/>
                  </a:cubicBezTo>
                  <a:cubicBezTo>
                    <a:pt x="83464" y="402441"/>
                    <a:pt x="85470" y="417636"/>
                    <a:pt x="95693" y="425303"/>
                  </a:cubicBezTo>
                  <a:cubicBezTo>
                    <a:pt x="114713" y="439568"/>
                    <a:pt x="138616" y="445815"/>
                    <a:pt x="159488" y="457200"/>
                  </a:cubicBezTo>
                  <a:cubicBezTo>
                    <a:pt x="177631" y="467096"/>
                    <a:pt x="193837" y="480546"/>
                    <a:pt x="212651" y="489098"/>
                  </a:cubicBezTo>
                  <a:cubicBezTo>
                    <a:pt x="255403" y="508531"/>
                    <a:pt x="277456" y="509133"/>
                    <a:pt x="318976" y="520996"/>
                  </a:cubicBezTo>
                  <a:cubicBezTo>
                    <a:pt x="329753" y="524075"/>
                    <a:pt x="340001" y="528910"/>
                    <a:pt x="350874" y="531628"/>
                  </a:cubicBezTo>
                  <a:cubicBezTo>
                    <a:pt x="368406" y="536011"/>
                    <a:pt x="386395" y="538341"/>
                    <a:pt x="404037" y="542261"/>
                  </a:cubicBezTo>
                  <a:cubicBezTo>
                    <a:pt x="418302" y="545431"/>
                    <a:pt x="432390" y="549349"/>
                    <a:pt x="446567" y="552893"/>
                  </a:cubicBezTo>
                  <a:cubicBezTo>
                    <a:pt x="574158" y="549349"/>
                    <a:pt x="702302" y="554655"/>
                    <a:pt x="829339" y="542261"/>
                  </a:cubicBezTo>
                  <a:cubicBezTo>
                    <a:pt x="849907" y="540254"/>
                    <a:pt x="865067" y="521458"/>
                    <a:pt x="882502" y="510363"/>
                  </a:cubicBezTo>
                  <a:cubicBezTo>
                    <a:pt x="940098" y="473711"/>
                    <a:pt x="940374" y="472276"/>
                    <a:pt x="988828" y="435935"/>
                  </a:cubicBezTo>
                  <a:cubicBezTo>
                    <a:pt x="1045533" y="350877"/>
                    <a:pt x="971110" y="453652"/>
                    <a:pt x="1041990" y="382772"/>
                  </a:cubicBezTo>
                  <a:cubicBezTo>
                    <a:pt x="1069596" y="355166"/>
                    <a:pt x="1078308" y="331403"/>
                    <a:pt x="1095153" y="297712"/>
                  </a:cubicBezTo>
                  <a:cubicBezTo>
                    <a:pt x="1091609" y="251638"/>
                    <a:pt x="1096281" y="204178"/>
                    <a:pt x="1084521" y="159489"/>
                  </a:cubicBezTo>
                  <a:cubicBezTo>
                    <a:pt x="1078017" y="134773"/>
                    <a:pt x="1063255" y="109870"/>
                    <a:pt x="1041990" y="95693"/>
                  </a:cubicBezTo>
                  <a:cubicBezTo>
                    <a:pt x="1020725" y="81516"/>
                    <a:pt x="1002989" y="59362"/>
                    <a:pt x="978195" y="53163"/>
                  </a:cubicBezTo>
                  <a:cubicBezTo>
                    <a:pt x="964018" y="49619"/>
                    <a:pt x="949716" y="46544"/>
                    <a:pt x="935665" y="42530"/>
                  </a:cubicBezTo>
                  <a:cubicBezTo>
                    <a:pt x="924888" y="39451"/>
                    <a:pt x="914688" y="34418"/>
                    <a:pt x="903767" y="31898"/>
                  </a:cubicBezTo>
                  <a:cubicBezTo>
                    <a:pt x="868549" y="23771"/>
                    <a:pt x="832506" y="19400"/>
                    <a:pt x="797441" y="10633"/>
                  </a:cubicBezTo>
                  <a:lnTo>
                    <a:pt x="754911" y="0"/>
                  </a:lnTo>
                  <a:cubicBezTo>
                    <a:pt x="673395" y="3544"/>
                    <a:pt x="591748" y="4820"/>
                    <a:pt x="510362" y="10633"/>
                  </a:cubicBezTo>
                  <a:cubicBezTo>
                    <a:pt x="455489" y="14552"/>
                    <a:pt x="468589" y="21076"/>
                    <a:pt x="425302" y="31898"/>
                  </a:cubicBezTo>
                  <a:cubicBezTo>
                    <a:pt x="407770" y="36281"/>
                    <a:pt x="389781" y="38610"/>
                    <a:pt x="372139" y="42530"/>
                  </a:cubicBezTo>
                  <a:cubicBezTo>
                    <a:pt x="193134" y="82309"/>
                    <a:pt x="439805" y="28273"/>
                    <a:pt x="297711" y="63796"/>
                  </a:cubicBezTo>
                  <a:cubicBezTo>
                    <a:pt x="236365" y="79132"/>
                    <a:pt x="183055" y="81582"/>
                    <a:pt x="116958" y="85061"/>
                  </a:cubicBezTo>
                  <a:cubicBezTo>
                    <a:pt x="92183" y="86365"/>
                    <a:pt x="67339" y="85061"/>
                    <a:pt x="42530" y="85061"/>
                  </a:cubicBezTo>
                </a:path>
              </a:pathLst>
            </a:custGeom>
            <a:noFill/>
            <a:ln w="28575" cap="flat" cmpd="sng">
              <a:solidFill>
                <a:srgbClr val="00B05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49" name="Google Shape;449;p42"/>
            <p:cNvSpPr/>
            <p:nvPr/>
          </p:nvSpPr>
          <p:spPr>
            <a:xfrm>
              <a:off x="368706" y="5414376"/>
              <a:ext cx="1158949" cy="648586"/>
            </a:xfrm>
            <a:custGeom>
              <a:avLst/>
              <a:gdLst/>
              <a:ahLst/>
              <a:cxnLst/>
              <a:rect l="l" t="t" r="r" b="b"/>
              <a:pathLst>
                <a:path w="1158949" h="648586" extrusionOk="0">
                  <a:moveTo>
                    <a:pt x="0" y="53162"/>
                  </a:moveTo>
                  <a:cubicBezTo>
                    <a:pt x="3544" y="180753"/>
                    <a:pt x="-3086" y="309034"/>
                    <a:pt x="10633" y="435935"/>
                  </a:cubicBezTo>
                  <a:cubicBezTo>
                    <a:pt x="11838" y="447078"/>
                    <a:pt x="32506" y="441555"/>
                    <a:pt x="42531" y="446567"/>
                  </a:cubicBezTo>
                  <a:cubicBezTo>
                    <a:pt x="61015" y="455809"/>
                    <a:pt x="78498" y="467002"/>
                    <a:pt x="95693" y="478465"/>
                  </a:cubicBezTo>
                  <a:cubicBezTo>
                    <a:pt x="110438" y="488295"/>
                    <a:pt x="122374" y="502437"/>
                    <a:pt x="138224" y="510362"/>
                  </a:cubicBezTo>
                  <a:cubicBezTo>
                    <a:pt x="151294" y="516897"/>
                    <a:pt x="166577" y="517451"/>
                    <a:pt x="180754" y="520995"/>
                  </a:cubicBezTo>
                  <a:cubicBezTo>
                    <a:pt x="258475" y="572808"/>
                    <a:pt x="160744" y="509560"/>
                    <a:pt x="255182" y="563525"/>
                  </a:cubicBezTo>
                  <a:cubicBezTo>
                    <a:pt x="299944" y="589103"/>
                    <a:pt x="276051" y="584631"/>
                    <a:pt x="329610" y="606055"/>
                  </a:cubicBezTo>
                  <a:cubicBezTo>
                    <a:pt x="350422" y="614380"/>
                    <a:pt x="372140" y="620233"/>
                    <a:pt x="393405" y="627321"/>
                  </a:cubicBezTo>
                  <a:cubicBezTo>
                    <a:pt x="439153" y="642570"/>
                    <a:pt x="414447" y="635239"/>
                    <a:pt x="467833" y="648586"/>
                  </a:cubicBezTo>
                  <a:cubicBezTo>
                    <a:pt x="552893" y="645042"/>
                    <a:pt x="638096" y="644019"/>
                    <a:pt x="723014" y="637953"/>
                  </a:cubicBezTo>
                  <a:cubicBezTo>
                    <a:pt x="737590" y="636912"/>
                    <a:pt x="751280" y="630491"/>
                    <a:pt x="765545" y="627321"/>
                  </a:cubicBezTo>
                  <a:cubicBezTo>
                    <a:pt x="787384" y="622468"/>
                    <a:pt x="827805" y="617455"/>
                    <a:pt x="850605" y="606055"/>
                  </a:cubicBezTo>
                  <a:cubicBezTo>
                    <a:pt x="924030" y="569343"/>
                    <a:pt x="836523" y="596285"/>
                    <a:pt x="925033" y="574158"/>
                  </a:cubicBezTo>
                  <a:cubicBezTo>
                    <a:pt x="1018225" y="480966"/>
                    <a:pt x="900010" y="595011"/>
                    <a:pt x="988828" y="520995"/>
                  </a:cubicBezTo>
                  <a:cubicBezTo>
                    <a:pt x="1000380" y="511369"/>
                    <a:pt x="1009174" y="498723"/>
                    <a:pt x="1020726" y="489097"/>
                  </a:cubicBezTo>
                  <a:cubicBezTo>
                    <a:pt x="1048208" y="466196"/>
                    <a:pt x="1052553" y="467856"/>
                    <a:pt x="1084521" y="457200"/>
                  </a:cubicBezTo>
                  <a:cubicBezTo>
                    <a:pt x="1095154" y="446567"/>
                    <a:pt x="1104867" y="434928"/>
                    <a:pt x="1116419" y="425302"/>
                  </a:cubicBezTo>
                  <a:cubicBezTo>
                    <a:pt x="1126236" y="417121"/>
                    <a:pt x="1140334" y="414016"/>
                    <a:pt x="1148317" y="404037"/>
                  </a:cubicBezTo>
                  <a:cubicBezTo>
                    <a:pt x="1155318" y="395285"/>
                    <a:pt x="1155405" y="382772"/>
                    <a:pt x="1158949" y="372139"/>
                  </a:cubicBezTo>
                  <a:cubicBezTo>
                    <a:pt x="1155405" y="258725"/>
                    <a:pt x="1158007" y="144952"/>
                    <a:pt x="1148317" y="31897"/>
                  </a:cubicBezTo>
                  <a:cubicBezTo>
                    <a:pt x="1147226" y="19165"/>
                    <a:pt x="1127052" y="0"/>
                    <a:pt x="1127052" y="0"/>
                  </a:cubicBezTo>
                </a:path>
              </a:pathLst>
            </a:custGeom>
            <a:noFill/>
            <a:ln w="28575" cap="flat" cmpd="sng">
              <a:solidFill>
                <a:srgbClr val="00B05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50" name="Google Shape;450;p42"/>
            <p:cNvSpPr/>
            <p:nvPr/>
          </p:nvSpPr>
          <p:spPr>
            <a:xfrm>
              <a:off x="581830" y="5295014"/>
              <a:ext cx="757872" cy="382772"/>
            </a:xfrm>
            <a:custGeom>
              <a:avLst/>
              <a:gdLst/>
              <a:ahLst/>
              <a:cxnLst/>
              <a:rect l="l" t="t" r="r" b="b"/>
              <a:pathLst>
                <a:path w="757872" h="382772" extrusionOk="0">
                  <a:moveTo>
                    <a:pt x="24226" y="180753"/>
                  </a:moveTo>
                  <a:cubicBezTo>
                    <a:pt x="17138" y="163032"/>
                    <a:pt x="4689" y="146598"/>
                    <a:pt x="2961" y="127591"/>
                  </a:cubicBezTo>
                  <a:cubicBezTo>
                    <a:pt x="675" y="102441"/>
                    <a:pt x="10537" y="51355"/>
                    <a:pt x="34858" y="31898"/>
                  </a:cubicBezTo>
                  <a:cubicBezTo>
                    <a:pt x="43610" y="24897"/>
                    <a:pt x="56123" y="24809"/>
                    <a:pt x="66756" y="21265"/>
                  </a:cubicBezTo>
                  <a:cubicBezTo>
                    <a:pt x="84477" y="24809"/>
                    <a:pt x="104228" y="22932"/>
                    <a:pt x="119919" y="31898"/>
                  </a:cubicBezTo>
                  <a:cubicBezTo>
                    <a:pt x="136893" y="41597"/>
                    <a:pt x="146359" y="79321"/>
                    <a:pt x="151817" y="95693"/>
                  </a:cubicBezTo>
                  <a:cubicBezTo>
                    <a:pt x="148273" y="127591"/>
                    <a:pt x="153104" y="161588"/>
                    <a:pt x="141184" y="191386"/>
                  </a:cubicBezTo>
                  <a:cubicBezTo>
                    <a:pt x="137021" y="201792"/>
                    <a:pt x="120494" y="202019"/>
                    <a:pt x="109286" y="202019"/>
                  </a:cubicBezTo>
                  <a:cubicBezTo>
                    <a:pt x="80712" y="202019"/>
                    <a:pt x="52579" y="194930"/>
                    <a:pt x="24226" y="191386"/>
                  </a:cubicBezTo>
                  <a:cubicBezTo>
                    <a:pt x="27770" y="155944"/>
                    <a:pt x="26849" y="119767"/>
                    <a:pt x="34858" y="85060"/>
                  </a:cubicBezTo>
                  <a:cubicBezTo>
                    <a:pt x="37731" y="72609"/>
                    <a:pt x="48140" y="63141"/>
                    <a:pt x="56123" y="53163"/>
                  </a:cubicBezTo>
                  <a:cubicBezTo>
                    <a:pt x="73437" y="31521"/>
                    <a:pt x="85604" y="26421"/>
                    <a:pt x="109286" y="10633"/>
                  </a:cubicBezTo>
                  <a:cubicBezTo>
                    <a:pt x="158905" y="14177"/>
                    <a:pt x="210077" y="8448"/>
                    <a:pt x="258142" y="21265"/>
                  </a:cubicBezTo>
                  <a:cubicBezTo>
                    <a:pt x="268971" y="24153"/>
                    <a:pt x="268775" y="41955"/>
                    <a:pt x="268775" y="53163"/>
                  </a:cubicBezTo>
                  <a:cubicBezTo>
                    <a:pt x="268775" y="95840"/>
                    <a:pt x="261686" y="138223"/>
                    <a:pt x="258142" y="180753"/>
                  </a:cubicBezTo>
                  <a:cubicBezTo>
                    <a:pt x="233333" y="177209"/>
                    <a:pt x="203496" y="185507"/>
                    <a:pt x="183714" y="170121"/>
                  </a:cubicBezTo>
                  <a:cubicBezTo>
                    <a:pt x="166020" y="156359"/>
                    <a:pt x="162449" y="106326"/>
                    <a:pt x="162449" y="106326"/>
                  </a:cubicBezTo>
                  <a:cubicBezTo>
                    <a:pt x="158905" y="77972"/>
                    <a:pt x="164596" y="46823"/>
                    <a:pt x="151817" y="21265"/>
                  </a:cubicBezTo>
                  <a:cubicBezTo>
                    <a:pt x="147334" y="12299"/>
                    <a:pt x="131384" y="32540"/>
                    <a:pt x="130551" y="42530"/>
                  </a:cubicBezTo>
                  <a:cubicBezTo>
                    <a:pt x="127593" y="78026"/>
                    <a:pt x="123237" y="118089"/>
                    <a:pt x="141184" y="148856"/>
                  </a:cubicBezTo>
                  <a:cubicBezTo>
                    <a:pt x="152478" y="168218"/>
                    <a:pt x="204979" y="170121"/>
                    <a:pt x="204979" y="170121"/>
                  </a:cubicBezTo>
                  <a:cubicBezTo>
                    <a:pt x="226244" y="166577"/>
                    <a:pt x="248323" y="166306"/>
                    <a:pt x="268775" y="159488"/>
                  </a:cubicBezTo>
                  <a:cubicBezTo>
                    <a:pt x="290977" y="152087"/>
                    <a:pt x="317766" y="121130"/>
                    <a:pt x="332570" y="106326"/>
                  </a:cubicBezTo>
                  <a:cubicBezTo>
                    <a:pt x="325482" y="85063"/>
                    <a:pt x="295356" y="37214"/>
                    <a:pt x="321937" y="10633"/>
                  </a:cubicBezTo>
                  <a:cubicBezTo>
                    <a:pt x="329862" y="2708"/>
                    <a:pt x="343202" y="3544"/>
                    <a:pt x="353835" y="0"/>
                  </a:cubicBezTo>
                  <a:cubicBezTo>
                    <a:pt x="382189" y="3544"/>
                    <a:pt x="412784" y="-972"/>
                    <a:pt x="438896" y="10633"/>
                  </a:cubicBezTo>
                  <a:cubicBezTo>
                    <a:pt x="449137" y="15185"/>
                    <a:pt x="449528" y="31323"/>
                    <a:pt x="449528" y="42530"/>
                  </a:cubicBezTo>
                  <a:cubicBezTo>
                    <a:pt x="449528" y="123981"/>
                    <a:pt x="457207" y="110854"/>
                    <a:pt x="406998" y="127591"/>
                  </a:cubicBezTo>
                  <a:cubicBezTo>
                    <a:pt x="378644" y="124047"/>
                    <a:pt x="345189" y="133567"/>
                    <a:pt x="321937" y="116958"/>
                  </a:cubicBezTo>
                  <a:cubicBezTo>
                    <a:pt x="310046" y="108464"/>
                    <a:pt x="323441" y="85839"/>
                    <a:pt x="332570" y="74428"/>
                  </a:cubicBezTo>
                  <a:cubicBezTo>
                    <a:pt x="336384" y="69661"/>
                    <a:pt x="430035" y="47403"/>
                    <a:pt x="321937" y="74428"/>
                  </a:cubicBezTo>
                  <a:cubicBezTo>
                    <a:pt x="316809" y="77846"/>
                    <a:pt x="228410" y="122579"/>
                    <a:pt x="300672" y="148856"/>
                  </a:cubicBezTo>
                  <a:cubicBezTo>
                    <a:pt x="334146" y="161028"/>
                    <a:pt x="371556" y="141767"/>
                    <a:pt x="406998" y="138223"/>
                  </a:cubicBezTo>
                  <a:cubicBezTo>
                    <a:pt x="428263" y="131135"/>
                    <a:pt x="458359" y="135609"/>
                    <a:pt x="470793" y="116958"/>
                  </a:cubicBezTo>
                  <a:cubicBezTo>
                    <a:pt x="477881" y="106325"/>
                    <a:pt x="486343" y="96490"/>
                    <a:pt x="492058" y="85060"/>
                  </a:cubicBezTo>
                  <a:cubicBezTo>
                    <a:pt x="497070" y="75036"/>
                    <a:pt x="494766" y="61088"/>
                    <a:pt x="502691" y="53163"/>
                  </a:cubicBezTo>
                  <a:cubicBezTo>
                    <a:pt x="510616" y="45238"/>
                    <a:pt x="523956" y="46074"/>
                    <a:pt x="534589" y="42530"/>
                  </a:cubicBezTo>
                  <a:lnTo>
                    <a:pt x="598384" y="53163"/>
                  </a:lnTo>
                  <a:cubicBezTo>
                    <a:pt x="643210" y="151781"/>
                    <a:pt x="603740" y="154158"/>
                    <a:pt x="555854" y="170121"/>
                  </a:cubicBezTo>
                  <a:cubicBezTo>
                    <a:pt x="534589" y="166577"/>
                    <a:pt x="504589" y="177031"/>
                    <a:pt x="492058" y="159488"/>
                  </a:cubicBezTo>
                  <a:cubicBezTo>
                    <a:pt x="459198" y="113484"/>
                    <a:pt x="511779" y="89634"/>
                    <a:pt x="534589" y="74428"/>
                  </a:cubicBezTo>
                  <a:cubicBezTo>
                    <a:pt x="548766" y="81516"/>
                    <a:pt x="562551" y="89449"/>
                    <a:pt x="577119" y="95693"/>
                  </a:cubicBezTo>
                  <a:cubicBezTo>
                    <a:pt x="587421" y="100108"/>
                    <a:pt x="605473" y="95693"/>
                    <a:pt x="609017" y="106326"/>
                  </a:cubicBezTo>
                  <a:cubicBezTo>
                    <a:pt x="621396" y="143464"/>
                    <a:pt x="616105" y="184298"/>
                    <a:pt x="619649" y="223284"/>
                  </a:cubicBezTo>
                  <a:cubicBezTo>
                    <a:pt x="696024" y="215646"/>
                    <a:pt x="721525" y="240757"/>
                    <a:pt x="747240" y="180753"/>
                  </a:cubicBezTo>
                  <a:cubicBezTo>
                    <a:pt x="752996" y="167322"/>
                    <a:pt x="754328" y="152400"/>
                    <a:pt x="757872" y="138223"/>
                  </a:cubicBezTo>
                  <a:cubicBezTo>
                    <a:pt x="754328" y="113414"/>
                    <a:pt x="757418" y="86696"/>
                    <a:pt x="747240" y="63795"/>
                  </a:cubicBezTo>
                  <a:cubicBezTo>
                    <a:pt x="729394" y="23642"/>
                    <a:pt x="659539" y="50502"/>
                    <a:pt x="640914" y="53163"/>
                  </a:cubicBezTo>
                  <a:cubicBezTo>
                    <a:pt x="633826" y="63795"/>
                    <a:pt x="627632" y="75082"/>
                    <a:pt x="619649" y="85060"/>
                  </a:cubicBezTo>
                  <a:cubicBezTo>
                    <a:pt x="613387" y="92888"/>
                    <a:pt x="603542" y="97730"/>
                    <a:pt x="598384" y="106326"/>
                  </a:cubicBezTo>
                  <a:cubicBezTo>
                    <a:pt x="592618" y="115936"/>
                    <a:pt x="591295" y="127591"/>
                    <a:pt x="587751" y="138223"/>
                  </a:cubicBezTo>
                  <a:cubicBezTo>
                    <a:pt x="587921" y="139245"/>
                    <a:pt x="593872" y="228761"/>
                    <a:pt x="619649" y="233916"/>
                  </a:cubicBezTo>
                  <a:cubicBezTo>
                    <a:pt x="647668" y="239520"/>
                    <a:pt x="676356" y="226828"/>
                    <a:pt x="704710" y="223284"/>
                  </a:cubicBezTo>
                  <a:cubicBezTo>
                    <a:pt x="747840" y="158588"/>
                    <a:pt x="767460" y="159273"/>
                    <a:pt x="736607" y="74428"/>
                  </a:cubicBezTo>
                  <a:cubicBezTo>
                    <a:pt x="731468" y="60297"/>
                    <a:pt x="704710" y="57567"/>
                    <a:pt x="704710" y="42530"/>
                  </a:cubicBezTo>
                  <a:cubicBezTo>
                    <a:pt x="704710" y="29751"/>
                    <a:pt x="725975" y="56707"/>
                    <a:pt x="736607" y="63795"/>
                  </a:cubicBezTo>
                  <a:cubicBezTo>
                    <a:pt x="733063" y="116958"/>
                    <a:pt x="731859" y="170329"/>
                    <a:pt x="725975" y="223284"/>
                  </a:cubicBezTo>
                  <a:cubicBezTo>
                    <a:pt x="724737" y="234423"/>
                    <a:pt x="723267" y="247256"/>
                    <a:pt x="715342" y="255181"/>
                  </a:cubicBezTo>
                  <a:cubicBezTo>
                    <a:pt x="707417" y="263106"/>
                    <a:pt x="694077" y="262270"/>
                    <a:pt x="683444" y="265814"/>
                  </a:cubicBezTo>
                  <a:cubicBezTo>
                    <a:pt x="676356" y="276447"/>
                    <a:pt x="667369" y="286035"/>
                    <a:pt x="662179" y="297712"/>
                  </a:cubicBezTo>
                  <a:cubicBezTo>
                    <a:pt x="653075" y="318195"/>
                    <a:pt x="662179" y="354419"/>
                    <a:pt x="640914" y="361507"/>
                  </a:cubicBezTo>
                  <a:lnTo>
                    <a:pt x="609017" y="372139"/>
                  </a:lnTo>
                  <a:cubicBezTo>
                    <a:pt x="577119" y="368595"/>
                    <a:pt x="543485" y="372475"/>
                    <a:pt x="513323" y="361507"/>
                  </a:cubicBezTo>
                  <a:cubicBezTo>
                    <a:pt x="477414" y="348449"/>
                    <a:pt x="494489" y="280168"/>
                    <a:pt x="502691" y="265814"/>
                  </a:cubicBezTo>
                  <a:cubicBezTo>
                    <a:pt x="508252" y="256083"/>
                    <a:pt x="523956" y="258725"/>
                    <a:pt x="534589" y="255181"/>
                  </a:cubicBezTo>
                  <a:cubicBezTo>
                    <a:pt x="552310" y="258725"/>
                    <a:pt x="571141" y="258695"/>
                    <a:pt x="587751" y="265814"/>
                  </a:cubicBezTo>
                  <a:cubicBezTo>
                    <a:pt x="626093" y="282246"/>
                    <a:pt x="616694" y="348496"/>
                    <a:pt x="619649" y="372139"/>
                  </a:cubicBezTo>
                  <a:cubicBezTo>
                    <a:pt x="623193" y="361507"/>
                    <a:pt x="630282" y="351450"/>
                    <a:pt x="630282" y="340242"/>
                  </a:cubicBezTo>
                  <a:cubicBezTo>
                    <a:pt x="630282" y="293662"/>
                    <a:pt x="629714" y="257895"/>
                    <a:pt x="587751" y="233916"/>
                  </a:cubicBezTo>
                  <a:cubicBezTo>
                    <a:pt x="575063" y="226666"/>
                    <a:pt x="559398" y="226828"/>
                    <a:pt x="545221" y="223284"/>
                  </a:cubicBezTo>
                  <a:cubicBezTo>
                    <a:pt x="552309" y="212651"/>
                    <a:pt x="568587" y="203991"/>
                    <a:pt x="566486" y="191386"/>
                  </a:cubicBezTo>
                  <a:cubicBezTo>
                    <a:pt x="561801" y="163274"/>
                    <a:pt x="522664" y="155513"/>
                    <a:pt x="502691" y="148856"/>
                  </a:cubicBezTo>
                  <a:cubicBezTo>
                    <a:pt x="500212" y="149352"/>
                    <a:pt x="419865" y="158403"/>
                    <a:pt x="417630" y="180753"/>
                  </a:cubicBezTo>
                  <a:cubicBezTo>
                    <a:pt x="414722" y="209834"/>
                    <a:pt x="425826" y="239673"/>
                    <a:pt x="438896" y="265814"/>
                  </a:cubicBezTo>
                  <a:cubicBezTo>
                    <a:pt x="444611" y="277243"/>
                    <a:pt x="460161" y="279991"/>
                    <a:pt x="470793" y="287079"/>
                  </a:cubicBezTo>
                  <a:cubicBezTo>
                    <a:pt x="492058" y="283535"/>
                    <a:pt x="514137" y="283264"/>
                    <a:pt x="534589" y="276446"/>
                  </a:cubicBezTo>
                  <a:cubicBezTo>
                    <a:pt x="546712" y="272405"/>
                    <a:pt x="565215" y="267896"/>
                    <a:pt x="566486" y="255181"/>
                  </a:cubicBezTo>
                  <a:cubicBezTo>
                    <a:pt x="574996" y="170079"/>
                    <a:pt x="560486" y="175210"/>
                    <a:pt x="513323" y="159488"/>
                  </a:cubicBezTo>
                  <a:cubicBezTo>
                    <a:pt x="477881" y="163032"/>
                    <a:pt x="442202" y="164705"/>
                    <a:pt x="406998" y="170121"/>
                  </a:cubicBezTo>
                  <a:cubicBezTo>
                    <a:pt x="395921" y="171825"/>
                    <a:pt x="386041" y="178322"/>
                    <a:pt x="375100" y="180753"/>
                  </a:cubicBezTo>
                  <a:cubicBezTo>
                    <a:pt x="354055" y="185430"/>
                    <a:pt x="332570" y="187842"/>
                    <a:pt x="311305" y="191386"/>
                  </a:cubicBezTo>
                  <a:cubicBezTo>
                    <a:pt x="304217" y="202019"/>
                    <a:pt x="295755" y="211854"/>
                    <a:pt x="290040" y="223284"/>
                  </a:cubicBezTo>
                  <a:cubicBezTo>
                    <a:pt x="272123" y="259118"/>
                    <a:pt x="273549" y="303137"/>
                    <a:pt x="290040" y="340242"/>
                  </a:cubicBezTo>
                  <a:cubicBezTo>
                    <a:pt x="294592" y="350483"/>
                    <a:pt x="311305" y="347330"/>
                    <a:pt x="321937" y="350874"/>
                  </a:cubicBezTo>
                  <a:cubicBezTo>
                    <a:pt x="323663" y="350529"/>
                    <a:pt x="396672" y="338214"/>
                    <a:pt x="406998" y="329609"/>
                  </a:cubicBezTo>
                  <a:cubicBezTo>
                    <a:pt x="420612" y="318264"/>
                    <a:pt x="428263" y="301256"/>
                    <a:pt x="438896" y="287079"/>
                  </a:cubicBezTo>
                  <a:cubicBezTo>
                    <a:pt x="442440" y="276446"/>
                    <a:pt x="449528" y="266389"/>
                    <a:pt x="449528" y="255181"/>
                  </a:cubicBezTo>
                  <a:cubicBezTo>
                    <a:pt x="449528" y="215988"/>
                    <a:pt x="440268" y="214023"/>
                    <a:pt x="417630" y="191386"/>
                  </a:cubicBezTo>
                  <a:cubicBezTo>
                    <a:pt x="392821" y="194930"/>
                    <a:pt x="367777" y="197104"/>
                    <a:pt x="343203" y="202019"/>
                  </a:cubicBezTo>
                  <a:cubicBezTo>
                    <a:pt x="332213" y="204217"/>
                    <a:pt x="313148" y="201596"/>
                    <a:pt x="311305" y="212651"/>
                  </a:cubicBezTo>
                  <a:cubicBezTo>
                    <a:pt x="304869" y="251265"/>
                    <a:pt x="318393" y="290623"/>
                    <a:pt x="321937" y="329609"/>
                  </a:cubicBezTo>
                  <a:cubicBezTo>
                    <a:pt x="353835" y="326065"/>
                    <a:pt x="386771" y="310160"/>
                    <a:pt x="417630" y="318977"/>
                  </a:cubicBezTo>
                  <a:cubicBezTo>
                    <a:pt x="429917" y="322488"/>
                    <a:pt x="398466" y="338269"/>
                    <a:pt x="396365" y="350874"/>
                  </a:cubicBezTo>
                  <a:cubicBezTo>
                    <a:pt x="394523" y="361929"/>
                    <a:pt x="403454" y="372139"/>
                    <a:pt x="406998" y="382772"/>
                  </a:cubicBezTo>
                  <a:cubicBezTo>
                    <a:pt x="417631" y="379228"/>
                    <a:pt x="429571" y="378356"/>
                    <a:pt x="438896" y="372139"/>
                  </a:cubicBezTo>
                  <a:cubicBezTo>
                    <a:pt x="473029" y="349384"/>
                    <a:pt x="470278" y="341785"/>
                    <a:pt x="481426" y="308344"/>
                  </a:cubicBezTo>
                  <a:cubicBezTo>
                    <a:pt x="470793" y="301256"/>
                    <a:pt x="462208" y="288664"/>
                    <a:pt x="449528" y="287079"/>
                  </a:cubicBezTo>
                  <a:cubicBezTo>
                    <a:pt x="431596" y="284838"/>
                    <a:pt x="408126" y="311433"/>
                    <a:pt x="396365" y="297712"/>
                  </a:cubicBezTo>
                  <a:cubicBezTo>
                    <a:pt x="377769" y="276017"/>
                    <a:pt x="390844" y="240764"/>
                    <a:pt x="385733" y="212651"/>
                  </a:cubicBezTo>
                  <a:cubicBezTo>
                    <a:pt x="383728" y="201624"/>
                    <a:pt x="383025" y="188678"/>
                    <a:pt x="375100" y="180753"/>
                  </a:cubicBezTo>
                  <a:cubicBezTo>
                    <a:pt x="367175" y="172828"/>
                    <a:pt x="353835" y="173665"/>
                    <a:pt x="343203" y="170121"/>
                  </a:cubicBezTo>
                  <a:cubicBezTo>
                    <a:pt x="307784" y="172335"/>
                    <a:pt x="187726" y="142172"/>
                    <a:pt x="151817" y="202019"/>
                  </a:cubicBezTo>
                  <a:cubicBezTo>
                    <a:pt x="146051" y="211629"/>
                    <a:pt x="144728" y="223284"/>
                    <a:pt x="141184" y="233916"/>
                  </a:cubicBezTo>
                  <a:cubicBezTo>
                    <a:pt x="150635" y="309523"/>
                    <a:pt x="129279" y="313025"/>
                    <a:pt x="183714" y="340242"/>
                  </a:cubicBezTo>
                  <a:cubicBezTo>
                    <a:pt x="193739" y="345254"/>
                    <a:pt x="204979" y="347330"/>
                    <a:pt x="215612" y="350874"/>
                  </a:cubicBezTo>
                  <a:cubicBezTo>
                    <a:pt x="240421" y="347330"/>
                    <a:pt x="268897" y="353697"/>
                    <a:pt x="290040" y="340242"/>
                  </a:cubicBezTo>
                  <a:cubicBezTo>
                    <a:pt x="311602" y="326521"/>
                    <a:pt x="332570" y="276446"/>
                    <a:pt x="332570" y="276446"/>
                  </a:cubicBezTo>
                  <a:cubicBezTo>
                    <a:pt x="329026" y="265814"/>
                    <a:pt x="329862" y="252474"/>
                    <a:pt x="321937" y="244549"/>
                  </a:cubicBezTo>
                  <a:cubicBezTo>
                    <a:pt x="314012" y="236624"/>
                    <a:pt x="300064" y="238928"/>
                    <a:pt x="290040" y="233916"/>
                  </a:cubicBezTo>
                  <a:cubicBezTo>
                    <a:pt x="278610" y="228201"/>
                    <a:pt x="268775" y="219739"/>
                    <a:pt x="258142" y="212651"/>
                  </a:cubicBezTo>
                  <a:cubicBezTo>
                    <a:pt x="204103" y="215653"/>
                    <a:pt x="89898" y="189510"/>
                    <a:pt x="34858" y="244549"/>
                  </a:cubicBezTo>
                  <a:cubicBezTo>
                    <a:pt x="25822" y="253585"/>
                    <a:pt x="20681" y="265814"/>
                    <a:pt x="13593" y="276446"/>
                  </a:cubicBezTo>
                  <a:cubicBezTo>
                    <a:pt x="1947" y="311387"/>
                    <a:pt x="-10043" y="330776"/>
                    <a:pt x="13593" y="372139"/>
                  </a:cubicBezTo>
                  <a:cubicBezTo>
                    <a:pt x="19154" y="381870"/>
                    <a:pt x="34858" y="379228"/>
                    <a:pt x="45491" y="382772"/>
                  </a:cubicBezTo>
                  <a:cubicBezTo>
                    <a:pt x="63212" y="379228"/>
                    <a:pt x="82963" y="381105"/>
                    <a:pt x="98654" y="372139"/>
                  </a:cubicBezTo>
                  <a:cubicBezTo>
                    <a:pt x="109749" y="365799"/>
                    <a:pt x="110883" y="349278"/>
                    <a:pt x="119919" y="340242"/>
                  </a:cubicBezTo>
                  <a:cubicBezTo>
                    <a:pt x="128955" y="331206"/>
                    <a:pt x="141184" y="326065"/>
                    <a:pt x="151817" y="318977"/>
                  </a:cubicBezTo>
                  <a:cubicBezTo>
                    <a:pt x="145012" y="264535"/>
                    <a:pt x="162539" y="230402"/>
                    <a:pt x="109286" y="212651"/>
                  </a:cubicBezTo>
                  <a:cubicBezTo>
                    <a:pt x="99199" y="209289"/>
                    <a:pt x="88021" y="212651"/>
                    <a:pt x="77389" y="212651"/>
                  </a:cubicBezTo>
                </a:path>
              </a:pathLst>
            </a:custGeom>
            <a:noFill/>
            <a:ln w="28575" cap="flat" cmpd="sng">
              <a:solidFill>
                <a:srgbClr val="00B05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sp>
        <p:nvSpPr>
          <p:cNvPr id="451" name="Google Shape;451;p42">
            <a:extLst>
              <a:ext uri="{C183D7F6-B498-43B3-948B-1728B52AA6E4}">
                <adec:decorative xmlns:adec="http://schemas.microsoft.com/office/drawing/2017/decorative" val="1"/>
              </a:ext>
            </a:extLst>
          </p:cNvPr>
          <p:cNvSpPr/>
          <p:nvPr/>
        </p:nvSpPr>
        <p:spPr>
          <a:xfrm>
            <a:off x="6742787" y="3073978"/>
            <a:ext cx="390746" cy="574159"/>
          </a:xfrm>
          <a:custGeom>
            <a:avLst/>
            <a:gdLst/>
            <a:ahLst/>
            <a:cxnLst/>
            <a:rect l="l" t="t" r="r" b="b"/>
            <a:pathLst>
              <a:path w="520995" h="765545" extrusionOk="0">
                <a:moveTo>
                  <a:pt x="0" y="0"/>
                </a:moveTo>
                <a:cubicBezTo>
                  <a:pt x="7088" y="21265"/>
                  <a:pt x="12940" y="42984"/>
                  <a:pt x="21265" y="63796"/>
                </a:cubicBezTo>
                <a:cubicBezTo>
                  <a:pt x="37612" y="104664"/>
                  <a:pt x="60098" y="132677"/>
                  <a:pt x="85060" y="170121"/>
                </a:cubicBezTo>
                <a:lnTo>
                  <a:pt x="106325" y="202019"/>
                </a:lnTo>
                <a:cubicBezTo>
                  <a:pt x="203909" y="348397"/>
                  <a:pt x="61877" y="156851"/>
                  <a:pt x="148856" y="276447"/>
                </a:cubicBezTo>
                <a:cubicBezTo>
                  <a:pt x="169702" y="305110"/>
                  <a:pt x="187590" y="336446"/>
                  <a:pt x="212651" y="361507"/>
                </a:cubicBezTo>
                <a:cubicBezTo>
                  <a:pt x="223284" y="372140"/>
                  <a:pt x="235317" y="381536"/>
                  <a:pt x="244549" y="393405"/>
                </a:cubicBezTo>
                <a:cubicBezTo>
                  <a:pt x="260240" y="413579"/>
                  <a:pt x="269008" y="439128"/>
                  <a:pt x="287079" y="457200"/>
                </a:cubicBezTo>
                <a:cubicBezTo>
                  <a:pt x="294167" y="464289"/>
                  <a:pt x="302082" y="470638"/>
                  <a:pt x="308344" y="478466"/>
                </a:cubicBezTo>
                <a:cubicBezTo>
                  <a:pt x="375323" y="562191"/>
                  <a:pt x="278097" y="451006"/>
                  <a:pt x="350874" y="552893"/>
                </a:cubicBezTo>
                <a:cubicBezTo>
                  <a:pt x="359614" y="565129"/>
                  <a:pt x="374032" y="572555"/>
                  <a:pt x="382772" y="584791"/>
                </a:cubicBezTo>
                <a:cubicBezTo>
                  <a:pt x="431826" y="653467"/>
                  <a:pt x="373052" y="606665"/>
                  <a:pt x="435935" y="648586"/>
                </a:cubicBezTo>
                <a:cubicBezTo>
                  <a:pt x="454648" y="704730"/>
                  <a:pt x="440350" y="671159"/>
                  <a:pt x="489097" y="744279"/>
                </a:cubicBezTo>
                <a:cubicBezTo>
                  <a:pt x="496186" y="754912"/>
                  <a:pt x="510362" y="758456"/>
                  <a:pt x="520995" y="765545"/>
                </a:cubicBezTo>
                <a:cubicBezTo>
                  <a:pt x="517451" y="726559"/>
                  <a:pt x="524109" y="685241"/>
                  <a:pt x="510363" y="648586"/>
                </a:cubicBezTo>
                <a:cubicBezTo>
                  <a:pt x="505876" y="636621"/>
                  <a:pt x="493138" y="668361"/>
                  <a:pt x="489097" y="680484"/>
                </a:cubicBezTo>
                <a:cubicBezTo>
                  <a:pt x="482280" y="700936"/>
                  <a:pt x="482009" y="723014"/>
                  <a:pt x="478465" y="744279"/>
                </a:cubicBezTo>
                <a:cubicBezTo>
                  <a:pt x="414670" y="737191"/>
                  <a:pt x="347973" y="743311"/>
                  <a:pt x="287079" y="723014"/>
                </a:cubicBezTo>
                <a:cubicBezTo>
                  <a:pt x="276446" y="719470"/>
                  <a:pt x="265958" y="715461"/>
                  <a:pt x="255181" y="712382"/>
                </a:cubicBezTo>
                <a:cubicBezTo>
                  <a:pt x="241130" y="708368"/>
                  <a:pt x="227028" y="704363"/>
                  <a:pt x="212651" y="701749"/>
                </a:cubicBezTo>
                <a:cubicBezTo>
                  <a:pt x="187994" y="697266"/>
                  <a:pt x="138223" y="691117"/>
                  <a:pt x="138223" y="691117"/>
                </a:cubicBezTo>
              </a:path>
            </a:pathLst>
          </a:custGeom>
          <a:noFill/>
          <a:ln w="28575" cap="flat" cmpd="sng">
            <a:solidFill>
              <a:srgbClr val="D9959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nvGrpSpPr>
          <p:cNvPr id="452" name="Google Shape;452;p42">
            <a:extLst>
              <a:ext uri="{C183D7F6-B498-43B3-948B-1728B52AA6E4}">
                <adec:decorative xmlns:adec="http://schemas.microsoft.com/office/drawing/2017/decorative" val="1"/>
              </a:ext>
            </a:extLst>
          </p:cNvPr>
          <p:cNvGrpSpPr/>
          <p:nvPr/>
        </p:nvGrpSpPr>
        <p:grpSpPr>
          <a:xfrm>
            <a:off x="2252506" y="673678"/>
            <a:ext cx="632168" cy="382772"/>
            <a:chOff x="1477016" y="1626781"/>
            <a:chExt cx="842890" cy="510363"/>
          </a:xfrm>
        </p:grpSpPr>
        <p:sp>
          <p:nvSpPr>
            <p:cNvPr id="453" name="Google Shape;453;p42"/>
            <p:cNvSpPr/>
            <p:nvPr/>
          </p:nvSpPr>
          <p:spPr>
            <a:xfrm>
              <a:off x="1477016" y="1828607"/>
              <a:ext cx="256091" cy="308537"/>
            </a:xfrm>
            <a:custGeom>
              <a:avLst/>
              <a:gdLst/>
              <a:ahLst/>
              <a:cxnLst/>
              <a:rect l="l" t="t" r="r" b="b"/>
              <a:pathLst>
                <a:path w="256091" h="308537" extrusionOk="0">
                  <a:moveTo>
                    <a:pt x="75337" y="308537"/>
                  </a:moveTo>
                  <a:cubicBezTo>
                    <a:pt x="68249" y="290816"/>
                    <a:pt x="60595" y="273311"/>
                    <a:pt x="54072" y="255374"/>
                  </a:cubicBezTo>
                  <a:cubicBezTo>
                    <a:pt x="46412" y="234308"/>
                    <a:pt x="45241" y="210230"/>
                    <a:pt x="32807" y="191579"/>
                  </a:cubicBezTo>
                  <a:lnTo>
                    <a:pt x="11542" y="159681"/>
                  </a:lnTo>
                  <a:cubicBezTo>
                    <a:pt x="7998" y="149049"/>
                    <a:pt x="-3252" y="138190"/>
                    <a:pt x="910" y="127784"/>
                  </a:cubicBezTo>
                  <a:cubicBezTo>
                    <a:pt x="5656" y="115919"/>
                    <a:pt x="20157" y="108326"/>
                    <a:pt x="32807" y="106519"/>
                  </a:cubicBezTo>
                  <a:cubicBezTo>
                    <a:pt x="42155" y="105184"/>
                    <a:pt x="95264" y="123793"/>
                    <a:pt x="107235" y="127784"/>
                  </a:cubicBezTo>
                  <a:cubicBezTo>
                    <a:pt x="114323" y="117151"/>
                    <a:pt x="125401" y="108283"/>
                    <a:pt x="128500" y="95886"/>
                  </a:cubicBezTo>
                  <a:cubicBezTo>
                    <a:pt x="154067" y="-6381"/>
                    <a:pt x="103903" y="-11551"/>
                    <a:pt x="171031" y="10826"/>
                  </a:cubicBezTo>
                  <a:cubicBezTo>
                    <a:pt x="174575" y="21458"/>
                    <a:pt x="176220" y="32926"/>
                    <a:pt x="181663" y="42723"/>
                  </a:cubicBezTo>
                  <a:cubicBezTo>
                    <a:pt x="194075" y="65064"/>
                    <a:pt x="216111" y="82273"/>
                    <a:pt x="224193" y="106519"/>
                  </a:cubicBezTo>
                  <a:cubicBezTo>
                    <a:pt x="227737" y="117151"/>
                    <a:pt x="229814" y="128392"/>
                    <a:pt x="234826" y="138416"/>
                  </a:cubicBezTo>
                  <a:cubicBezTo>
                    <a:pt x="240541" y="149846"/>
                    <a:pt x="256091" y="170314"/>
                    <a:pt x="256091" y="170314"/>
                  </a:cubicBezTo>
                </a:path>
              </a:pathLst>
            </a:custGeom>
            <a:noFill/>
            <a:ln w="28575" cap="flat" cmpd="sng">
              <a:solidFill>
                <a:srgbClr val="D9959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54" name="Google Shape;454;p42"/>
            <p:cNvSpPr/>
            <p:nvPr/>
          </p:nvSpPr>
          <p:spPr>
            <a:xfrm>
              <a:off x="1733107" y="1765005"/>
              <a:ext cx="170148" cy="202018"/>
            </a:xfrm>
            <a:custGeom>
              <a:avLst/>
              <a:gdLst/>
              <a:ahLst/>
              <a:cxnLst/>
              <a:rect l="l" t="t" r="r" b="b"/>
              <a:pathLst>
                <a:path w="170148" h="202018" extrusionOk="0">
                  <a:moveTo>
                    <a:pt x="106326" y="0"/>
                  </a:moveTo>
                  <a:cubicBezTo>
                    <a:pt x="74428" y="3544"/>
                    <a:pt x="40432" y="-1287"/>
                    <a:pt x="10633" y="10632"/>
                  </a:cubicBezTo>
                  <a:cubicBezTo>
                    <a:pt x="227" y="14794"/>
                    <a:pt x="0" y="31322"/>
                    <a:pt x="0" y="42530"/>
                  </a:cubicBezTo>
                  <a:cubicBezTo>
                    <a:pt x="0" y="74952"/>
                    <a:pt x="12876" y="98227"/>
                    <a:pt x="21265" y="127590"/>
                  </a:cubicBezTo>
                  <a:cubicBezTo>
                    <a:pt x="38430" y="187666"/>
                    <a:pt x="20791" y="153460"/>
                    <a:pt x="53163" y="202018"/>
                  </a:cubicBezTo>
                  <a:cubicBezTo>
                    <a:pt x="70884" y="198474"/>
                    <a:pt x="88891" y="196141"/>
                    <a:pt x="106326" y="191386"/>
                  </a:cubicBezTo>
                  <a:cubicBezTo>
                    <a:pt x="173483" y="173071"/>
                    <a:pt x="170121" y="191893"/>
                    <a:pt x="170121" y="159488"/>
                  </a:cubicBezTo>
                </a:path>
              </a:pathLst>
            </a:custGeom>
            <a:noFill/>
            <a:ln w="28575" cap="flat" cmpd="sng">
              <a:solidFill>
                <a:srgbClr val="D9959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55" name="Google Shape;455;p42"/>
            <p:cNvSpPr/>
            <p:nvPr/>
          </p:nvSpPr>
          <p:spPr>
            <a:xfrm>
              <a:off x="1775637" y="1871330"/>
              <a:ext cx="106326" cy="31898"/>
            </a:xfrm>
            <a:custGeom>
              <a:avLst/>
              <a:gdLst/>
              <a:ahLst/>
              <a:cxnLst/>
              <a:rect l="l" t="t" r="r" b="b"/>
              <a:pathLst>
                <a:path w="106326" h="31898" extrusionOk="0">
                  <a:moveTo>
                    <a:pt x="0" y="31898"/>
                  </a:moveTo>
                  <a:cubicBezTo>
                    <a:pt x="17721" y="28354"/>
                    <a:pt x="35631" y="25648"/>
                    <a:pt x="53163" y="21265"/>
                  </a:cubicBezTo>
                  <a:cubicBezTo>
                    <a:pt x="79445" y="14695"/>
                    <a:pt x="84324" y="11001"/>
                    <a:pt x="106326" y="0"/>
                  </a:cubicBezTo>
                </a:path>
              </a:pathLst>
            </a:custGeom>
            <a:noFill/>
            <a:ln w="28575" cap="flat" cmpd="sng">
              <a:solidFill>
                <a:srgbClr val="D9959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56" name="Google Shape;456;p42"/>
            <p:cNvSpPr/>
            <p:nvPr/>
          </p:nvSpPr>
          <p:spPr>
            <a:xfrm>
              <a:off x="1932643" y="1711842"/>
              <a:ext cx="151338" cy="223284"/>
            </a:xfrm>
            <a:custGeom>
              <a:avLst/>
              <a:gdLst/>
              <a:ahLst/>
              <a:cxnLst/>
              <a:rect l="l" t="t" r="r" b="b"/>
              <a:pathLst>
                <a:path w="151338" h="223284" extrusionOk="0">
                  <a:moveTo>
                    <a:pt x="45013" y="0"/>
                  </a:moveTo>
                  <a:cubicBezTo>
                    <a:pt x="30836" y="17721"/>
                    <a:pt x="6427" y="30814"/>
                    <a:pt x="2483" y="53163"/>
                  </a:cubicBezTo>
                  <a:cubicBezTo>
                    <a:pt x="-1524" y="75870"/>
                    <a:pt x="-5857" y="180461"/>
                    <a:pt x="34380" y="212651"/>
                  </a:cubicBezTo>
                  <a:cubicBezTo>
                    <a:pt x="43132" y="219653"/>
                    <a:pt x="55645" y="219740"/>
                    <a:pt x="66278" y="223284"/>
                  </a:cubicBezTo>
                  <a:cubicBezTo>
                    <a:pt x="91087" y="219740"/>
                    <a:pt x="118291" y="223859"/>
                    <a:pt x="140706" y="212651"/>
                  </a:cubicBezTo>
                  <a:cubicBezTo>
                    <a:pt x="150730" y="207639"/>
                    <a:pt x="151338" y="191961"/>
                    <a:pt x="151338" y="180753"/>
                  </a:cubicBezTo>
                  <a:cubicBezTo>
                    <a:pt x="151338" y="161355"/>
                    <a:pt x="145117" y="101107"/>
                    <a:pt x="119441" y="85060"/>
                  </a:cubicBezTo>
                  <a:cubicBezTo>
                    <a:pt x="76451" y="58191"/>
                    <a:pt x="48322" y="63795"/>
                    <a:pt x="2483" y="63795"/>
                  </a:cubicBezTo>
                </a:path>
              </a:pathLst>
            </a:custGeom>
            <a:noFill/>
            <a:ln w="28575" cap="flat" cmpd="sng">
              <a:solidFill>
                <a:srgbClr val="D9959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57" name="Google Shape;457;p42"/>
            <p:cNvSpPr/>
            <p:nvPr/>
          </p:nvSpPr>
          <p:spPr>
            <a:xfrm>
              <a:off x="2073349" y="1626781"/>
              <a:ext cx="246557" cy="244549"/>
            </a:xfrm>
            <a:custGeom>
              <a:avLst/>
              <a:gdLst/>
              <a:ahLst/>
              <a:cxnLst/>
              <a:rect l="l" t="t" r="r" b="b"/>
              <a:pathLst>
                <a:path w="246557" h="244549" extrusionOk="0">
                  <a:moveTo>
                    <a:pt x="0" y="63796"/>
                  </a:moveTo>
                  <a:cubicBezTo>
                    <a:pt x="14177" y="81517"/>
                    <a:pt x="28914" y="98804"/>
                    <a:pt x="42530" y="116959"/>
                  </a:cubicBezTo>
                  <a:cubicBezTo>
                    <a:pt x="50197" y="127182"/>
                    <a:pt x="55305" y="139305"/>
                    <a:pt x="63795" y="148856"/>
                  </a:cubicBezTo>
                  <a:cubicBezTo>
                    <a:pt x="83775" y="171333"/>
                    <a:pt x="106326" y="191387"/>
                    <a:pt x="127591" y="212652"/>
                  </a:cubicBezTo>
                  <a:lnTo>
                    <a:pt x="159488" y="244549"/>
                  </a:lnTo>
                  <a:cubicBezTo>
                    <a:pt x="163032" y="233917"/>
                    <a:pt x="170121" y="223860"/>
                    <a:pt x="170121" y="212652"/>
                  </a:cubicBezTo>
                  <a:cubicBezTo>
                    <a:pt x="170121" y="199303"/>
                    <a:pt x="153870" y="153265"/>
                    <a:pt x="148856" y="138224"/>
                  </a:cubicBezTo>
                  <a:cubicBezTo>
                    <a:pt x="167969" y="80882"/>
                    <a:pt x="148209" y="112189"/>
                    <a:pt x="180753" y="138224"/>
                  </a:cubicBezTo>
                  <a:cubicBezTo>
                    <a:pt x="189505" y="145225"/>
                    <a:pt x="202018" y="145312"/>
                    <a:pt x="212651" y="148856"/>
                  </a:cubicBezTo>
                  <a:cubicBezTo>
                    <a:pt x="223284" y="155944"/>
                    <a:pt x="242742" y="182771"/>
                    <a:pt x="244549" y="170121"/>
                  </a:cubicBezTo>
                  <a:cubicBezTo>
                    <a:pt x="252584" y="113874"/>
                    <a:pt x="233916" y="0"/>
                    <a:pt x="233916" y="0"/>
                  </a:cubicBezTo>
                </a:path>
              </a:pathLst>
            </a:custGeom>
            <a:noFill/>
            <a:ln w="28575" cap="flat" cmpd="sng">
              <a:solidFill>
                <a:srgbClr val="D9959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458" name="Google Shape;458;p42">
            <a:extLst>
              <a:ext uri="{C183D7F6-B498-43B3-948B-1728B52AA6E4}">
                <adec:decorative xmlns:adec="http://schemas.microsoft.com/office/drawing/2017/decorative" val="1"/>
              </a:ext>
            </a:extLst>
          </p:cNvPr>
          <p:cNvGrpSpPr/>
          <p:nvPr/>
        </p:nvGrpSpPr>
        <p:grpSpPr>
          <a:xfrm>
            <a:off x="2125455" y="809242"/>
            <a:ext cx="1260101" cy="966443"/>
            <a:chOff x="1307615" y="1807535"/>
            <a:chExt cx="1680134" cy="1288590"/>
          </a:xfrm>
        </p:grpSpPr>
        <p:grpSp>
          <p:nvGrpSpPr>
            <p:cNvPr id="459" name="Google Shape;459;p42"/>
            <p:cNvGrpSpPr/>
            <p:nvPr/>
          </p:nvGrpSpPr>
          <p:grpSpPr>
            <a:xfrm>
              <a:off x="2179674" y="1807535"/>
              <a:ext cx="808075" cy="840015"/>
              <a:chOff x="2179674" y="1807535"/>
              <a:chExt cx="808075" cy="840015"/>
            </a:xfrm>
          </p:grpSpPr>
          <p:sp>
            <p:nvSpPr>
              <p:cNvPr id="460" name="Google Shape;460;p42"/>
              <p:cNvSpPr/>
              <p:nvPr/>
            </p:nvSpPr>
            <p:spPr>
              <a:xfrm>
                <a:off x="2371060" y="1807535"/>
                <a:ext cx="170122" cy="308344"/>
              </a:xfrm>
              <a:custGeom>
                <a:avLst/>
                <a:gdLst/>
                <a:ahLst/>
                <a:cxnLst/>
                <a:rect l="l" t="t" r="r" b="b"/>
                <a:pathLst>
                  <a:path w="170122" h="308344" extrusionOk="0">
                    <a:moveTo>
                      <a:pt x="159489" y="0"/>
                    </a:moveTo>
                    <a:cubicBezTo>
                      <a:pt x="169938" y="104495"/>
                      <a:pt x="176966" y="95259"/>
                      <a:pt x="159489" y="191386"/>
                    </a:cubicBezTo>
                    <a:cubicBezTo>
                      <a:pt x="157484" y="202413"/>
                      <a:pt x="155073" y="213959"/>
                      <a:pt x="148856" y="223284"/>
                    </a:cubicBezTo>
                    <a:cubicBezTo>
                      <a:pt x="140515" y="235795"/>
                      <a:pt x="130103" y="247879"/>
                      <a:pt x="116959" y="255181"/>
                    </a:cubicBezTo>
                    <a:cubicBezTo>
                      <a:pt x="97364" y="266067"/>
                      <a:pt x="53163" y="276446"/>
                      <a:pt x="53163" y="276446"/>
                    </a:cubicBezTo>
                    <a:cubicBezTo>
                      <a:pt x="46075" y="283535"/>
                      <a:pt x="40494" y="292554"/>
                      <a:pt x="31898" y="297712"/>
                    </a:cubicBezTo>
                    <a:cubicBezTo>
                      <a:pt x="22287" y="303478"/>
                      <a:pt x="0" y="308344"/>
                      <a:pt x="0" y="308344"/>
                    </a:cubicBezTo>
                  </a:path>
                </a:pathLst>
              </a:custGeom>
              <a:noFill/>
              <a:ln w="28575" cap="flat" cmpd="sng">
                <a:solidFill>
                  <a:srgbClr val="D9959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61" name="Google Shape;461;p42"/>
              <p:cNvSpPr/>
              <p:nvPr/>
            </p:nvSpPr>
            <p:spPr>
              <a:xfrm>
                <a:off x="2339163" y="2041451"/>
                <a:ext cx="382772" cy="300042"/>
              </a:xfrm>
              <a:custGeom>
                <a:avLst/>
                <a:gdLst/>
                <a:ahLst/>
                <a:cxnLst/>
                <a:rect l="l" t="t" r="r" b="b"/>
                <a:pathLst>
                  <a:path w="382772" h="300042" extrusionOk="0">
                    <a:moveTo>
                      <a:pt x="382772" y="0"/>
                    </a:moveTo>
                    <a:cubicBezTo>
                      <a:pt x="372139" y="21265"/>
                      <a:pt x="360530" y="42070"/>
                      <a:pt x="350874" y="63796"/>
                    </a:cubicBezTo>
                    <a:cubicBezTo>
                      <a:pt x="346322" y="74037"/>
                      <a:pt x="345254" y="85669"/>
                      <a:pt x="340242" y="95693"/>
                    </a:cubicBezTo>
                    <a:cubicBezTo>
                      <a:pt x="326828" y="122521"/>
                      <a:pt x="317492" y="129076"/>
                      <a:pt x="297711" y="148856"/>
                    </a:cubicBezTo>
                    <a:cubicBezTo>
                      <a:pt x="275145" y="216560"/>
                      <a:pt x="307488" y="149427"/>
                      <a:pt x="244549" y="191386"/>
                    </a:cubicBezTo>
                    <a:cubicBezTo>
                      <a:pt x="233916" y="198474"/>
                      <a:pt x="232901" y="214869"/>
                      <a:pt x="223284" y="223284"/>
                    </a:cubicBezTo>
                    <a:cubicBezTo>
                      <a:pt x="133886" y="301507"/>
                      <a:pt x="190872" y="244806"/>
                      <a:pt x="127590" y="276447"/>
                    </a:cubicBezTo>
                    <a:cubicBezTo>
                      <a:pt x="116161" y="282162"/>
                      <a:pt x="108298" y="295611"/>
                      <a:pt x="95693" y="297712"/>
                    </a:cubicBezTo>
                    <a:cubicBezTo>
                      <a:pt x="64229" y="302956"/>
                      <a:pt x="31898" y="297712"/>
                      <a:pt x="0" y="297712"/>
                    </a:cubicBezTo>
                  </a:path>
                </a:pathLst>
              </a:custGeom>
              <a:noFill/>
              <a:ln w="28575" cap="flat" cmpd="sng">
                <a:solidFill>
                  <a:srgbClr val="D9959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62" name="Google Shape;462;p42"/>
              <p:cNvSpPr/>
              <p:nvPr/>
            </p:nvSpPr>
            <p:spPr>
              <a:xfrm>
                <a:off x="2179674" y="2169042"/>
                <a:ext cx="808075" cy="478508"/>
              </a:xfrm>
              <a:custGeom>
                <a:avLst/>
                <a:gdLst/>
                <a:ahLst/>
                <a:cxnLst/>
                <a:rect l="l" t="t" r="r" b="b"/>
                <a:pathLst>
                  <a:path w="808075" h="478508" extrusionOk="0">
                    <a:moveTo>
                      <a:pt x="808075" y="0"/>
                    </a:moveTo>
                    <a:cubicBezTo>
                      <a:pt x="806184" y="9456"/>
                      <a:pt x="792439" y="82558"/>
                      <a:pt x="786810" y="95693"/>
                    </a:cubicBezTo>
                    <a:cubicBezTo>
                      <a:pt x="781776" y="107439"/>
                      <a:pt x="771260" y="116161"/>
                      <a:pt x="765545" y="127591"/>
                    </a:cubicBezTo>
                    <a:cubicBezTo>
                      <a:pt x="721524" y="215632"/>
                      <a:pt x="794590" y="99970"/>
                      <a:pt x="733647" y="191386"/>
                    </a:cubicBezTo>
                    <a:cubicBezTo>
                      <a:pt x="730103" y="205563"/>
                      <a:pt x="732790" y="223054"/>
                      <a:pt x="723014" y="233916"/>
                    </a:cubicBezTo>
                    <a:cubicBezTo>
                      <a:pt x="699305" y="260260"/>
                      <a:pt x="667443" y="278051"/>
                      <a:pt x="637954" y="297711"/>
                    </a:cubicBezTo>
                    <a:cubicBezTo>
                      <a:pt x="579680" y="336561"/>
                      <a:pt x="617486" y="313262"/>
                      <a:pt x="520996" y="361507"/>
                    </a:cubicBezTo>
                    <a:cubicBezTo>
                      <a:pt x="507547" y="368232"/>
                      <a:pt x="502243" y="386102"/>
                      <a:pt x="489098" y="393405"/>
                    </a:cubicBezTo>
                    <a:cubicBezTo>
                      <a:pt x="458380" y="410471"/>
                      <a:pt x="367771" y="426759"/>
                      <a:pt x="340242" y="435935"/>
                    </a:cubicBezTo>
                    <a:cubicBezTo>
                      <a:pt x="263765" y="461427"/>
                      <a:pt x="359269" y="430499"/>
                      <a:pt x="265814" y="457200"/>
                    </a:cubicBezTo>
                    <a:cubicBezTo>
                      <a:pt x="255038" y="460279"/>
                      <a:pt x="245063" y="466659"/>
                      <a:pt x="233917" y="467832"/>
                    </a:cubicBezTo>
                    <a:cubicBezTo>
                      <a:pt x="120301" y="479792"/>
                      <a:pt x="91522" y="478465"/>
                      <a:pt x="0" y="478465"/>
                    </a:cubicBezTo>
                  </a:path>
                </a:pathLst>
              </a:custGeom>
              <a:noFill/>
              <a:ln w="28575" cap="flat" cmpd="sng">
                <a:solidFill>
                  <a:srgbClr val="D9959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sp>
          <p:nvSpPr>
            <p:cNvPr id="463" name="Google Shape;463;p42"/>
            <p:cNvSpPr/>
            <p:nvPr/>
          </p:nvSpPr>
          <p:spPr>
            <a:xfrm>
              <a:off x="1307615" y="2934586"/>
              <a:ext cx="447419" cy="161539"/>
            </a:xfrm>
            <a:custGeom>
              <a:avLst/>
              <a:gdLst/>
              <a:ahLst/>
              <a:cxnLst/>
              <a:rect l="l" t="t" r="r" b="b"/>
              <a:pathLst>
                <a:path w="447419" h="161539" extrusionOk="0">
                  <a:moveTo>
                    <a:pt x="53352" y="21265"/>
                  </a:moveTo>
                  <a:cubicBezTo>
                    <a:pt x="56498" y="40140"/>
                    <a:pt x="57709" y="101221"/>
                    <a:pt x="85250" y="116958"/>
                  </a:cubicBezTo>
                  <a:cubicBezTo>
                    <a:pt x="100941" y="125924"/>
                    <a:pt x="120692" y="124047"/>
                    <a:pt x="138413" y="127591"/>
                  </a:cubicBezTo>
                  <a:cubicBezTo>
                    <a:pt x="149046" y="134679"/>
                    <a:pt x="158881" y="143141"/>
                    <a:pt x="170311" y="148856"/>
                  </a:cubicBezTo>
                  <a:cubicBezTo>
                    <a:pt x="222014" y="174707"/>
                    <a:pt x="269797" y="153856"/>
                    <a:pt x="329799" y="148856"/>
                  </a:cubicBezTo>
                  <a:cubicBezTo>
                    <a:pt x="409983" y="122127"/>
                    <a:pt x="311140" y="158184"/>
                    <a:pt x="393594" y="116958"/>
                  </a:cubicBezTo>
                  <a:cubicBezTo>
                    <a:pt x="403619" y="111946"/>
                    <a:pt x="414859" y="109870"/>
                    <a:pt x="425492" y="106326"/>
                  </a:cubicBezTo>
                  <a:cubicBezTo>
                    <a:pt x="432580" y="95693"/>
                    <a:pt x="444656" y="87033"/>
                    <a:pt x="446757" y="74428"/>
                  </a:cubicBezTo>
                  <a:cubicBezTo>
                    <a:pt x="448600" y="63373"/>
                    <a:pt x="447066" y="44961"/>
                    <a:pt x="436125" y="42530"/>
                  </a:cubicBezTo>
                  <a:cubicBezTo>
                    <a:pt x="377207" y="29437"/>
                    <a:pt x="315622" y="35442"/>
                    <a:pt x="255371" y="31898"/>
                  </a:cubicBezTo>
                  <a:cubicBezTo>
                    <a:pt x="227018" y="28354"/>
                    <a:pt x="198424" y="26376"/>
                    <a:pt x="170311" y="21265"/>
                  </a:cubicBezTo>
                  <a:cubicBezTo>
                    <a:pt x="159284" y="19260"/>
                    <a:pt x="149403" y="12831"/>
                    <a:pt x="138413" y="10633"/>
                  </a:cubicBezTo>
                  <a:cubicBezTo>
                    <a:pt x="113838" y="5718"/>
                    <a:pt x="88794" y="3544"/>
                    <a:pt x="63985" y="0"/>
                  </a:cubicBezTo>
                  <a:cubicBezTo>
                    <a:pt x="-6802" y="11798"/>
                    <a:pt x="190" y="-10925"/>
                    <a:pt x="190" y="31898"/>
                  </a:cubicBezTo>
                </a:path>
              </a:pathLst>
            </a:custGeom>
            <a:noFill/>
            <a:ln w="28575" cap="flat" cmpd="sng">
              <a:solidFill>
                <a:srgbClr val="D9959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464" name="Google Shape;464;p42">
            <a:extLst>
              <a:ext uri="{C183D7F6-B498-43B3-948B-1728B52AA6E4}">
                <adec:decorative xmlns:adec="http://schemas.microsoft.com/office/drawing/2017/decorative" val="1"/>
              </a:ext>
            </a:extLst>
          </p:cNvPr>
          <p:cNvGrpSpPr/>
          <p:nvPr/>
        </p:nvGrpSpPr>
        <p:grpSpPr>
          <a:xfrm>
            <a:off x="4459445" y="3339791"/>
            <a:ext cx="299194" cy="331673"/>
            <a:chOff x="4419600" y="5257800"/>
            <a:chExt cx="398925" cy="442230"/>
          </a:xfrm>
        </p:grpSpPr>
        <p:sp>
          <p:nvSpPr>
            <p:cNvPr id="465" name="Google Shape;465;p42"/>
            <p:cNvSpPr/>
            <p:nvPr/>
          </p:nvSpPr>
          <p:spPr>
            <a:xfrm>
              <a:off x="4437525" y="5257800"/>
              <a:ext cx="372139" cy="308344"/>
            </a:xfrm>
            <a:custGeom>
              <a:avLst/>
              <a:gdLst/>
              <a:ahLst/>
              <a:cxnLst/>
              <a:rect l="l" t="t" r="r" b="b"/>
              <a:pathLst>
                <a:path w="372139" h="308344" extrusionOk="0">
                  <a:moveTo>
                    <a:pt x="180753" y="0"/>
                  </a:moveTo>
                  <a:cubicBezTo>
                    <a:pt x="163032" y="17721"/>
                    <a:pt x="146986" y="37292"/>
                    <a:pt x="127590" y="53162"/>
                  </a:cubicBezTo>
                  <a:cubicBezTo>
                    <a:pt x="107810" y="69346"/>
                    <a:pt x="63795" y="95693"/>
                    <a:pt x="63795" y="95693"/>
                  </a:cubicBezTo>
                  <a:cubicBezTo>
                    <a:pt x="56707" y="106325"/>
                    <a:pt x="51566" y="118554"/>
                    <a:pt x="42530" y="127590"/>
                  </a:cubicBezTo>
                  <a:cubicBezTo>
                    <a:pt x="33494" y="136626"/>
                    <a:pt x="18615" y="138876"/>
                    <a:pt x="10632" y="148855"/>
                  </a:cubicBezTo>
                  <a:cubicBezTo>
                    <a:pt x="3631" y="157607"/>
                    <a:pt x="3544" y="170120"/>
                    <a:pt x="0" y="180753"/>
                  </a:cubicBezTo>
                  <a:cubicBezTo>
                    <a:pt x="19399" y="209852"/>
                    <a:pt x="19586" y="218994"/>
                    <a:pt x="53162" y="233916"/>
                  </a:cubicBezTo>
                  <a:cubicBezTo>
                    <a:pt x="73646" y="243020"/>
                    <a:pt x="116958" y="255181"/>
                    <a:pt x="116958" y="255181"/>
                  </a:cubicBezTo>
                  <a:cubicBezTo>
                    <a:pt x="180454" y="318677"/>
                    <a:pt x="145808" y="314423"/>
                    <a:pt x="212651" y="297711"/>
                  </a:cubicBezTo>
                  <a:cubicBezTo>
                    <a:pt x="226828" y="283534"/>
                    <a:pt x="242657" y="270837"/>
                    <a:pt x="255181" y="255181"/>
                  </a:cubicBezTo>
                  <a:cubicBezTo>
                    <a:pt x="271147" y="235224"/>
                    <a:pt x="276446" y="205563"/>
                    <a:pt x="297711" y="191386"/>
                  </a:cubicBezTo>
                  <a:cubicBezTo>
                    <a:pt x="308344" y="184298"/>
                    <a:pt x="319630" y="178104"/>
                    <a:pt x="329609" y="170121"/>
                  </a:cubicBezTo>
                  <a:cubicBezTo>
                    <a:pt x="351250" y="152808"/>
                    <a:pt x="356351" y="140639"/>
                    <a:pt x="372139" y="116958"/>
                  </a:cubicBezTo>
                  <a:cubicBezTo>
                    <a:pt x="306075" y="83926"/>
                    <a:pt x="354633" y="104361"/>
                    <a:pt x="287079" y="85060"/>
                  </a:cubicBezTo>
                  <a:cubicBezTo>
                    <a:pt x="276302" y="81981"/>
                    <a:pt x="266236" y="76271"/>
                    <a:pt x="255181" y="74428"/>
                  </a:cubicBezTo>
                  <a:cubicBezTo>
                    <a:pt x="177292" y="61447"/>
                    <a:pt x="165782" y="63795"/>
                    <a:pt x="95693" y="63795"/>
                  </a:cubicBezTo>
                </a:path>
              </a:pathLst>
            </a:custGeom>
            <a:noFill/>
            <a:ln w="28575" cap="flat" cmpd="sng">
              <a:solidFill>
                <a:srgbClr val="D9959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66" name="Google Shape;466;p42"/>
            <p:cNvSpPr/>
            <p:nvPr/>
          </p:nvSpPr>
          <p:spPr>
            <a:xfrm>
              <a:off x="4419600" y="5410200"/>
              <a:ext cx="398925" cy="289830"/>
            </a:xfrm>
            <a:custGeom>
              <a:avLst/>
              <a:gdLst/>
              <a:ahLst/>
              <a:cxnLst/>
              <a:rect l="l" t="t" r="r" b="b"/>
              <a:pathLst>
                <a:path w="398925" h="289830" extrusionOk="0">
                  <a:moveTo>
                    <a:pt x="1118" y="21265"/>
                  </a:moveTo>
                  <a:cubicBezTo>
                    <a:pt x="4662" y="77972"/>
                    <a:pt x="-8842" y="138432"/>
                    <a:pt x="11751" y="191386"/>
                  </a:cubicBezTo>
                  <a:cubicBezTo>
                    <a:pt x="19875" y="212277"/>
                    <a:pt x="55497" y="202627"/>
                    <a:pt x="75546" y="212651"/>
                  </a:cubicBezTo>
                  <a:cubicBezTo>
                    <a:pt x="138127" y="243941"/>
                    <a:pt x="103038" y="228903"/>
                    <a:pt x="181872" y="255181"/>
                  </a:cubicBezTo>
                  <a:lnTo>
                    <a:pt x="213770" y="265814"/>
                  </a:lnTo>
                  <a:cubicBezTo>
                    <a:pt x="238911" y="190387"/>
                    <a:pt x="208023" y="265470"/>
                    <a:pt x="235035" y="287079"/>
                  </a:cubicBezTo>
                  <a:cubicBezTo>
                    <a:pt x="246446" y="296208"/>
                    <a:pt x="263388" y="279990"/>
                    <a:pt x="277565" y="276446"/>
                  </a:cubicBezTo>
                  <a:cubicBezTo>
                    <a:pt x="288198" y="265813"/>
                    <a:pt x="297911" y="254174"/>
                    <a:pt x="309463" y="244548"/>
                  </a:cubicBezTo>
                  <a:cubicBezTo>
                    <a:pt x="319280" y="236367"/>
                    <a:pt x="332324" y="232319"/>
                    <a:pt x="341360" y="223283"/>
                  </a:cubicBezTo>
                  <a:cubicBezTo>
                    <a:pt x="350396" y="214247"/>
                    <a:pt x="352647" y="199369"/>
                    <a:pt x="362625" y="191386"/>
                  </a:cubicBezTo>
                  <a:cubicBezTo>
                    <a:pt x="371377" y="184385"/>
                    <a:pt x="392680" y="191808"/>
                    <a:pt x="394523" y="180753"/>
                  </a:cubicBezTo>
                  <a:cubicBezTo>
                    <a:pt x="404428" y="121322"/>
                    <a:pt x="394523" y="60251"/>
                    <a:pt x="394523" y="0"/>
                  </a:cubicBezTo>
                </a:path>
              </a:pathLst>
            </a:custGeom>
            <a:noFill/>
            <a:ln w="28575" cap="flat" cmpd="sng">
              <a:solidFill>
                <a:srgbClr val="D9959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467" name="Google Shape;467;p42">
            <a:extLst>
              <a:ext uri="{C183D7F6-B498-43B3-948B-1728B52AA6E4}">
                <adec:decorative xmlns:adec="http://schemas.microsoft.com/office/drawing/2017/decorative" val="1"/>
              </a:ext>
            </a:extLst>
          </p:cNvPr>
          <p:cNvGrpSpPr/>
          <p:nvPr/>
        </p:nvGrpSpPr>
        <p:grpSpPr>
          <a:xfrm>
            <a:off x="7189353" y="996641"/>
            <a:ext cx="227271" cy="481394"/>
            <a:chOff x="8059479" y="2057400"/>
            <a:chExt cx="303028" cy="641858"/>
          </a:xfrm>
        </p:grpSpPr>
        <p:cxnSp>
          <p:nvCxnSpPr>
            <p:cNvPr id="468" name="Google Shape;468;p42"/>
            <p:cNvCxnSpPr/>
            <p:nvPr/>
          </p:nvCxnSpPr>
          <p:spPr>
            <a:xfrm>
              <a:off x="8059479" y="2174358"/>
              <a:ext cx="303028" cy="303028"/>
            </a:xfrm>
            <a:prstGeom prst="straightConnector1">
              <a:avLst/>
            </a:prstGeom>
            <a:solidFill>
              <a:schemeClr val="accent1"/>
            </a:solidFill>
            <a:ln w="28575" cap="flat" cmpd="sng">
              <a:solidFill>
                <a:srgbClr val="7030A0"/>
              </a:solidFill>
              <a:prstDash val="solid"/>
              <a:round/>
              <a:headEnd type="stealth" w="med" len="med"/>
              <a:tailEnd type="stealth" w="med" len="med"/>
            </a:ln>
          </p:spPr>
        </p:cxnSp>
        <p:cxnSp>
          <p:nvCxnSpPr>
            <p:cNvPr id="469" name="Google Shape;469;p42"/>
            <p:cNvCxnSpPr/>
            <p:nvPr/>
          </p:nvCxnSpPr>
          <p:spPr>
            <a:xfrm>
              <a:off x="8229600" y="2057400"/>
              <a:ext cx="0" cy="641858"/>
            </a:xfrm>
            <a:prstGeom prst="straightConnector1">
              <a:avLst/>
            </a:prstGeom>
            <a:solidFill>
              <a:schemeClr val="accent1"/>
            </a:solidFill>
            <a:ln w="28575" cap="flat" cmpd="sng">
              <a:solidFill>
                <a:srgbClr val="7030A0"/>
              </a:solidFill>
              <a:prstDash val="solid"/>
              <a:round/>
              <a:headEnd type="stealth" w="med" len="med"/>
              <a:tailEnd type="stealth" w="med" len="med"/>
            </a:ln>
          </p:spPr>
        </p:cxnSp>
      </p:grpSp>
      <p:grpSp>
        <p:nvGrpSpPr>
          <p:cNvPr id="470" name="Google Shape;470;p42">
            <a:extLst>
              <a:ext uri="{C183D7F6-B498-43B3-948B-1728B52AA6E4}">
                <adec:decorative xmlns:adec="http://schemas.microsoft.com/office/drawing/2017/decorative" val="1"/>
              </a:ext>
            </a:extLst>
          </p:cNvPr>
          <p:cNvGrpSpPr/>
          <p:nvPr/>
        </p:nvGrpSpPr>
        <p:grpSpPr>
          <a:xfrm>
            <a:off x="7092356" y="3400929"/>
            <a:ext cx="591413" cy="655615"/>
            <a:chOff x="7930147" y="5263116"/>
            <a:chExt cx="788551" cy="874153"/>
          </a:xfrm>
        </p:grpSpPr>
        <p:sp>
          <p:nvSpPr>
            <p:cNvPr id="471" name="Google Shape;471;p42"/>
            <p:cNvSpPr/>
            <p:nvPr/>
          </p:nvSpPr>
          <p:spPr>
            <a:xfrm>
              <a:off x="7930147" y="5263116"/>
              <a:ext cx="310086" cy="212651"/>
            </a:xfrm>
            <a:custGeom>
              <a:avLst/>
              <a:gdLst/>
              <a:ahLst/>
              <a:cxnLst/>
              <a:rect l="l" t="t" r="r" b="b"/>
              <a:pathLst>
                <a:path w="310086" h="212651" extrusionOk="0">
                  <a:moveTo>
                    <a:pt x="310086" y="21265"/>
                  </a:moveTo>
                  <a:cubicBezTo>
                    <a:pt x="290147" y="22594"/>
                    <a:pt x="169437" y="17162"/>
                    <a:pt x="118700" y="42531"/>
                  </a:cubicBezTo>
                  <a:cubicBezTo>
                    <a:pt x="107270" y="48246"/>
                    <a:pt x="97435" y="56708"/>
                    <a:pt x="86802" y="63796"/>
                  </a:cubicBezTo>
                  <a:cubicBezTo>
                    <a:pt x="79714" y="74428"/>
                    <a:pt x="74573" y="86657"/>
                    <a:pt x="65537" y="95693"/>
                  </a:cubicBezTo>
                  <a:cubicBezTo>
                    <a:pt x="56501" y="104729"/>
                    <a:pt x="43618" y="108975"/>
                    <a:pt x="33639" y="116958"/>
                  </a:cubicBezTo>
                  <a:cubicBezTo>
                    <a:pt x="25811" y="123220"/>
                    <a:pt x="19462" y="131135"/>
                    <a:pt x="12374" y="138224"/>
                  </a:cubicBezTo>
                  <a:cubicBezTo>
                    <a:pt x="8830" y="148856"/>
                    <a:pt x="-4773" y="161001"/>
                    <a:pt x="1741" y="170121"/>
                  </a:cubicBezTo>
                  <a:cubicBezTo>
                    <a:pt x="16596" y="190918"/>
                    <a:pt x="65537" y="212651"/>
                    <a:pt x="65537" y="212651"/>
                  </a:cubicBezTo>
                  <a:cubicBezTo>
                    <a:pt x="161470" y="188668"/>
                    <a:pt x="122871" y="200628"/>
                    <a:pt x="182495" y="180754"/>
                  </a:cubicBezTo>
                  <a:cubicBezTo>
                    <a:pt x="193128" y="173666"/>
                    <a:pt x="202963" y="165204"/>
                    <a:pt x="214393" y="159489"/>
                  </a:cubicBezTo>
                  <a:cubicBezTo>
                    <a:pt x="224417" y="154477"/>
                    <a:pt x="238365" y="156781"/>
                    <a:pt x="246290" y="148856"/>
                  </a:cubicBezTo>
                  <a:cubicBezTo>
                    <a:pt x="254215" y="140931"/>
                    <a:pt x="254205" y="127831"/>
                    <a:pt x="256923" y="116958"/>
                  </a:cubicBezTo>
                  <a:lnTo>
                    <a:pt x="278188" y="31898"/>
                  </a:lnTo>
                  <a:cubicBezTo>
                    <a:pt x="267555" y="28354"/>
                    <a:pt x="257067" y="24344"/>
                    <a:pt x="246290" y="21265"/>
                  </a:cubicBezTo>
                  <a:cubicBezTo>
                    <a:pt x="232239" y="17251"/>
                    <a:pt x="217623" y="15254"/>
                    <a:pt x="203760" y="10633"/>
                  </a:cubicBezTo>
                  <a:cubicBezTo>
                    <a:pt x="196242" y="8127"/>
                    <a:pt x="189583" y="3544"/>
                    <a:pt x="182495" y="0"/>
                  </a:cubicBezTo>
                </a:path>
              </a:pathLst>
            </a:custGeom>
            <a:noFill/>
            <a:ln w="28575" cap="flat" cmpd="sng">
              <a:solidFill>
                <a:srgbClr val="00B0F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72" name="Google Shape;472;p42"/>
            <p:cNvSpPr/>
            <p:nvPr/>
          </p:nvSpPr>
          <p:spPr>
            <a:xfrm>
              <a:off x="7942521" y="5486400"/>
              <a:ext cx="127591" cy="223284"/>
            </a:xfrm>
            <a:custGeom>
              <a:avLst/>
              <a:gdLst/>
              <a:ahLst/>
              <a:cxnLst/>
              <a:rect l="l" t="t" r="r" b="b"/>
              <a:pathLst>
                <a:path w="127591" h="223284" extrusionOk="0">
                  <a:moveTo>
                    <a:pt x="0" y="0"/>
                  </a:moveTo>
                  <a:cubicBezTo>
                    <a:pt x="17721" y="10633"/>
                    <a:pt x="39714" y="16207"/>
                    <a:pt x="53163" y="31898"/>
                  </a:cubicBezTo>
                  <a:cubicBezTo>
                    <a:pt x="62673" y="42993"/>
                    <a:pt x="59596" y="60431"/>
                    <a:pt x="63795" y="74428"/>
                  </a:cubicBezTo>
                  <a:cubicBezTo>
                    <a:pt x="63802" y="74451"/>
                    <a:pt x="90373" y="154161"/>
                    <a:pt x="95693" y="170121"/>
                  </a:cubicBezTo>
                  <a:cubicBezTo>
                    <a:pt x="99237" y="180754"/>
                    <a:pt x="98401" y="194094"/>
                    <a:pt x="106326" y="202019"/>
                  </a:cubicBezTo>
                  <a:lnTo>
                    <a:pt x="127591" y="223284"/>
                  </a:lnTo>
                </a:path>
              </a:pathLst>
            </a:custGeom>
            <a:noFill/>
            <a:ln w="28575" cap="flat" cmpd="sng">
              <a:solidFill>
                <a:srgbClr val="00B0F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73" name="Google Shape;473;p42"/>
            <p:cNvSpPr/>
            <p:nvPr/>
          </p:nvSpPr>
          <p:spPr>
            <a:xfrm>
              <a:off x="8208335" y="5337544"/>
              <a:ext cx="95842" cy="276447"/>
            </a:xfrm>
            <a:custGeom>
              <a:avLst/>
              <a:gdLst/>
              <a:ahLst/>
              <a:cxnLst/>
              <a:rect l="l" t="t" r="r" b="b"/>
              <a:pathLst>
                <a:path w="95842" h="276447" extrusionOk="0">
                  <a:moveTo>
                    <a:pt x="0" y="0"/>
                  </a:moveTo>
                  <a:cubicBezTo>
                    <a:pt x="17924" y="89623"/>
                    <a:pt x="-1119" y="18653"/>
                    <a:pt x="31898" y="95693"/>
                  </a:cubicBezTo>
                  <a:cubicBezTo>
                    <a:pt x="36313" y="105995"/>
                    <a:pt x="37518" y="117566"/>
                    <a:pt x="42530" y="127591"/>
                  </a:cubicBezTo>
                  <a:cubicBezTo>
                    <a:pt x="48245" y="139021"/>
                    <a:pt x="58605" y="147812"/>
                    <a:pt x="63795" y="159489"/>
                  </a:cubicBezTo>
                  <a:cubicBezTo>
                    <a:pt x="72899" y="179972"/>
                    <a:pt x="77972" y="202019"/>
                    <a:pt x="85060" y="223284"/>
                  </a:cubicBezTo>
                  <a:cubicBezTo>
                    <a:pt x="97935" y="261907"/>
                    <a:pt x="95693" y="243974"/>
                    <a:pt x="95693" y="276447"/>
                  </a:cubicBezTo>
                </a:path>
              </a:pathLst>
            </a:custGeom>
            <a:noFill/>
            <a:ln w="28575" cap="flat" cmpd="sng">
              <a:solidFill>
                <a:srgbClr val="00B0F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74" name="Google Shape;474;p42"/>
            <p:cNvSpPr/>
            <p:nvPr/>
          </p:nvSpPr>
          <p:spPr>
            <a:xfrm>
              <a:off x="7963786" y="5879805"/>
              <a:ext cx="754912" cy="257464"/>
            </a:xfrm>
            <a:custGeom>
              <a:avLst/>
              <a:gdLst/>
              <a:ahLst/>
              <a:cxnLst/>
              <a:rect l="l" t="t" r="r" b="b"/>
              <a:pathLst>
                <a:path w="754912" h="257464" extrusionOk="0">
                  <a:moveTo>
                    <a:pt x="0" y="63795"/>
                  </a:moveTo>
                  <a:cubicBezTo>
                    <a:pt x="257848" y="45377"/>
                    <a:pt x="111089" y="101929"/>
                    <a:pt x="159488" y="21265"/>
                  </a:cubicBezTo>
                  <a:cubicBezTo>
                    <a:pt x="164646" y="12669"/>
                    <a:pt x="173665" y="7088"/>
                    <a:pt x="180754" y="0"/>
                  </a:cubicBezTo>
                  <a:cubicBezTo>
                    <a:pt x="187842" y="10632"/>
                    <a:pt x="198920" y="19500"/>
                    <a:pt x="202019" y="31897"/>
                  </a:cubicBezTo>
                  <a:cubicBezTo>
                    <a:pt x="209803" y="63033"/>
                    <a:pt x="189958" y="104896"/>
                    <a:pt x="212651" y="127590"/>
                  </a:cubicBezTo>
                  <a:cubicBezTo>
                    <a:pt x="221644" y="136583"/>
                    <a:pt x="244022" y="13268"/>
                    <a:pt x="244549" y="10632"/>
                  </a:cubicBezTo>
                  <a:cubicBezTo>
                    <a:pt x="248093" y="63795"/>
                    <a:pt x="242258" y="118431"/>
                    <a:pt x="255181" y="170121"/>
                  </a:cubicBezTo>
                  <a:cubicBezTo>
                    <a:pt x="258280" y="182518"/>
                    <a:pt x="271960" y="150188"/>
                    <a:pt x="276447" y="138223"/>
                  </a:cubicBezTo>
                  <a:cubicBezTo>
                    <a:pt x="280903" y="126341"/>
                    <a:pt x="296519" y="28423"/>
                    <a:pt x="297712" y="21265"/>
                  </a:cubicBezTo>
                  <a:cubicBezTo>
                    <a:pt x="304800" y="31897"/>
                    <a:pt x="314490" y="41197"/>
                    <a:pt x="318977" y="53162"/>
                  </a:cubicBezTo>
                  <a:cubicBezTo>
                    <a:pt x="325322" y="70083"/>
                    <a:pt x="319585" y="91288"/>
                    <a:pt x="329609" y="106325"/>
                  </a:cubicBezTo>
                  <a:cubicBezTo>
                    <a:pt x="335826" y="115651"/>
                    <a:pt x="350874" y="113414"/>
                    <a:pt x="361507" y="116958"/>
                  </a:cubicBezTo>
                  <a:cubicBezTo>
                    <a:pt x="382772" y="113414"/>
                    <a:pt x="406584" y="117021"/>
                    <a:pt x="425302" y="106325"/>
                  </a:cubicBezTo>
                  <a:cubicBezTo>
                    <a:pt x="435033" y="100765"/>
                    <a:pt x="428010" y="82353"/>
                    <a:pt x="435935" y="74428"/>
                  </a:cubicBezTo>
                  <a:cubicBezTo>
                    <a:pt x="443860" y="66503"/>
                    <a:pt x="457200" y="67339"/>
                    <a:pt x="467833" y="63795"/>
                  </a:cubicBezTo>
                  <a:cubicBezTo>
                    <a:pt x="471377" y="113414"/>
                    <a:pt x="460999" y="166073"/>
                    <a:pt x="478465" y="212651"/>
                  </a:cubicBezTo>
                  <a:cubicBezTo>
                    <a:pt x="482347" y="223003"/>
                    <a:pt x="508638" y="113225"/>
                    <a:pt x="510363" y="106325"/>
                  </a:cubicBezTo>
                  <a:cubicBezTo>
                    <a:pt x="513907" y="155944"/>
                    <a:pt x="512096" y="206238"/>
                    <a:pt x="520995" y="255181"/>
                  </a:cubicBezTo>
                  <a:cubicBezTo>
                    <a:pt x="523000" y="266208"/>
                    <a:pt x="529623" y="234310"/>
                    <a:pt x="531628" y="223283"/>
                  </a:cubicBezTo>
                  <a:cubicBezTo>
                    <a:pt x="536740" y="195170"/>
                    <a:pt x="538717" y="166576"/>
                    <a:pt x="542261" y="138223"/>
                  </a:cubicBezTo>
                  <a:cubicBezTo>
                    <a:pt x="549349" y="148856"/>
                    <a:pt x="554490" y="161085"/>
                    <a:pt x="563526" y="170121"/>
                  </a:cubicBezTo>
                  <a:cubicBezTo>
                    <a:pt x="614280" y="220876"/>
                    <a:pt x="688222" y="191386"/>
                    <a:pt x="754912" y="191386"/>
                  </a:cubicBezTo>
                </a:path>
              </a:pathLst>
            </a:custGeom>
            <a:noFill/>
            <a:ln w="28575" cap="flat" cmpd="sng">
              <a:solidFill>
                <a:srgbClr val="00B0F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475" name="Google Shape;475;p42">
            <a:extLst>
              <a:ext uri="{C183D7F6-B498-43B3-948B-1728B52AA6E4}">
                <adec:decorative xmlns:adec="http://schemas.microsoft.com/office/drawing/2017/decorative" val="1"/>
              </a:ext>
            </a:extLst>
          </p:cNvPr>
          <p:cNvGrpSpPr/>
          <p:nvPr/>
        </p:nvGrpSpPr>
        <p:grpSpPr>
          <a:xfrm>
            <a:off x="2978860" y="1766173"/>
            <a:ext cx="1110056" cy="942666"/>
            <a:chOff x="2445488" y="3083442"/>
            <a:chExt cx="1480074" cy="1256888"/>
          </a:xfrm>
        </p:grpSpPr>
        <p:grpSp>
          <p:nvGrpSpPr>
            <p:cNvPr id="476" name="Google Shape;476;p42"/>
            <p:cNvGrpSpPr/>
            <p:nvPr/>
          </p:nvGrpSpPr>
          <p:grpSpPr>
            <a:xfrm>
              <a:off x="3391786" y="3083442"/>
              <a:ext cx="448229" cy="574158"/>
              <a:chOff x="3391786" y="3083442"/>
              <a:chExt cx="448229" cy="574158"/>
            </a:xfrm>
          </p:grpSpPr>
          <p:sp>
            <p:nvSpPr>
              <p:cNvPr id="477" name="Google Shape;477;p42"/>
              <p:cNvSpPr/>
              <p:nvPr/>
            </p:nvSpPr>
            <p:spPr>
              <a:xfrm>
                <a:off x="3391786" y="3083442"/>
                <a:ext cx="448229" cy="574158"/>
              </a:xfrm>
              <a:custGeom>
                <a:avLst/>
                <a:gdLst/>
                <a:ahLst/>
                <a:cxnLst/>
                <a:rect l="l" t="t" r="r" b="b"/>
                <a:pathLst>
                  <a:path w="448229" h="574158" extrusionOk="0">
                    <a:moveTo>
                      <a:pt x="85061" y="31898"/>
                    </a:moveTo>
                    <a:cubicBezTo>
                      <a:pt x="25947" y="105788"/>
                      <a:pt x="26895" y="79434"/>
                      <a:pt x="53163" y="202018"/>
                    </a:cubicBezTo>
                    <a:cubicBezTo>
                      <a:pt x="60483" y="236180"/>
                      <a:pt x="97174" y="243557"/>
                      <a:pt x="116958" y="265814"/>
                    </a:cubicBezTo>
                    <a:cubicBezTo>
                      <a:pt x="133937" y="284916"/>
                      <a:pt x="141416" y="311537"/>
                      <a:pt x="159488" y="329609"/>
                    </a:cubicBezTo>
                    <a:cubicBezTo>
                      <a:pt x="170121" y="340242"/>
                      <a:pt x="181760" y="349955"/>
                      <a:pt x="191386" y="361507"/>
                    </a:cubicBezTo>
                    <a:cubicBezTo>
                      <a:pt x="210065" y="383922"/>
                      <a:pt x="222201" y="416780"/>
                      <a:pt x="244549" y="435935"/>
                    </a:cubicBezTo>
                    <a:cubicBezTo>
                      <a:pt x="256583" y="446250"/>
                      <a:pt x="272902" y="450112"/>
                      <a:pt x="287079" y="457200"/>
                    </a:cubicBezTo>
                    <a:lnTo>
                      <a:pt x="329609" y="520995"/>
                    </a:lnTo>
                    <a:cubicBezTo>
                      <a:pt x="336697" y="531628"/>
                      <a:pt x="338751" y="548852"/>
                      <a:pt x="350874" y="552893"/>
                    </a:cubicBezTo>
                    <a:lnTo>
                      <a:pt x="414670" y="574158"/>
                    </a:lnTo>
                    <a:cubicBezTo>
                      <a:pt x="418214" y="563525"/>
                      <a:pt x="420290" y="552285"/>
                      <a:pt x="425302" y="542260"/>
                    </a:cubicBezTo>
                    <a:cubicBezTo>
                      <a:pt x="431017" y="530830"/>
                      <a:pt x="446289" y="523139"/>
                      <a:pt x="446567" y="510363"/>
                    </a:cubicBezTo>
                    <a:cubicBezTo>
                      <a:pt x="449880" y="357958"/>
                      <a:pt x="449141" y="205031"/>
                      <a:pt x="435935" y="53163"/>
                    </a:cubicBezTo>
                    <a:cubicBezTo>
                      <a:pt x="434632" y="38183"/>
                      <a:pt x="417182" y="28568"/>
                      <a:pt x="404037" y="21265"/>
                    </a:cubicBezTo>
                    <a:cubicBezTo>
                      <a:pt x="384443" y="10379"/>
                      <a:pt x="340242" y="0"/>
                      <a:pt x="340242" y="0"/>
                    </a:cubicBezTo>
                    <a:cubicBezTo>
                      <a:pt x="308344" y="3544"/>
                      <a:pt x="276320" y="6093"/>
                      <a:pt x="244549" y="10632"/>
                    </a:cubicBezTo>
                    <a:cubicBezTo>
                      <a:pt x="226659" y="13188"/>
                      <a:pt x="209248" y="18517"/>
                      <a:pt x="191386" y="21265"/>
                    </a:cubicBezTo>
                    <a:cubicBezTo>
                      <a:pt x="163144" y="25610"/>
                      <a:pt x="134679" y="28354"/>
                      <a:pt x="106326" y="31898"/>
                    </a:cubicBezTo>
                    <a:cubicBezTo>
                      <a:pt x="30407" y="57204"/>
                      <a:pt x="61181" y="40729"/>
                      <a:pt x="10633" y="74428"/>
                    </a:cubicBezTo>
                    <a:cubicBezTo>
                      <a:pt x="7089" y="85060"/>
                      <a:pt x="0" y="95117"/>
                      <a:pt x="0" y="106325"/>
                    </a:cubicBezTo>
                    <a:cubicBezTo>
                      <a:pt x="0" y="152786"/>
                      <a:pt x="1076" y="149931"/>
                      <a:pt x="21265" y="170121"/>
                    </a:cubicBezTo>
                  </a:path>
                </a:pathLst>
              </a:custGeom>
              <a:noFill/>
              <a:ln w="28575" cap="flat" cmpd="sng">
                <a:solidFill>
                  <a:srgbClr val="00B0F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78" name="Google Shape;478;p42"/>
              <p:cNvSpPr/>
              <p:nvPr/>
            </p:nvSpPr>
            <p:spPr>
              <a:xfrm>
                <a:off x="3538645" y="3199796"/>
                <a:ext cx="55160" cy="65990"/>
              </a:xfrm>
              <a:custGeom>
                <a:avLst/>
                <a:gdLst/>
                <a:ahLst/>
                <a:cxnLst/>
                <a:rect l="l" t="t" r="r" b="b"/>
                <a:pathLst>
                  <a:path w="55160" h="65990" extrusionOk="0">
                    <a:moveTo>
                      <a:pt x="12629" y="604"/>
                    </a:moveTo>
                    <a:cubicBezTo>
                      <a:pt x="3769" y="4148"/>
                      <a:pt x="-3718" y="36623"/>
                      <a:pt x="1997" y="53767"/>
                    </a:cubicBezTo>
                    <a:cubicBezTo>
                      <a:pt x="5541" y="64400"/>
                      <a:pt x="23489" y="68561"/>
                      <a:pt x="33895" y="64399"/>
                    </a:cubicBezTo>
                    <a:cubicBezTo>
                      <a:pt x="45760" y="59653"/>
                      <a:pt x="48072" y="43134"/>
                      <a:pt x="55160" y="32502"/>
                    </a:cubicBezTo>
                    <a:cubicBezTo>
                      <a:pt x="20313" y="9271"/>
                      <a:pt x="21489" y="-2940"/>
                      <a:pt x="12629" y="604"/>
                    </a:cubicBezTo>
                    <a:close/>
                  </a:path>
                </a:pathLst>
              </a:custGeom>
              <a:noFill/>
              <a:ln w="28575" cap="flat" cmpd="sng">
                <a:solidFill>
                  <a:srgbClr val="00B0F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79" name="Google Shape;479;p42"/>
              <p:cNvSpPr/>
              <p:nvPr/>
            </p:nvSpPr>
            <p:spPr>
              <a:xfrm>
                <a:off x="3742594" y="3476847"/>
                <a:ext cx="75558" cy="63795"/>
              </a:xfrm>
              <a:custGeom>
                <a:avLst/>
                <a:gdLst/>
                <a:ahLst/>
                <a:cxnLst/>
                <a:rect l="l" t="t" r="r" b="b"/>
                <a:pathLst>
                  <a:path w="75558" h="63795" extrusionOk="0">
                    <a:moveTo>
                      <a:pt x="66" y="31897"/>
                    </a:moveTo>
                    <a:cubicBezTo>
                      <a:pt x="-1706" y="42530"/>
                      <a:pt x="32563" y="63795"/>
                      <a:pt x="53229" y="63795"/>
                    </a:cubicBezTo>
                    <a:cubicBezTo>
                      <a:pt x="94451" y="63795"/>
                      <a:pt x="66484" y="7866"/>
                      <a:pt x="63862" y="0"/>
                    </a:cubicBezTo>
                    <a:cubicBezTo>
                      <a:pt x="17893" y="11492"/>
                      <a:pt x="1838" y="21264"/>
                      <a:pt x="66" y="31897"/>
                    </a:cubicBezTo>
                    <a:close/>
                  </a:path>
                </a:pathLst>
              </a:custGeom>
              <a:noFill/>
              <a:ln w="28575" cap="flat" cmpd="sng">
                <a:solidFill>
                  <a:srgbClr val="00B0F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sp>
          <p:nvSpPr>
            <p:cNvPr id="480" name="Google Shape;480;p42"/>
            <p:cNvSpPr/>
            <p:nvPr/>
          </p:nvSpPr>
          <p:spPr>
            <a:xfrm>
              <a:off x="2445488" y="3336299"/>
              <a:ext cx="1480074" cy="1004031"/>
            </a:xfrm>
            <a:custGeom>
              <a:avLst/>
              <a:gdLst/>
              <a:ahLst/>
              <a:cxnLst/>
              <a:rect l="l" t="t" r="r" b="b"/>
              <a:pathLst>
                <a:path w="1480074" h="1004031" extrusionOk="0">
                  <a:moveTo>
                    <a:pt x="0" y="544585"/>
                  </a:moveTo>
                  <a:cubicBezTo>
                    <a:pt x="5219" y="622869"/>
                    <a:pt x="4645" y="693077"/>
                    <a:pt x="21265" y="767868"/>
                  </a:cubicBezTo>
                  <a:cubicBezTo>
                    <a:pt x="23696" y="778809"/>
                    <a:pt x="28819" y="788989"/>
                    <a:pt x="31898" y="799766"/>
                  </a:cubicBezTo>
                  <a:cubicBezTo>
                    <a:pt x="36439" y="815657"/>
                    <a:pt x="44668" y="857203"/>
                    <a:pt x="53163" y="874194"/>
                  </a:cubicBezTo>
                  <a:cubicBezTo>
                    <a:pt x="58878" y="885624"/>
                    <a:pt x="64811" y="897677"/>
                    <a:pt x="74428" y="906092"/>
                  </a:cubicBezTo>
                  <a:cubicBezTo>
                    <a:pt x="93662" y="922922"/>
                    <a:pt x="116959" y="934445"/>
                    <a:pt x="138224" y="948622"/>
                  </a:cubicBezTo>
                  <a:cubicBezTo>
                    <a:pt x="148856" y="955710"/>
                    <a:pt x="157998" y="965846"/>
                    <a:pt x="170121" y="969887"/>
                  </a:cubicBezTo>
                  <a:cubicBezTo>
                    <a:pt x="239157" y="992900"/>
                    <a:pt x="190857" y="979505"/>
                    <a:pt x="318977" y="991152"/>
                  </a:cubicBezTo>
                  <a:cubicBezTo>
                    <a:pt x="329610" y="994696"/>
                    <a:pt x="339667" y="1001785"/>
                    <a:pt x="350875" y="1001785"/>
                  </a:cubicBezTo>
                  <a:cubicBezTo>
                    <a:pt x="562559" y="1001785"/>
                    <a:pt x="515543" y="1014233"/>
                    <a:pt x="616689" y="980520"/>
                  </a:cubicBezTo>
                  <a:cubicBezTo>
                    <a:pt x="627321" y="973431"/>
                    <a:pt x="636909" y="964444"/>
                    <a:pt x="648586" y="959254"/>
                  </a:cubicBezTo>
                  <a:cubicBezTo>
                    <a:pt x="669070" y="950150"/>
                    <a:pt x="693731" y="950423"/>
                    <a:pt x="712382" y="937989"/>
                  </a:cubicBezTo>
                  <a:cubicBezTo>
                    <a:pt x="806208" y="875438"/>
                    <a:pt x="656240" y="971377"/>
                    <a:pt x="808075" y="895459"/>
                  </a:cubicBezTo>
                  <a:cubicBezTo>
                    <a:pt x="870655" y="864169"/>
                    <a:pt x="835567" y="879207"/>
                    <a:pt x="914400" y="852929"/>
                  </a:cubicBezTo>
                  <a:cubicBezTo>
                    <a:pt x="1021594" y="817197"/>
                    <a:pt x="855327" y="871713"/>
                    <a:pt x="988828" y="831664"/>
                  </a:cubicBezTo>
                  <a:cubicBezTo>
                    <a:pt x="1010298" y="825223"/>
                    <a:pt x="1052624" y="810399"/>
                    <a:pt x="1052624" y="810399"/>
                  </a:cubicBezTo>
                  <a:cubicBezTo>
                    <a:pt x="1063256" y="803311"/>
                    <a:pt x="1073092" y="794849"/>
                    <a:pt x="1084521" y="789134"/>
                  </a:cubicBezTo>
                  <a:cubicBezTo>
                    <a:pt x="1094546" y="784122"/>
                    <a:pt x="1106622" y="783944"/>
                    <a:pt x="1116419" y="778501"/>
                  </a:cubicBezTo>
                  <a:cubicBezTo>
                    <a:pt x="1138760" y="766089"/>
                    <a:pt x="1162142" y="754043"/>
                    <a:pt x="1180214" y="735971"/>
                  </a:cubicBezTo>
                  <a:cubicBezTo>
                    <a:pt x="1190847" y="725338"/>
                    <a:pt x="1199876" y="712813"/>
                    <a:pt x="1212112" y="704073"/>
                  </a:cubicBezTo>
                  <a:cubicBezTo>
                    <a:pt x="1225010" y="694860"/>
                    <a:pt x="1240465" y="689896"/>
                    <a:pt x="1254642" y="682808"/>
                  </a:cubicBezTo>
                  <a:cubicBezTo>
                    <a:pt x="1261730" y="672175"/>
                    <a:pt x="1266871" y="659946"/>
                    <a:pt x="1275907" y="650910"/>
                  </a:cubicBezTo>
                  <a:cubicBezTo>
                    <a:pt x="1284943" y="641874"/>
                    <a:pt x="1299822" y="639623"/>
                    <a:pt x="1307805" y="629645"/>
                  </a:cubicBezTo>
                  <a:cubicBezTo>
                    <a:pt x="1314806" y="620893"/>
                    <a:pt x="1311713" y="606714"/>
                    <a:pt x="1318438" y="597748"/>
                  </a:cubicBezTo>
                  <a:cubicBezTo>
                    <a:pt x="1333475" y="577699"/>
                    <a:pt x="1357699" y="565437"/>
                    <a:pt x="1371600" y="544585"/>
                  </a:cubicBezTo>
                  <a:cubicBezTo>
                    <a:pt x="1378688" y="533952"/>
                    <a:pt x="1384882" y="522666"/>
                    <a:pt x="1392865" y="512687"/>
                  </a:cubicBezTo>
                  <a:cubicBezTo>
                    <a:pt x="1399127" y="504859"/>
                    <a:pt x="1408116" y="499442"/>
                    <a:pt x="1414131" y="491422"/>
                  </a:cubicBezTo>
                  <a:cubicBezTo>
                    <a:pt x="1429466" y="470976"/>
                    <a:pt x="1456661" y="427627"/>
                    <a:pt x="1456661" y="427627"/>
                  </a:cubicBezTo>
                  <a:cubicBezTo>
                    <a:pt x="1499092" y="300325"/>
                    <a:pt x="1474291" y="387094"/>
                    <a:pt x="1456661" y="87385"/>
                  </a:cubicBezTo>
                  <a:cubicBezTo>
                    <a:pt x="1443943" y="-128828"/>
                    <a:pt x="1446028" y="142090"/>
                    <a:pt x="1446028" y="2324"/>
                  </a:cubicBezTo>
                </a:path>
              </a:pathLst>
            </a:custGeom>
            <a:noFill/>
            <a:ln w="28575" cap="flat" cmpd="sng">
              <a:solidFill>
                <a:srgbClr val="00B0F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481" name="Google Shape;481;p42">
            <a:extLst>
              <a:ext uri="{C183D7F6-B498-43B3-948B-1728B52AA6E4}">
                <adec:decorative xmlns:adec="http://schemas.microsoft.com/office/drawing/2017/decorative" val="1"/>
              </a:ext>
            </a:extLst>
          </p:cNvPr>
          <p:cNvGrpSpPr/>
          <p:nvPr/>
        </p:nvGrpSpPr>
        <p:grpSpPr>
          <a:xfrm>
            <a:off x="4437250" y="2021354"/>
            <a:ext cx="261044" cy="2519916"/>
            <a:chOff x="4390006" y="3423684"/>
            <a:chExt cx="348059" cy="3359888"/>
          </a:xfrm>
        </p:grpSpPr>
        <p:sp>
          <p:nvSpPr>
            <p:cNvPr id="482" name="Google Shape;482;p42"/>
            <p:cNvSpPr/>
            <p:nvPr/>
          </p:nvSpPr>
          <p:spPr>
            <a:xfrm>
              <a:off x="4528133" y="3657600"/>
              <a:ext cx="33234" cy="1148316"/>
            </a:xfrm>
            <a:custGeom>
              <a:avLst/>
              <a:gdLst/>
              <a:ahLst/>
              <a:cxnLst/>
              <a:rect l="l" t="t" r="r" b="b"/>
              <a:pathLst>
                <a:path w="33234" h="1148316" extrusionOk="0">
                  <a:moveTo>
                    <a:pt x="33234" y="0"/>
                  </a:moveTo>
                  <a:cubicBezTo>
                    <a:pt x="31644" y="87432"/>
                    <a:pt x="21804" y="758636"/>
                    <a:pt x="11969" y="935665"/>
                  </a:cubicBezTo>
                  <a:cubicBezTo>
                    <a:pt x="11347" y="946855"/>
                    <a:pt x="1897" y="956369"/>
                    <a:pt x="1337" y="967563"/>
                  </a:cubicBezTo>
                  <a:cubicBezTo>
                    <a:pt x="-1672" y="1027739"/>
                    <a:pt x="1337" y="1088065"/>
                    <a:pt x="1337" y="1148316"/>
                  </a:cubicBezTo>
                </a:path>
              </a:pathLst>
            </a:custGeom>
            <a:noFill/>
            <a:ln w="28575" cap="flat" cmpd="sng">
              <a:solidFill>
                <a:srgbClr val="00B0F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83" name="Google Shape;483;p42"/>
            <p:cNvSpPr/>
            <p:nvPr/>
          </p:nvSpPr>
          <p:spPr>
            <a:xfrm>
              <a:off x="4529470" y="3646967"/>
              <a:ext cx="208595" cy="988828"/>
            </a:xfrm>
            <a:custGeom>
              <a:avLst/>
              <a:gdLst/>
              <a:ahLst/>
              <a:cxnLst/>
              <a:rect l="l" t="t" r="r" b="b"/>
              <a:pathLst>
                <a:path w="208595" h="988828" extrusionOk="0">
                  <a:moveTo>
                    <a:pt x="0" y="0"/>
                  </a:moveTo>
                  <a:cubicBezTo>
                    <a:pt x="358918" y="25638"/>
                    <a:pt x="141891" y="-39542"/>
                    <a:pt x="159488" y="637954"/>
                  </a:cubicBezTo>
                  <a:cubicBezTo>
                    <a:pt x="161147" y="701826"/>
                    <a:pt x="164586" y="765686"/>
                    <a:pt x="170121" y="829340"/>
                  </a:cubicBezTo>
                  <a:cubicBezTo>
                    <a:pt x="171687" y="847344"/>
                    <a:pt x="179551" y="864471"/>
                    <a:pt x="180753" y="882503"/>
                  </a:cubicBezTo>
                  <a:cubicBezTo>
                    <a:pt x="183110" y="917866"/>
                    <a:pt x="180753" y="953386"/>
                    <a:pt x="180753" y="988828"/>
                  </a:cubicBezTo>
                </a:path>
              </a:pathLst>
            </a:custGeom>
            <a:noFill/>
            <a:ln w="28575" cap="flat" cmpd="sng">
              <a:solidFill>
                <a:srgbClr val="00B0F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84" name="Google Shape;484;p42"/>
            <p:cNvSpPr/>
            <p:nvPr/>
          </p:nvSpPr>
          <p:spPr>
            <a:xfrm>
              <a:off x="4390006" y="6103088"/>
              <a:ext cx="43771" cy="595424"/>
            </a:xfrm>
            <a:custGeom>
              <a:avLst/>
              <a:gdLst/>
              <a:ahLst/>
              <a:cxnLst/>
              <a:rect l="l" t="t" r="r" b="b"/>
              <a:pathLst>
                <a:path w="43771" h="595424" extrusionOk="0">
                  <a:moveTo>
                    <a:pt x="43771" y="0"/>
                  </a:moveTo>
                  <a:cubicBezTo>
                    <a:pt x="40227" y="85061"/>
                    <a:pt x="38801" y="170236"/>
                    <a:pt x="33138" y="255182"/>
                  </a:cubicBezTo>
                  <a:cubicBezTo>
                    <a:pt x="31704" y="276693"/>
                    <a:pt x="25784" y="297669"/>
                    <a:pt x="22506" y="318977"/>
                  </a:cubicBezTo>
                  <a:cubicBezTo>
                    <a:pt x="18695" y="343747"/>
                    <a:pt x="16356" y="368748"/>
                    <a:pt x="11873" y="393405"/>
                  </a:cubicBezTo>
                  <a:cubicBezTo>
                    <a:pt x="9259" y="407782"/>
                    <a:pt x="2009" y="421342"/>
                    <a:pt x="1241" y="435935"/>
                  </a:cubicBezTo>
                  <a:cubicBezTo>
                    <a:pt x="-1553" y="489025"/>
                    <a:pt x="1241" y="542261"/>
                    <a:pt x="1241" y="595424"/>
                  </a:cubicBezTo>
                </a:path>
              </a:pathLst>
            </a:custGeom>
            <a:noFill/>
            <a:ln w="28575" cap="flat" cmpd="sng">
              <a:solidFill>
                <a:srgbClr val="00B0F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85" name="Google Shape;485;p42"/>
            <p:cNvSpPr/>
            <p:nvPr/>
          </p:nvSpPr>
          <p:spPr>
            <a:xfrm>
              <a:off x="4625163" y="6188149"/>
              <a:ext cx="0" cy="595423"/>
            </a:xfrm>
            <a:custGeom>
              <a:avLst/>
              <a:gdLst/>
              <a:ahLst/>
              <a:cxnLst/>
              <a:rect l="l" t="t" r="r" b="b"/>
              <a:pathLst>
                <a:path w="120000" h="595423" extrusionOk="0">
                  <a:moveTo>
                    <a:pt x="0" y="0"/>
                  </a:moveTo>
                  <a:lnTo>
                    <a:pt x="0" y="595423"/>
                  </a:lnTo>
                </a:path>
              </a:pathLst>
            </a:custGeom>
            <a:noFill/>
            <a:ln w="28575" cap="flat" cmpd="sng">
              <a:solidFill>
                <a:srgbClr val="00B0F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86" name="Google Shape;486;p42"/>
            <p:cNvSpPr/>
            <p:nvPr/>
          </p:nvSpPr>
          <p:spPr>
            <a:xfrm>
              <a:off x="4603898" y="3423684"/>
              <a:ext cx="104027" cy="287079"/>
            </a:xfrm>
            <a:custGeom>
              <a:avLst/>
              <a:gdLst/>
              <a:ahLst/>
              <a:cxnLst/>
              <a:rect l="l" t="t" r="r" b="b"/>
              <a:pathLst>
                <a:path w="104027" h="287079" extrusionOk="0">
                  <a:moveTo>
                    <a:pt x="0" y="233916"/>
                  </a:moveTo>
                  <a:cubicBezTo>
                    <a:pt x="23939" y="42403"/>
                    <a:pt x="11870" y="120166"/>
                    <a:pt x="31897" y="0"/>
                  </a:cubicBezTo>
                  <a:cubicBezTo>
                    <a:pt x="163826" y="32980"/>
                    <a:pt x="74428" y="-3981"/>
                    <a:pt x="74428" y="287079"/>
                  </a:cubicBezTo>
                </a:path>
              </a:pathLst>
            </a:custGeom>
            <a:noFill/>
            <a:ln w="28575" cap="flat" cmpd="sng">
              <a:solidFill>
                <a:srgbClr val="00B0F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grpSp>
        <p:nvGrpSpPr>
          <p:cNvPr id="487" name="Google Shape;487;p42">
            <a:extLst>
              <a:ext uri="{C183D7F6-B498-43B3-948B-1728B52AA6E4}">
                <adec:decorative xmlns:adec="http://schemas.microsoft.com/office/drawing/2017/decorative" val="1"/>
              </a:ext>
            </a:extLst>
          </p:cNvPr>
          <p:cNvGrpSpPr/>
          <p:nvPr/>
        </p:nvGrpSpPr>
        <p:grpSpPr>
          <a:xfrm>
            <a:off x="4190972" y="2308434"/>
            <a:ext cx="765545" cy="582133"/>
            <a:chOff x="4061637" y="3806456"/>
            <a:chExt cx="1020726" cy="776177"/>
          </a:xfrm>
        </p:grpSpPr>
        <p:sp>
          <p:nvSpPr>
            <p:cNvPr id="488" name="Google Shape;488;p42"/>
            <p:cNvSpPr/>
            <p:nvPr/>
          </p:nvSpPr>
          <p:spPr>
            <a:xfrm>
              <a:off x="4391247" y="3806456"/>
              <a:ext cx="457200" cy="219262"/>
            </a:xfrm>
            <a:custGeom>
              <a:avLst/>
              <a:gdLst/>
              <a:ahLst/>
              <a:cxnLst/>
              <a:rect l="l" t="t" r="r" b="b"/>
              <a:pathLst>
                <a:path w="457200" h="219262" extrusionOk="0">
                  <a:moveTo>
                    <a:pt x="0" y="0"/>
                  </a:moveTo>
                  <a:cubicBezTo>
                    <a:pt x="17721" y="10632"/>
                    <a:pt x="40763" y="15364"/>
                    <a:pt x="53162" y="31897"/>
                  </a:cubicBezTo>
                  <a:cubicBezTo>
                    <a:pt x="64005" y="46355"/>
                    <a:pt x="59412" y="67528"/>
                    <a:pt x="63795" y="85060"/>
                  </a:cubicBezTo>
                  <a:cubicBezTo>
                    <a:pt x="66513" y="95933"/>
                    <a:pt x="67702" y="107992"/>
                    <a:pt x="74427" y="116958"/>
                  </a:cubicBezTo>
                  <a:cubicBezTo>
                    <a:pt x="89464" y="137007"/>
                    <a:pt x="106738" y="156220"/>
                    <a:pt x="127590" y="170121"/>
                  </a:cubicBezTo>
                  <a:cubicBezTo>
                    <a:pt x="138223" y="177209"/>
                    <a:pt x="147811" y="186196"/>
                    <a:pt x="159488" y="191386"/>
                  </a:cubicBezTo>
                  <a:cubicBezTo>
                    <a:pt x="262813" y="237308"/>
                    <a:pt x="320672" y="212651"/>
                    <a:pt x="457200" y="212651"/>
                  </a:cubicBezTo>
                </a:path>
              </a:pathLst>
            </a:custGeom>
            <a:noFill/>
            <a:ln w="28575" cap="flat" cmpd="sng">
              <a:solidFill>
                <a:srgbClr val="7030A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89" name="Google Shape;489;p42"/>
            <p:cNvSpPr/>
            <p:nvPr/>
          </p:nvSpPr>
          <p:spPr>
            <a:xfrm>
              <a:off x="4210493" y="4008474"/>
              <a:ext cx="701749" cy="235190"/>
            </a:xfrm>
            <a:custGeom>
              <a:avLst/>
              <a:gdLst/>
              <a:ahLst/>
              <a:cxnLst/>
              <a:rect l="l" t="t" r="r" b="b"/>
              <a:pathLst>
                <a:path w="701749" h="235190" extrusionOk="0">
                  <a:moveTo>
                    <a:pt x="0" y="0"/>
                  </a:moveTo>
                  <a:cubicBezTo>
                    <a:pt x="17721" y="14177"/>
                    <a:pt x="34280" y="29942"/>
                    <a:pt x="53163" y="42531"/>
                  </a:cubicBezTo>
                  <a:cubicBezTo>
                    <a:pt x="66351" y="51323"/>
                    <a:pt x="82795" y="54583"/>
                    <a:pt x="95693" y="63796"/>
                  </a:cubicBezTo>
                  <a:cubicBezTo>
                    <a:pt x="107929" y="72536"/>
                    <a:pt x="115080" y="87352"/>
                    <a:pt x="127591" y="95693"/>
                  </a:cubicBezTo>
                  <a:cubicBezTo>
                    <a:pt x="136916" y="101910"/>
                    <a:pt x="149464" y="101314"/>
                    <a:pt x="159488" y="106326"/>
                  </a:cubicBezTo>
                  <a:cubicBezTo>
                    <a:pt x="170918" y="112041"/>
                    <a:pt x="180291" y="121251"/>
                    <a:pt x="191386" y="127591"/>
                  </a:cubicBezTo>
                  <a:cubicBezTo>
                    <a:pt x="205148" y="135455"/>
                    <a:pt x="220154" y="140992"/>
                    <a:pt x="233916" y="148856"/>
                  </a:cubicBezTo>
                  <a:cubicBezTo>
                    <a:pt x="245011" y="155196"/>
                    <a:pt x="254384" y="164406"/>
                    <a:pt x="265814" y="170121"/>
                  </a:cubicBezTo>
                  <a:cubicBezTo>
                    <a:pt x="275839" y="175133"/>
                    <a:pt x="286899" y="177805"/>
                    <a:pt x="297712" y="180754"/>
                  </a:cubicBezTo>
                  <a:cubicBezTo>
                    <a:pt x="325908" y="188444"/>
                    <a:pt x="354419" y="194931"/>
                    <a:pt x="382772" y="202019"/>
                  </a:cubicBezTo>
                  <a:cubicBezTo>
                    <a:pt x="486523" y="227957"/>
                    <a:pt x="356943" y="196279"/>
                    <a:pt x="478465" y="223284"/>
                  </a:cubicBezTo>
                  <a:cubicBezTo>
                    <a:pt x="492730" y="226454"/>
                    <a:pt x="506399" y="233222"/>
                    <a:pt x="520995" y="233917"/>
                  </a:cubicBezTo>
                  <a:cubicBezTo>
                    <a:pt x="581178" y="236783"/>
                    <a:pt x="641498" y="233917"/>
                    <a:pt x="701749" y="233917"/>
                  </a:cubicBezTo>
                </a:path>
              </a:pathLst>
            </a:custGeom>
            <a:noFill/>
            <a:ln w="28575" cap="flat" cmpd="sng">
              <a:solidFill>
                <a:srgbClr val="7030A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sp>
          <p:nvSpPr>
            <p:cNvPr id="490" name="Google Shape;490;p42"/>
            <p:cNvSpPr/>
            <p:nvPr/>
          </p:nvSpPr>
          <p:spPr>
            <a:xfrm>
              <a:off x="4061637" y="4327451"/>
              <a:ext cx="1020726" cy="255182"/>
            </a:xfrm>
            <a:custGeom>
              <a:avLst/>
              <a:gdLst/>
              <a:ahLst/>
              <a:cxnLst/>
              <a:rect l="l" t="t" r="r" b="b"/>
              <a:pathLst>
                <a:path w="1020726" h="255182" extrusionOk="0">
                  <a:moveTo>
                    <a:pt x="0" y="0"/>
                  </a:moveTo>
                  <a:cubicBezTo>
                    <a:pt x="17721" y="7088"/>
                    <a:pt x="36797" y="11445"/>
                    <a:pt x="53163" y="21265"/>
                  </a:cubicBezTo>
                  <a:cubicBezTo>
                    <a:pt x="72623" y="32941"/>
                    <a:pt x="88171" y="50179"/>
                    <a:pt x="106326" y="63796"/>
                  </a:cubicBezTo>
                  <a:cubicBezTo>
                    <a:pt x="116549" y="71463"/>
                    <a:pt x="128245" y="77078"/>
                    <a:pt x="138223" y="85061"/>
                  </a:cubicBezTo>
                  <a:cubicBezTo>
                    <a:pt x="146051" y="91323"/>
                    <a:pt x="151661" y="100064"/>
                    <a:pt x="159489" y="106326"/>
                  </a:cubicBezTo>
                  <a:cubicBezTo>
                    <a:pt x="169467" y="114309"/>
                    <a:pt x="181569" y="119410"/>
                    <a:pt x="191386" y="127591"/>
                  </a:cubicBezTo>
                  <a:cubicBezTo>
                    <a:pt x="202938" y="137217"/>
                    <a:pt x="210773" y="151148"/>
                    <a:pt x="223284" y="159489"/>
                  </a:cubicBezTo>
                  <a:cubicBezTo>
                    <a:pt x="232609" y="165706"/>
                    <a:pt x="244549" y="166577"/>
                    <a:pt x="255182" y="170121"/>
                  </a:cubicBezTo>
                  <a:cubicBezTo>
                    <a:pt x="265814" y="180754"/>
                    <a:pt x="274024" y="194559"/>
                    <a:pt x="287079" y="202019"/>
                  </a:cubicBezTo>
                  <a:cubicBezTo>
                    <a:pt x="295563" y="206867"/>
                    <a:pt x="379066" y="222357"/>
                    <a:pt x="382772" y="223284"/>
                  </a:cubicBezTo>
                  <a:cubicBezTo>
                    <a:pt x="393645" y="226002"/>
                    <a:pt x="403729" y="231485"/>
                    <a:pt x="414670" y="233916"/>
                  </a:cubicBezTo>
                  <a:cubicBezTo>
                    <a:pt x="526936" y="258864"/>
                    <a:pt x="438561" y="231247"/>
                    <a:pt x="510363" y="255182"/>
                  </a:cubicBezTo>
                  <a:cubicBezTo>
                    <a:pt x="602512" y="251638"/>
                    <a:pt x="694762" y="250128"/>
                    <a:pt x="786810" y="244549"/>
                  </a:cubicBezTo>
                  <a:cubicBezTo>
                    <a:pt x="817311" y="242700"/>
                    <a:pt x="881240" y="230653"/>
                    <a:pt x="914400" y="223284"/>
                  </a:cubicBezTo>
                  <a:cubicBezTo>
                    <a:pt x="928665" y="220114"/>
                    <a:pt x="942879" y="216665"/>
                    <a:pt x="956930" y="212651"/>
                  </a:cubicBezTo>
                  <a:cubicBezTo>
                    <a:pt x="967707" y="209572"/>
                    <a:pt x="977773" y="203861"/>
                    <a:pt x="988828" y="202019"/>
                  </a:cubicBezTo>
                  <a:cubicBezTo>
                    <a:pt x="999316" y="200271"/>
                    <a:pt x="1010093" y="202019"/>
                    <a:pt x="1020726" y="202019"/>
                  </a:cubicBezTo>
                </a:path>
              </a:pathLst>
            </a:custGeom>
            <a:noFill/>
            <a:ln w="28575" cap="flat" cmpd="sng">
              <a:solidFill>
                <a:srgbClr val="7030A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Verdana"/>
                <a:ea typeface="Verdana"/>
                <a:cs typeface="Verdana"/>
                <a:sym typeface="Verdana"/>
              </a:endParaRPr>
            </a:p>
          </p:txBody>
        </p:sp>
      </p:grpSp>
      <p:sp>
        <p:nvSpPr>
          <p:cNvPr id="491" name="Google Shape;491;p42"/>
          <p:cNvSpPr txBox="1"/>
          <p:nvPr/>
        </p:nvSpPr>
        <p:spPr>
          <a:xfrm>
            <a:off x="243588" y="1571864"/>
            <a:ext cx="1172180"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chemeClr val="dk1"/>
                </a:solidFill>
                <a:latin typeface="Arial"/>
                <a:ea typeface="Arial"/>
                <a:cs typeface="Arial"/>
                <a:sym typeface="Arial"/>
              </a:rPr>
              <a:t>CONCEPT 1</a:t>
            </a:r>
            <a:endParaRPr sz="1400" b="0" i="0" u="none" strike="noStrike" cap="none">
              <a:solidFill>
                <a:srgbClr val="000000"/>
              </a:solidFill>
              <a:latin typeface="Arial"/>
              <a:ea typeface="Arial"/>
              <a:cs typeface="Arial"/>
              <a:sym typeface="Arial"/>
            </a:endParaRPr>
          </a:p>
        </p:txBody>
      </p:sp>
      <p:sp>
        <p:nvSpPr>
          <p:cNvPr id="492" name="Google Shape;492;p42"/>
          <p:cNvSpPr txBox="1"/>
          <p:nvPr/>
        </p:nvSpPr>
        <p:spPr>
          <a:xfrm>
            <a:off x="7839018" y="1640056"/>
            <a:ext cx="1172180"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chemeClr val="dk1"/>
                </a:solidFill>
                <a:latin typeface="Arial"/>
                <a:ea typeface="Arial"/>
                <a:cs typeface="Arial"/>
                <a:sym typeface="Arial"/>
              </a:rPr>
              <a:t>CONCEPT 2</a:t>
            </a:r>
            <a:endParaRPr sz="1400" b="0" i="0" u="none" strike="noStrike" cap="none">
              <a:solidFill>
                <a:srgbClr val="000000"/>
              </a:solidFill>
              <a:latin typeface="Arial"/>
              <a:ea typeface="Arial"/>
              <a:cs typeface="Arial"/>
              <a:sym typeface="Arial"/>
            </a:endParaRPr>
          </a:p>
        </p:txBody>
      </p:sp>
      <p:sp>
        <p:nvSpPr>
          <p:cNvPr id="493" name="Google Shape;493;p42"/>
          <p:cNvSpPr txBox="1"/>
          <p:nvPr/>
        </p:nvSpPr>
        <p:spPr>
          <a:xfrm>
            <a:off x="3001514" y="4158498"/>
            <a:ext cx="1172180"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chemeClr val="dk1"/>
                </a:solidFill>
                <a:latin typeface="Arial"/>
                <a:ea typeface="Arial"/>
                <a:cs typeface="Arial"/>
                <a:sym typeface="Arial"/>
              </a:rPr>
              <a:t>CONCEPT 3</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fade">
                                      <p:cBhvr>
                                        <p:cTn id="7" dur="500"/>
                                        <p:tgtEl>
                                          <p:spTgt spid="3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8"/>
                                        </p:tgtEl>
                                        <p:attrNameLst>
                                          <p:attrName>style.visibility</p:attrName>
                                        </p:attrNameLst>
                                      </p:cBhvr>
                                      <p:to>
                                        <p:strVal val="visible"/>
                                      </p:to>
                                    </p:set>
                                    <p:animEffect transition="in" filter="fade">
                                      <p:cBhvr>
                                        <p:cTn id="11" dur="500"/>
                                        <p:tgtEl>
                                          <p:spTgt spid="35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59"/>
                                        </p:tgtEl>
                                        <p:attrNameLst>
                                          <p:attrName>style.visibility</p:attrName>
                                        </p:attrNameLst>
                                      </p:cBhvr>
                                      <p:to>
                                        <p:strVal val="visible"/>
                                      </p:to>
                                    </p:set>
                                    <p:animEffect transition="in" filter="fade">
                                      <p:cBhvr>
                                        <p:cTn id="15" dur="500"/>
                                        <p:tgtEl>
                                          <p:spTgt spid="3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92"/>
                                        </p:tgtEl>
                                        <p:attrNameLst>
                                          <p:attrName>style.visibility</p:attrName>
                                        </p:attrNameLst>
                                      </p:cBhvr>
                                      <p:to>
                                        <p:strVal val="visible"/>
                                      </p:to>
                                    </p:set>
                                    <p:animEffect transition="in" filter="fade">
                                      <p:cBhvr>
                                        <p:cTn id="20" dur="500"/>
                                        <p:tgtEl>
                                          <p:spTgt spid="492"/>
                                        </p:tgtEl>
                                      </p:cBhvr>
                                    </p:animEffect>
                                  </p:childTnLst>
                                </p:cTn>
                              </p:par>
                              <p:par>
                                <p:cTn id="21" presetID="10" presetClass="entr" presetSubtype="0" fill="hold" nodeType="withEffect">
                                  <p:stCondLst>
                                    <p:cond delay="0"/>
                                  </p:stCondLst>
                                  <p:childTnLst>
                                    <p:set>
                                      <p:cBhvr>
                                        <p:cTn id="22" dur="1" fill="hold">
                                          <p:stCondLst>
                                            <p:cond delay="0"/>
                                          </p:stCondLst>
                                        </p:cTn>
                                        <p:tgtEl>
                                          <p:spTgt spid="491"/>
                                        </p:tgtEl>
                                        <p:attrNameLst>
                                          <p:attrName>style.visibility</p:attrName>
                                        </p:attrNameLst>
                                      </p:cBhvr>
                                      <p:to>
                                        <p:strVal val="visible"/>
                                      </p:to>
                                    </p:set>
                                    <p:animEffect transition="in" filter="fade">
                                      <p:cBhvr>
                                        <p:cTn id="23" dur="500"/>
                                        <p:tgtEl>
                                          <p:spTgt spid="491"/>
                                        </p:tgtEl>
                                      </p:cBhvr>
                                    </p:animEffect>
                                  </p:childTnLst>
                                </p:cTn>
                              </p:par>
                              <p:par>
                                <p:cTn id="24" presetID="10" presetClass="entr" presetSubtype="0" fill="hold" nodeType="withEffect">
                                  <p:stCondLst>
                                    <p:cond delay="0"/>
                                  </p:stCondLst>
                                  <p:childTnLst>
                                    <p:set>
                                      <p:cBhvr>
                                        <p:cTn id="25" dur="1" fill="hold">
                                          <p:stCondLst>
                                            <p:cond delay="0"/>
                                          </p:stCondLst>
                                        </p:cTn>
                                        <p:tgtEl>
                                          <p:spTgt spid="493"/>
                                        </p:tgtEl>
                                        <p:attrNameLst>
                                          <p:attrName>style.visibility</p:attrName>
                                        </p:attrNameLst>
                                      </p:cBhvr>
                                      <p:to>
                                        <p:strVal val="visible"/>
                                      </p:to>
                                    </p:set>
                                    <p:animEffect transition="in" filter="fade">
                                      <p:cBhvr>
                                        <p:cTn id="26" dur="500"/>
                                        <p:tgtEl>
                                          <p:spTgt spid="49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92"/>
                                        </p:tgtEl>
                                      </p:cBhvr>
                                    </p:animEffect>
                                    <p:set>
                                      <p:cBhvr>
                                        <p:cTn id="31" dur="1" fill="hold">
                                          <p:stCondLst>
                                            <p:cond delay="500"/>
                                          </p:stCondLst>
                                        </p:cTn>
                                        <p:tgtEl>
                                          <p:spTgt spid="49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491"/>
                                        </p:tgtEl>
                                      </p:cBhvr>
                                    </p:animEffect>
                                    <p:set>
                                      <p:cBhvr>
                                        <p:cTn id="34" dur="1" fill="hold">
                                          <p:stCondLst>
                                            <p:cond delay="500"/>
                                          </p:stCondLst>
                                        </p:cTn>
                                        <p:tgtEl>
                                          <p:spTgt spid="49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493"/>
                                        </p:tgtEl>
                                      </p:cBhvr>
                                    </p:animEffect>
                                    <p:set>
                                      <p:cBhvr>
                                        <p:cTn id="37" dur="1" fill="hold">
                                          <p:stCondLst>
                                            <p:cond delay="500"/>
                                          </p:stCondLst>
                                        </p:cTn>
                                        <p:tgtEl>
                                          <p:spTgt spid="493"/>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79"/>
                                        </p:tgtEl>
                                        <p:attrNameLst>
                                          <p:attrName>style.visibility</p:attrName>
                                        </p:attrNameLst>
                                      </p:cBhvr>
                                      <p:to>
                                        <p:strVal val="visible"/>
                                      </p:to>
                                    </p:set>
                                    <p:animEffect transition="in" filter="fade">
                                      <p:cBhvr>
                                        <p:cTn id="41" dur="500"/>
                                        <p:tgtEl>
                                          <p:spTgt spid="379"/>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383"/>
                                        </p:tgtEl>
                                        <p:attrNameLst>
                                          <p:attrName>style.visibility</p:attrName>
                                        </p:attrNameLst>
                                      </p:cBhvr>
                                      <p:to>
                                        <p:strVal val="visible"/>
                                      </p:to>
                                    </p:set>
                                    <p:animEffect transition="in" filter="fade">
                                      <p:cBhvr>
                                        <p:cTn id="45" dur="500"/>
                                        <p:tgtEl>
                                          <p:spTgt spid="383"/>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386"/>
                                        </p:tgtEl>
                                        <p:attrNameLst>
                                          <p:attrName>style.visibility</p:attrName>
                                        </p:attrNameLst>
                                      </p:cBhvr>
                                      <p:to>
                                        <p:strVal val="visible"/>
                                      </p:to>
                                    </p:set>
                                    <p:animEffect transition="in" filter="fade">
                                      <p:cBhvr>
                                        <p:cTn id="49" dur="500"/>
                                        <p:tgtEl>
                                          <p:spTgt spid="386"/>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387"/>
                                        </p:tgtEl>
                                        <p:attrNameLst>
                                          <p:attrName>style.visibility</p:attrName>
                                        </p:attrNameLst>
                                      </p:cBhvr>
                                      <p:to>
                                        <p:strVal val="visible"/>
                                      </p:to>
                                    </p:set>
                                    <p:animEffect transition="in" filter="fade">
                                      <p:cBhvr>
                                        <p:cTn id="53" dur="500"/>
                                        <p:tgtEl>
                                          <p:spTgt spid="387"/>
                                        </p:tgtEl>
                                      </p:cBhvr>
                                    </p:animEffect>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388"/>
                                        </p:tgtEl>
                                        <p:attrNameLst>
                                          <p:attrName>style.visibility</p:attrName>
                                        </p:attrNameLst>
                                      </p:cBhvr>
                                      <p:to>
                                        <p:strVal val="visible"/>
                                      </p:to>
                                    </p:set>
                                    <p:animEffect transition="in" filter="fade">
                                      <p:cBhvr>
                                        <p:cTn id="57" dur="500"/>
                                        <p:tgtEl>
                                          <p:spTgt spid="388"/>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394"/>
                                        </p:tgtEl>
                                        <p:attrNameLst>
                                          <p:attrName>style.visibility</p:attrName>
                                        </p:attrNameLst>
                                      </p:cBhvr>
                                      <p:to>
                                        <p:strVal val="visible"/>
                                      </p:to>
                                    </p:set>
                                    <p:animEffect transition="in" filter="fade">
                                      <p:cBhvr>
                                        <p:cTn id="61" dur="500"/>
                                        <p:tgtEl>
                                          <p:spTgt spid="394"/>
                                        </p:tgtEl>
                                      </p:cBhvr>
                                    </p:animEffect>
                                  </p:childTnLst>
                                </p:cTn>
                              </p:par>
                            </p:childTnLst>
                          </p:cTn>
                        </p:par>
                        <p:par>
                          <p:cTn id="62" fill="hold">
                            <p:stCondLst>
                              <p:cond delay="3500"/>
                            </p:stCondLst>
                            <p:childTnLst>
                              <p:par>
                                <p:cTn id="63" presetID="10" presetClass="entr" presetSubtype="0" fill="hold" nodeType="afterEffect">
                                  <p:stCondLst>
                                    <p:cond delay="0"/>
                                  </p:stCondLst>
                                  <p:childTnLst>
                                    <p:set>
                                      <p:cBhvr>
                                        <p:cTn id="64" dur="1" fill="hold">
                                          <p:stCondLst>
                                            <p:cond delay="0"/>
                                          </p:stCondLst>
                                        </p:cTn>
                                        <p:tgtEl>
                                          <p:spTgt spid="360"/>
                                        </p:tgtEl>
                                        <p:attrNameLst>
                                          <p:attrName>style.visibility</p:attrName>
                                        </p:attrNameLst>
                                      </p:cBhvr>
                                      <p:to>
                                        <p:strVal val="visible"/>
                                      </p:to>
                                    </p:set>
                                    <p:animEffect transition="in" filter="fade">
                                      <p:cBhvr>
                                        <p:cTn id="65" dur="500"/>
                                        <p:tgtEl>
                                          <p:spTgt spid="360"/>
                                        </p:tgtEl>
                                      </p:cBhvr>
                                    </p:animEffect>
                                  </p:childTnLst>
                                </p:cTn>
                              </p:par>
                            </p:childTnLst>
                          </p:cTn>
                        </p:par>
                        <p:par>
                          <p:cTn id="66" fill="hold">
                            <p:stCondLst>
                              <p:cond delay="4000"/>
                            </p:stCondLst>
                            <p:childTnLst>
                              <p:par>
                                <p:cTn id="67" presetID="10" presetClass="entr" presetSubtype="0" fill="hold" nodeType="afterEffect">
                                  <p:stCondLst>
                                    <p:cond delay="0"/>
                                  </p:stCondLst>
                                  <p:childTnLst>
                                    <p:set>
                                      <p:cBhvr>
                                        <p:cTn id="68" dur="1" fill="hold">
                                          <p:stCondLst>
                                            <p:cond delay="0"/>
                                          </p:stCondLst>
                                        </p:cTn>
                                        <p:tgtEl>
                                          <p:spTgt spid="365"/>
                                        </p:tgtEl>
                                        <p:attrNameLst>
                                          <p:attrName>style.visibility</p:attrName>
                                        </p:attrNameLst>
                                      </p:cBhvr>
                                      <p:to>
                                        <p:strVal val="visible"/>
                                      </p:to>
                                    </p:set>
                                    <p:animEffect transition="in" filter="fade">
                                      <p:cBhvr>
                                        <p:cTn id="69" dur="500"/>
                                        <p:tgtEl>
                                          <p:spTgt spid="365"/>
                                        </p:tgtEl>
                                      </p:cBhvr>
                                    </p:animEffect>
                                  </p:childTnLst>
                                </p:cTn>
                              </p:par>
                            </p:childTnLst>
                          </p:cTn>
                        </p:par>
                        <p:par>
                          <p:cTn id="70" fill="hold">
                            <p:stCondLst>
                              <p:cond delay="4500"/>
                            </p:stCondLst>
                            <p:childTnLst>
                              <p:par>
                                <p:cTn id="71" presetID="10" presetClass="entr" presetSubtype="0" fill="hold" nodeType="afterEffect">
                                  <p:stCondLst>
                                    <p:cond delay="0"/>
                                  </p:stCondLst>
                                  <p:childTnLst>
                                    <p:set>
                                      <p:cBhvr>
                                        <p:cTn id="72" dur="1" fill="hold">
                                          <p:stCondLst>
                                            <p:cond delay="0"/>
                                          </p:stCondLst>
                                        </p:cTn>
                                        <p:tgtEl>
                                          <p:spTgt spid="391"/>
                                        </p:tgtEl>
                                        <p:attrNameLst>
                                          <p:attrName>style.visibility</p:attrName>
                                        </p:attrNameLst>
                                      </p:cBhvr>
                                      <p:to>
                                        <p:strVal val="visible"/>
                                      </p:to>
                                    </p:set>
                                    <p:animEffect transition="in" filter="fade">
                                      <p:cBhvr>
                                        <p:cTn id="73" dur="500"/>
                                        <p:tgtEl>
                                          <p:spTgt spid="39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02"/>
                                        </p:tgtEl>
                                        <p:attrNameLst>
                                          <p:attrName>style.visibility</p:attrName>
                                        </p:attrNameLst>
                                      </p:cBhvr>
                                      <p:to>
                                        <p:strVal val="visible"/>
                                      </p:to>
                                    </p:set>
                                    <p:animEffect transition="in" filter="fade">
                                      <p:cBhvr>
                                        <p:cTn id="78" dur="500"/>
                                        <p:tgtEl>
                                          <p:spTgt spid="402"/>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395"/>
                                        </p:tgtEl>
                                        <p:attrNameLst>
                                          <p:attrName>style.visibility</p:attrName>
                                        </p:attrNameLst>
                                      </p:cBhvr>
                                      <p:to>
                                        <p:strVal val="visible"/>
                                      </p:to>
                                    </p:set>
                                    <p:animEffect transition="in" filter="fade">
                                      <p:cBhvr>
                                        <p:cTn id="82" dur="500"/>
                                        <p:tgtEl>
                                          <p:spTgt spid="395"/>
                                        </p:tgtEl>
                                      </p:cBhvr>
                                    </p:animEffect>
                                  </p:childTnLst>
                                </p:cTn>
                              </p:par>
                            </p:childTnLst>
                          </p:cTn>
                        </p:par>
                        <p:par>
                          <p:cTn id="83" fill="hold">
                            <p:stCondLst>
                              <p:cond delay="1000"/>
                            </p:stCondLst>
                            <p:childTnLst>
                              <p:par>
                                <p:cTn id="84" presetID="10" presetClass="entr" presetSubtype="0" fill="hold" nodeType="afterEffect">
                                  <p:stCondLst>
                                    <p:cond delay="0"/>
                                  </p:stCondLst>
                                  <p:childTnLst>
                                    <p:set>
                                      <p:cBhvr>
                                        <p:cTn id="85" dur="1" fill="hold">
                                          <p:stCondLst>
                                            <p:cond delay="0"/>
                                          </p:stCondLst>
                                        </p:cTn>
                                        <p:tgtEl>
                                          <p:spTgt spid="412"/>
                                        </p:tgtEl>
                                        <p:attrNameLst>
                                          <p:attrName>style.visibility</p:attrName>
                                        </p:attrNameLst>
                                      </p:cBhvr>
                                      <p:to>
                                        <p:strVal val="visible"/>
                                      </p:to>
                                    </p:set>
                                    <p:animEffect transition="in" filter="fade">
                                      <p:cBhvr>
                                        <p:cTn id="86" dur="500"/>
                                        <p:tgtEl>
                                          <p:spTgt spid="412"/>
                                        </p:tgtEl>
                                      </p:cBhvr>
                                    </p:animEffect>
                                  </p:childTnLst>
                                </p:cTn>
                              </p:par>
                            </p:childTnLst>
                          </p:cTn>
                        </p:par>
                        <p:par>
                          <p:cTn id="87" fill="hold">
                            <p:stCondLst>
                              <p:cond delay="1500"/>
                            </p:stCondLst>
                            <p:childTnLst>
                              <p:par>
                                <p:cTn id="88" presetID="10" presetClass="entr" presetSubtype="0" fill="hold" nodeType="afterEffect">
                                  <p:stCondLst>
                                    <p:cond delay="0"/>
                                  </p:stCondLst>
                                  <p:childTnLst>
                                    <p:set>
                                      <p:cBhvr>
                                        <p:cTn id="89" dur="1" fill="hold">
                                          <p:stCondLst>
                                            <p:cond delay="0"/>
                                          </p:stCondLst>
                                        </p:cTn>
                                        <p:tgtEl>
                                          <p:spTgt spid="411"/>
                                        </p:tgtEl>
                                        <p:attrNameLst>
                                          <p:attrName>style.visibility</p:attrName>
                                        </p:attrNameLst>
                                      </p:cBhvr>
                                      <p:to>
                                        <p:strVal val="visible"/>
                                      </p:to>
                                    </p:set>
                                    <p:animEffect transition="in" filter="fade">
                                      <p:cBhvr>
                                        <p:cTn id="90" dur="500"/>
                                        <p:tgtEl>
                                          <p:spTgt spid="411"/>
                                        </p:tgtEl>
                                      </p:cBhvr>
                                    </p:animEffect>
                                  </p:childTnLst>
                                </p:cTn>
                              </p:par>
                            </p:childTnLst>
                          </p:cTn>
                        </p:par>
                        <p:par>
                          <p:cTn id="91" fill="hold">
                            <p:stCondLst>
                              <p:cond delay="2000"/>
                            </p:stCondLst>
                            <p:childTnLst>
                              <p:par>
                                <p:cTn id="92" presetID="10" presetClass="entr" presetSubtype="0" fill="hold" nodeType="afterEffect">
                                  <p:stCondLst>
                                    <p:cond delay="0"/>
                                  </p:stCondLst>
                                  <p:childTnLst>
                                    <p:set>
                                      <p:cBhvr>
                                        <p:cTn id="93" dur="1" fill="hold">
                                          <p:stCondLst>
                                            <p:cond delay="0"/>
                                          </p:stCondLst>
                                        </p:cTn>
                                        <p:tgtEl>
                                          <p:spTgt spid="416"/>
                                        </p:tgtEl>
                                        <p:attrNameLst>
                                          <p:attrName>style.visibility</p:attrName>
                                        </p:attrNameLst>
                                      </p:cBhvr>
                                      <p:to>
                                        <p:strVal val="visible"/>
                                      </p:to>
                                    </p:set>
                                    <p:animEffect transition="in" filter="fade">
                                      <p:cBhvr>
                                        <p:cTn id="94" dur="500"/>
                                        <p:tgtEl>
                                          <p:spTgt spid="416"/>
                                        </p:tgtEl>
                                      </p:cBhvr>
                                    </p:animEffect>
                                  </p:childTnLst>
                                </p:cTn>
                              </p:par>
                            </p:childTnLst>
                          </p:cTn>
                        </p:par>
                        <p:par>
                          <p:cTn id="95" fill="hold">
                            <p:stCondLst>
                              <p:cond delay="2500"/>
                            </p:stCondLst>
                            <p:childTnLst>
                              <p:par>
                                <p:cTn id="96" presetID="10" presetClass="entr" presetSubtype="0" fill="hold" nodeType="afterEffect">
                                  <p:stCondLst>
                                    <p:cond delay="0"/>
                                  </p:stCondLst>
                                  <p:childTnLst>
                                    <p:set>
                                      <p:cBhvr>
                                        <p:cTn id="97" dur="1" fill="hold">
                                          <p:stCondLst>
                                            <p:cond delay="0"/>
                                          </p:stCondLst>
                                        </p:cTn>
                                        <p:tgtEl>
                                          <p:spTgt spid="422"/>
                                        </p:tgtEl>
                                        <p:attrNameLst>
                                          <p:attrName>style.visibility</p:attrName>
                                        </p:attrNameLst>
                                      </p:cBhvr>
                                      <p:to>
                                        <p:strVal val="visible"/>
                                      </p:to>
                                    </p:set>
                                    <p:animEffect transition="in" filter="fade">
                                      <p:cBhvr>
                                        <p:cTn id="98" dur="500"/>
                                        <p:tgtEl>
                                          <p:spTgt spid="422"/>
                                        </p:tgtEl>
                                      </p:cBhvr>
                                    </p:animEffect>
                                  </p:childTnLst>
                                </p:cTn>
                              </p:par>
                            </p:childTnLst>
                          </p:cTn>
                        </p:par>
                        <p:par>
                          <p:cTn id="99" fill="hold">
                            <p:stCondLst>
                              <p:cond delay="3000"/>
                            </p:stCondLst>
                            <p:childTnLst>
                              <p:par>
                                <p:cTn id="100" presetID="10" presetClass="entr" presetSubtype="0" fill="hold" nodeType="afterEffect">
                                  <p:stCondLst>
                                    <p:cond delay="0"/>
                                  </p:stCondLst>
                                  <p:childTnLst>
                                    <p:set>
                                      <p:cBhvr>
                                        <p:cTn id="101" dur="1" fill="hold">
                                          <p:stCondLst>
                                            <p:cond delay="0"/>
                                          </p:stCondLst>
                                        </p:cTn>
                                        <p:tgtEl>
                                          <p:spTgt spid="407"/>
                                        </p:tgtEl>
                                        <p:attrNameLst>
                                          <p:attrName>style.visibility</p:attrName>
                                        </p:attrNameLst>
                                      </p:cBhvr>
                                      <p:to>
                                        <p:strVal val="visible"/>
                                      </p:to>
                                    </p:set>
                                    <p:animEffect transition="in" filter="fade">
                                      <p:cBhvr>
                                        <p:cTn id="102" dur="500"/>
                                        <p:tgtEl>
                                          <p:spTgt spid="40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29"/>
                                        </p:tgtEl>
                                        <p:attrNameLst>
                                          <p:attrName>style.visibility</p:attrName>
                                        </p:attrNameLst>
                                      </p:cBhvr>
                                      <p:to>
                                        <p:strVal val="visible"/>
                                      </p:to>
                                    </p:set>
                                    <p:animEffect transition="in" filter="fade">
                                      <p:cBhvr>
                                        <p:cTn id="107" dur="500"/>
                                        <p:tgtEl>
                                          <p:spTgt spid="429"/>
                                        </p:tgtEl>
                                      </p:cBhvr>
                                    </p:animEffect>
                                  </p:childTnLst>
                                </p:cTn>
                              </p:par>
                            </p:childTnLst>
                          </p:cTn>
                        </p:par>
                        <p:par>
                          <p:cTn id="108" fill="hold">
                            <p:stCondLst>
                              <p:cond delay="500"/>
                            </p:stCondLst>
                            <p:childTnLst>
                              <p:par>
                                <p:cTn id="109" presetID="10" presetClass="entr" presetSubtype="0" fill="hold" nodeType="afterEffect">
                                  <p:stCondLst>
                                    <p:cond delay="0"/>
                                  </p:stCondLst>
                                  <p:childTnLst>
                                    <p:set>
                                      <p:cBhvr>
                                        <p:cTn id="110" dur="1" fill="hold">
                                          <p:stCondLst>
                                            <p:cond delay="0"/>
                                          </p:stCondLst>
                                        </p:cTn>
                                        <p:tgtEl>
                                          <p:spTgt spid="425"/>
                                        </p:tgtEl>
                                        <p:attrNameLst>
                                          <p:attrName>style.visibility</p:attrName>
                                        </p:attrNameLst>
                                      </p:cBhvr>
                                      <p:to>
                                        <p:strVal val="visible"/>
                                      </p:to>
                                    </p:set>
                                    <p:animEffect transition="in" filter="fade">
                                      <p:cBhvr>
                                        <p:cTn id="111" dur="500"/>
                                        <p:tgtEl>
                                          <p:spTgt spid="425"/>
                                        </p:tgtEl>
                                      </p:cBhvr>
                                    </p:animEffect>
                                  </p:childTnLst>
                                </p:cTn>
                              </p:par>
                            </p:childTnLst>
                          </p:cTn>
                        </p:par>
                        <p:par>
                          <p:cTn id="112" fill="hold">
                            <p:stCondLst>
                              <p:cond delay="1000"/>
                            </p:stCondLst>
                            <p:childTnLst>
                              <p:par>
                                <p:cTn id="113" presetID="10" presetClass="entr" presetSubtype="0" fill="hold" nodeType="afterEffect">
                                  <p:stCondLst>
                                    <p:cond delay="0"/>
                                  </p:stCondLst>
                                  <p:childTnLst>
                                    <p:set>
                                      <p:cBhvr>
                                        <p:cTn id="114" dur="1" fill="hold">
                                          <p:stCondLst>
                                            <p:cond delay="0"/>
                                          </p:stCondLst>
                                        </p:cTn>
                                        <p:tgtEl>
                                          <p:spTgt spid="439"/>
                                        </p:tgtEl>
                                        <p:attrNameLst>
                                          <p:attrName>style.visibility</p:attrName>
                                        </p:attrNameLst>
                                      </p:cBhvr>
                                      <p:to>
                                        <p:strVal val="visible"/>
                                      </p:to>
                                    </p:set>
                                    <p:animEffect transition="in" filter="fade">
                                      <p:cBhvr>
                                        <p:cTn id="115" dur="500"/>
                                        <p:tgtEl>
                                          <p:spTgt spid="439"/>
                                        </p:tgtEl>
                                      </p:cBhvr>
                                    </p:animEffect>
                                  </p:childTnLst>
                                </p:cTn>
                              </p:par>
                            </p:childTnLst>
                          </p:cTn>
                        </p:par>
                        <p:par>
                          <p:cTn id="116" fill="hold">
                            <p:stCondLst>
                              <p:cond delay="1500"/>
                            </p:stCondLst>
                            <p:childTnLst>
                              <p:par>
                                <p:cTn id="117" presetID="10" presetClass="entr" presetSubtype="0" fill="hold" nodeType="afterEffect">
                                  <p:stCondLst>
                                    <p:cond delay="0"/>
                                  </p:stCondLst>
                                  <p:childTnLst>
                                    <p:set>
                                      <p:cBhvr>
                                        <p:cTn id="118" dur="1" fill="hold">
                                          <p:stCondLst>
                                            <p:cond delay="0"/>
                                          </p:stCondLst>
                                        </p:cTn>
                                        <p:tgtEl>
                                          <p:spTgt spid="443"/>
                                        </p:tgtEl>
                                        <p:attrNameLst>
                                          <p:attrName>style.visibility</p:attrName>
                                        </p:attrNameLst>
                                      </p:cBhvr>
                                      <p:to>
                                        <p:strVal val="visible"/>
                                      </p:to>
                                    </p:set>
                                    <p:animEffect transition="in" filter="fade">
                                      <p:cBhvr>
                                        <p:cTn id="119" dur="500"/>
                                        <p:tgtEl>
                                          <p:spTgt spid="443"/>
                                        </p:tgtEl>
                                      </p:cBhvr>
                                    </p:animEffect>
                                  </p:childTnLst>
                                </p:cTn>
                              </p:par>
                            </p:childTnLst>
                          </p:cTn>
                        </p:par>
                        <p:par>
                          <p:cTn id="120" fill="hold">
                            <p:stCondLst>
                              <p:cond delay="2000"/>
                            </p:stCondLst>
                            <p:childTnLst>
                              <p:par>
                                <p:cTn id="121" presetID="10" presetClass="entr" presetSubtype="0" fill="hold" nodeType="afterEffect">
                                  <p:stCondLst>
                                    <p:cond delay="0"/>
                                  </p:stCondLst>
                                  <p:childTnLst>
                                    <p:set>
                                      <p:cBhvr>
                                        <p:cTn id="122" dur="1" fill="hold">
                                          <p:stCondLst>
                                            <p:cond delay="0"/>
                                          </p:stCondLst>
                                        </p:cTn>
                                        <p:tgtEl>
                                          <p:spTgt spid="447"/>
                                        </p:tgtEl>
                                        <p:attrNameLst>
                                          <p:attrName>style.visibility</p:attrName>
                                        </p:attrNameLst>
                                      </p:cBhvr>
                                      <p:to>
                                        <p:strVal val="visible"/>
                                      </p:to>
                                    </p:set>
                                    <p:animEffect transition="in" filter="fade">
                                      <p:cBhvr>
                                        <p:cTn id="123" dur="500"/>
                                        <p:tgtEl>
                                          <p:spTgt spid="447"/>
                                        </p:tgtEl>
                                      </p:cBhvr>
                                    </p:animEffect>
                                  </p:childTnLst>
                                </p:cTn>
                              </p:par>
                            </p:childTnLst>
                          </p:cTn>
                        </p:par>
                        <p:par>
                          <p:cTn id="124" fill="hold">
                            <p:stCondLst>
                              <p:cond delay="2500"/>
                            </p:stCondLst>
                            <p:childTnLst>
                              <p:par>
                                <p:cTn id="125" presetID="10" presetClass="entr" presetSubtype="0" fill="hold" nodeType="afterEffect">
                                  <p:stCondLst>
                                    <p:cond delay="0"/>
                                  </p:stCondLst>
                                  <p:childTnLst>
                                    <p:set>
                                      <p:cBhvr>
                                        <p:cTn id="126" dur="1" fill="hold">
                                          <p:stCondLst>
                                            <p:cond delay="0"/>
                                          </p:stCondLst>
                                        </p:cTn>
                                        <p:tgtEl>
                                          <p:spTgt spid="433"/>
                                        </p:tgtEl>
                                        <p:attrNameLst>
                                          <p:attrName>style.visibility</p:attrName>
                                        </p:attrNameLst>
                                      </p:cBhvr>
                                      <p:to>
                                        <p:strVal val="visible"/>
                                      </p:to>
                                    </p:set>
                                    <p:animEffect transition="in" filter="fade">
                                      <p:cBhvr>
                                        <p:cTn id="127" dur="500"/>
                                        <p:tgtEl>
                                          <p:spTgt spid="433"/>
                                        </p:tgtEl>
                                      </p:cBhvr>
                                    </p:animEffect>
                                  </p:childTnLst>
                                </p:cTn>
                              </p:par>
                            </p:childTnLst>
                          </p:cTn>
                        </p:par>
                        <p:par>
                          <p:cTn id="128" fill="hold">
                            <p:stCondLst>
                              <p:cond delay="3000"/>
                            </p:stCondLst>
                            <p:childTnLst>
                              <p:par>
                                <p:cTn id="129" presetID="10" presetClass="entr" presetSubtype="0" fill="hold" nodeType="afterEffect">
                                  <p:stCondLst>
                                    <p:cond delay="0"/>
                                  </p:stCondLst>
                                  <p:childTnLst>
                                    <p:set>
                                      <p:cBhvr>
                                        <p:cTn id="130" dur="1" fill="hold">
                                          <p:stCondLst>
                                            <p:cond delay="0"/>
                                          </p:stCondLst>
                                        </p:cTn>
                                        <p:tgtEl>
                                          <p:spTgt spid="451"/>
                                        </p:tgtEl>
                                        <p:attrNameLst>
                                          <p:attrName>style.visibility</p:attrName>
                                        </p:attrNameLst>
                                      </p:cBhvr>
                                      <p:to>
                                        <p:strVal val="visible"/>
                                      </p:to>
                                    </p:set>
                                    <p:animEffect transition="in" filter="fade">
                                      <p:cBhvr>
                                        <p:cTn id="131" dur="500"/>
                                        <p:tgtEl>
                                          <p:spTgt spid="451"/>
                                        </p:tgtEl>
                                      </p:cBhvr>
                                    </p:animEffect>
                                  </p:childTnLst>
                                </p:cTn>
                              </p:par>
                            </p:childTnLst>
                          </p:cTn>
                        </p:par>
                        <p:par>
                          <p:cTn id="132" fill="hold">
                            <p:stCondLst>
                              <p:cond delay="3500"/>
                            </p:stCondLst>
                            <p:childTnLst>
                              <p:par>
                                <p:cTn id="133" presetID="10" presetClass="entr" presetSubtype="0" fill="hold" nodeType="afterEffect">
                                  <p:stCondLst>
                                    <p:cond delay="0"/>
                                  </p:stCondLst>
                                  <p:childTnLst>
                                    <p:set>
                                      <p:cBhvr>
                                        <p:cTn id="134" dur="1" fill="hold">
                                          <p:stCondLst>
                                            <p:cond delay="0"/>
                                          </p:stCondLst>
                                        </p:cTn>
                                        <p:tgtEl>
                                          <p:spTgt spid="452"/>
                                        </p:tgtEl>
                                        <p:attrNameLst>
                                          <p:attrName>style.visibility</p:attrName>
                                        </p:attrNameLst>
                                      </p:cBhvr>
                                      <p:to>
                                        <p:strVal val="visible"/>
                                      </p:to>
                                    </p:set>
                                    <p:animEffect transition="in" filter="fade">
                                      <p:cBhvr>
                                        <p:cTn id="135" dur="500"/>
                                        <p:tgtEl>
                                          <p:spTgt spid="452"/>
                                        </p:tgtEl>
                                      </p:cBhvr>
                                    </p:animEffect>
                                  </p:childTnLst>
                                </p:cTn>
                              </p:par>
                            </p:childTnLst>
                          </p:cTn>
                        </p:par>
                        <p:par>
                          <p:cTn id="136" fill="hold">
                            <p:stCondLst>
                              <p:cond delay="4000"/>
                            </p:stCondLst>
                            <p:childTnLst>
                              <p:par>
                                <p:cTn id="137" presetID="10" presetClass="entr" presetSubtype="0" fill="hold" nodeType="afterEffect">
                                  <p:stCondLst>
                                    <p:cond delay="0"/>
                                  </p:stCondLst>
                                  <p:childTnLst>
                                    <p:set>
                                      <p:cBhvr>
                                        <p:cTn id="138" dur="1" fill="hold">
                                          <p:stCondLst>
                                            <p:cond delay="0"/>
                                          </p:stCondLst>
                                        </p:cTn>
                                        <p:tgtEl>
                                          <p:spTgt spid="458"/>
                                        </p:tgtEl>
                                        <p:attrNameLst>
                                          <p:attrName>style.visibility</p:attrName>
                                        </p:attrNameLst>
                                      </p:cBhvr>
                                      <p:to>
                                        <p:strVal val="visible"/>
                                      </p:to>
                                    </p:set>
                                    <p:animEffect transition="in" filter="fade">
                                      <p:cBhvr>
                                        <p:cTn id="139" dur="500"/>
                                        <p:tgtEl>
                                          <p:spTgt spid="458"/>
                                        </p:tgtEl>
                                      </p:cBhvr>
                                    </p:animEffect>
                                  </p:childTnLst>
                                </p:cTn>
                              </p:par>
                            </p:childTnLst>
                          </p:cTn>
                        </p:par>
                        <p:par>
                          <p:cTn id="140" fill="hold">
                            <p:stCondLst>
                              <p:cond delay="4500"/>
                            </p:stCondLst>
                            <p:childTnLst>
                              <p:par>
                                <p:cTn id="141" presetID="10" presetClass="entr" presetSubtype="0" fill="hold" nodeType="afterEffect">
                                  <p:stCondLst>
                                    <p:cond delay="0"/>
                                  </p:stCondLst>
                                  <p:childTnLst>
                                    <p:set>
                                      <p:cBhvr>
                                        <p:cTn id="142" dur="1" fill="hold">
                                          <p:stCondLst>
                                            <p:cond delay="0"/>
                                          </p:stCondLst>
                                        </p:cTn>
                                        <p:tgtEl>
                                          <p:spTgt spid="464"/>
                                        </p:tgtEl>
                                        <p:attrNameLst>
                                          <p:attrName>style.visibility</p:attrName>
                                        </p:attrNameLst>
                                      </p:cBhvr>
                                      <p:to>
                                        <p:strVal val="visible"/>
                                      </p:to>
                                    </p:set>
                                    <p:animEffect transition="in" filter="fade">
                                      <p:cBhvr>
                                        <p:cTn id="143" dur="500"/>
                                        <p:tgtEl>
                                          <p:spTgt spid="464"/>
                                        </p:tgtEl>
                                      </p:cBhvr>
                                    </p:animEffect>
                                  </p:childTnLst>
                                </p:cTn>
                              </p:par>
                            </p:childTnLst>
                          </p:cTn>
                        </p:par>
                        <p:par>
                          <p:cTn id="144" fill="hold">
                            <p:stCondLst>
                              <p:cond delay="5000"/>
                            </p:stCondLst>
                            <p:childTnLst>
                              <p:par>
                                <p:cTn id="145" presetID="10" presetClass="entr" presetSubtype="0" fill="hold" nodeType="afterEffect">
                                  <p:stCondLst>
                                    <p:cond delay="0"/>
                                  </p:stCondLst>
                                  <p:childTnLst>
                                    <p:set>
                                      <p:cBhvr>
                                        <p:cTn id="146" dur="1" fill="hold">
                                          <p:stCondLst>
                                            <p:cond delay="0"/>
                                          </p:stCondLst>
                                        </p:cTn>
                                        <p:tgtEl>
                                          <p:spTgt spid="470"/>
                                        </p:tgtEl>
                                        <p:attrNameLst>
                                          <p:attrName>style.visibility</p:attrName>
                                        </p:attrNameLst>
                                      </p:cBhvr>
                                      <p:to>
                                        <p:strVal val="visible"/>
                                      </p:to>
                                    </p:set>
                                    <p:animEffect transition="in" filter="fade">
                                      <p:cBhvr>
                                        <p:cTn id="147" dur="500"/>
                                        <p:tgtEl>
                                          <p:spTgt spid="470"/>
                                        </p:tgtEl>
                                      </p:cBhvr>
                                    </p:animEffect>
                                  </p:childTnLst>
                                </p:cTn>
                              </p:par>
                            </p:childTnLst>
                          </p:cTn>
                        </p:par>
                        <p:par>
                          <p:cTn id="148" fill="hold">
                            <p:stCondLst>
                              <p:cond delay="5500"/>
                            </p:stCondLst>
                            <p:childTnLst>
                              <p:par>
                                <p:cTn id="149" presetID="10" presetClass="entr" presetSubtype="0" fill="hold" nodeType="afterEffect">
                                  <p:stCondLst>
                                    <p:cond delay="0"/>
                                  </p:stCondLst>
                                  <p:childTnLst>
                                    <p:set>
                                      <p:cBhvr>
                                        <p:cTn id="150" dur="1" fill="hold">
                                          <p:stCondLst>
                                            <p:cond delay="0"/>
                                          </p:stCondLst>
                                        </p:cTn>
                                        <p:tgtEl>
                                          <p:spTgt spid="475"/>
                                        </p:tgtEl>
                                        <p:attrNameLst>
                                          <p:attrName>style.visibility</p:attrName>
                                        </p:attrNameLst>
                                      </p:cBhvr>
                                      <p:to>
                                        <p:strVal val="visible"/>
                                      </p:to>
                                    </p:set>
                                    <p:animEffect transition="in" filter="fade">
                                      <p:cBhvr>
                                        <p:cTn id="151" dur="500"/>
                                        <p:tgtEl>
                                          <p:spTgt spid="475"/>
                                        </p:tgtEl>
                                      </p:cBhvr>
                                    </p:animEffect>
                                  </p:childTnLst>
                                </p:cTn>
                              </p:par>
                            </p:childTnLst>
                          </p:cTn>
                        </p:par>
                        <p:par>
                          <p:cTn id="152" fill="hold">
                            <p:stCondLst>
                              <p:cond delay="6000"/>
                            </p:stCondLst>
                            <p:childTnLst>
                              <p:par>
                                <p:cTn id="153" presetID="10" presetClass="entr" presetSubtype="0" fill="hold" nodeType="afterEffect">
                                  <p:stCondLst>
                                    <p:cond delay="0"/>
                                  </p:stCondLst>
                                  <p:childTnLst>
                                    <p:set>
                                      <p:cBhvr>
                                        <p:cTn id="154" dur="1" fill="hold">
                                          <p:stCondLst>
                                            <p:cond delay="0"/>
                                          </p:stCondLst>
                                        </p:cTn>
                                        <p:tgtEl>
                                          <p:spTgt spid="481"/>
                                        </p:tgtEl>
                                        <p:attrNameLst>
                                          <p:attrName>style.visibility</p:attrName>
                                        </p:attrNameLst>
                                      </p:cBhvr>
                                      <p:to>
                                        <p:strVal val="visible"/>
                                      </p:to>
                                    </p:set>
                                    <p:animEffect transition="in" filter="fade">
                                      <p:cBhvr>
                                        <p:cTn id="155" dur="500"/>
                                        <p:tgtEl>
                                          <p:spTgt spid="481"/>
                                        </p:tgtEl>
                                      </p:cBhvr>
                                    </p:animEffect>
                                  </p:childTnLst>
                                </p:cTn>
                              </p:par>
                            </p:childTnLst>
                          </p:cTn>
                        </p:par>
                        <p:par>
                          <p:cTn id="156" fill="hold">
                            <p:stCondLst>
                              <p:cond delay="6500"/>
                            </p:stCondLst>
                            <p:childTnLst>
                              <p:par>
                                <p:cTn id="157" presetID="10" presetClass="entr" presetSubtype="0" fill="hold" nodeType="afterEffect">
                                  <p:stCondLst>
                                    <p:cond delay="0"/>
                                  </p:stCondLst>
                                  <p:childTnLst>
                                    <p:set>
                                      <p:cBhvr>
                                        <p:cTn id="158" dur="1" fill="hold">
                                          <p:stCondLst>
                                            <p:cond delay="0"/>
                                          </p:stCondLst>
                                        </p:cTn>
                                        <p:tgtEl>
                                          <p:spTgt spid="487"/>
                                        </p:tgtEl>
                                        <p:attrNameLst>
                                          <p:attrName>style.visibility</p:attrName>
                                        </p:attrNameLst>
                                      </p:cBhvr>
                                      <p:to>
                                        <p:strVal val="visible"/>
                                      </p:to>
                                    </p:set>
                                    <p:animEffect transition="in" filter="fade">
                                      <p:cBhvr>
                                        <p:cTn id="159" dur="500"/>
                                        <p:tgtEl>
                                          <p:spTgt spid="487"/>
                                        </p:tgtEl>
                                      </p:cBhvr>
                                    </p:animEffect>
                                  </p:childTnLst>
                                </p:cTn>
                              </p:par>
                            </p:childTnLst>
                          </p:cTn>
                        </p:par>
                        <p:par>
                          <p:cTn id="160" fill="hold">
                            <p:stCondLst>
                              <p:cond delay="7000"/>
                            </p:stCondLst>
                            <p:childTnLst>
                              <p:par>
                                <p:cTn id="161" presetID="10" presetClass="entr" presetSubtype="0" fill="hold" nodeType="afterEffect">
                                  <p:stCondLst>
                                    <p:cond delay="0"/>
                                  </p:stCondLst>
                                  <p:childTnLst>
                                    <p:set>
                                      <p:cBhvr>
                                        <p:cTn id="162" dur="1" fill="hold">
                                          <p:stCondLst>
                                            <p:cond delay="0"/>
                                          </p:stCondLst>
                                        </p:cTn>
                                        <p:tgtEl>
                                          <p:spTgt spid="467"/>
                                        </p:tgtEl>
                                        <p:attrNameLst>
                                          <p:attrName>style.visibility</p:attrName>
                                        </p:attrNameLst>
                                      </p:cBhvr>
                                      <p:to>
                                        <p:strVal val="visible"/>
                                      </p:to>
                                    </p:set>
                                    <p:animEffect transition="in" filter="fade">
                                      <p:cBhvr>
                                        <p:cTn id="163" dur="500"/>
                                        <p:tgtEl>
                                          <p:spTgt spid="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43"/>
          <p:cNvSpPr txBox="1">
            <a:spLocks noGrp="1"/>
          </p:cNvSpPr>
          <p:nvPr>
            <p:ph type="title" idx="4294967295"/>
          </p:nvPr>
        </p:nvSpPr>
        <p:spPr>
          <a:xfrm>
            <a:off x="66174" y="66174"/>
            <a:ext cx="388018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Concept Sketching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99" name="Google Shape;499;p43"/>
          <p:cNvSpPr txBox="1"/>
          <p:nvPr/>
        </p:nvSpPr>
        <p:spPr>
          <a:xfrm>
            <a:off x="622300" y="372665"/>
            <a:ext cx="7493000" cy="2457404"/>
          </a:xfrm>
          <a:prstGeom prst="rect">
            <a:avLst/>
          </a:prstGeom>
          <a:noFill/>
          <a:ln>
            <a:noFill/>
          </a:ln>
        </p:spPr>
        <p:txBody>
          <a:bodyPr spcFirstLastPara="1" wrap="square" lIns="91425" tIns="45700" rIns="91425" bIns="45700" anchor="t" anchorCtr="0">
            <a:noAutofit/>
          </a:bodyPr>
          <a:lstStyle/>
          <a:p>
            <a:pPr marL="342900" marR="0" lvl="0" indent="-228600" algn="l" rtl="0">
              <a:lnSpc>
                <a:spcPct val="100000"/>
              </a:lnSpc>
              <a:spcBef>
                <a:spcPts val="0"/>
              </a:spcBef>
              <a:spcAft>
                <a:spcPts val="0"/>
              </a:spcAft>
              <a:buClr>
                <a:srgbClr val="7F7F7F"/>
              </a:buClr>
              <a:buSzPts val="1800"/>
              <a:buFont typeface="Noto Sans Symbols"/>
              <a:buNone/>
            </a:pPr>
            <a:endParaRPr sz="1800" b="0" i="0" u="none" strike="noStrike" cap="none">
              <a:solidFill>
                <a:srgbClr val="377D83"/>
              </a:solidFill>
              <a:latin typeface="Calibri"/>
              <a:ea typeface="Calibri"/>
              <a:cs typeface="Calibri"/>
              <a:sym typeface="Calibri"/>
            </a:endParaRPr>
          </a:p>
          <a:p>
            <a:pPr marL="742950" marR="0" lvl="1" indent="-285750" algn="l" rtl="0">
              <a:lnSpc>
                <a:spcPct val="100000"/>
              </a:lnSpc>
              <a:spcBef>
                <a:spcPts val="270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Individually… Draw an upside-down “Y” on paper</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270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Sketch 3 ideas in the 3 spaces on your paper using one colored pencil (10 min)</a:t>
            </a:r>
            <a:endParaRPr sz="1400" b="0" i="0" u="none" strike="noStrike" cap="none">
              <a:solidFill>
                <a:srgbClr val="000000"/>
              </a:solidFill>
              <a:latin typeface="Arial"/>
              <a:ea typeface="Arial"/>
              <a:cs typeface="Arial"/>
              <a:sym typeface="Arial"/>
            </a:endParaRPr>
          </a:p>
          <a:p>
            <a:pPr marL="342900" marR="0" lvl="1" indent="0" algn="l" rtl="0">
              <a:lnSpc>
                <a:spcPct val="100000"/>
              </a:lnSpc>
              <a:spcBef>
                <a:spcPts val="2700"/>
              </a:spcBef>
              <a:spcAft>
                <a:spcPts val="0"/>
              </a:spcAft>
              <a:buClr>
                <a:schemeClr val="dk1"/>
              </a:buClr>
              <a:buSzPts val="2025"/>
              <a:buFont typeface="Arial"/>
              <a:buNone/>
            </a:pPr>
            <a:endParaRPr sz="2025" b="0" i="0" u="none" strike="noStrike" cap="none">
              <a:solidFill>
                <a:srgbClr val="377D83"/>
              </a:solidFill>
              <a:latin typeface="Arial"/>
              <a:ea typeface="Arial"/>
              <a:cs typeface="Arial"/>
              <a:sym typeface="Arial"/>
            </a:endParaRPr>
          </a:p>
        </p:txBody>
      </p:sp>
      <p:pic>
        <p:nvPicPr>
          <p:cNvPr id="500" name="Google Shape;500;p43" descr="Screen Clipping"/>
          <p:cNvPicPr preferRelativeResize="0"/>
          <p:nvPr/>
        </p:nvPicPr>
        <p:blipFill rotWithShape="1">
          <a:blip r:embed="rId3">
            <a:alphaModFix/>
          </a:blip>
          <a:srcRect/>
          <a:stretch/>
        </p:blipFill>
        <p:spPr>
          <a:xfrm>
            <a:off x="2881681" y="2377440"/>
            <a:ext cx="3380638" cy="225501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6" name="Google Shape;506;p44"/>
          <p:cNvSpPr txBox="1">
            <a:spLocks noGrp="1"/>
          </p:cNvSpPr>
          <p:nvPr>
            <p:ph type="title" idx="4294967295"/>
          </p:nvPr>
        </p:nvSpPr>
        <p:spPr>
          <a:xfrm>
            <a:off x="622300" y="552704"/>
            <a:ext cx="8102600" cy="327739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342900" marR="0" lvl="1" indent="0" algn="l" defTabSz="914400" rtl="0" eaLnBrk="1" fontAlgn="auto" latinLnBrk="0" hangingPunct="1">
              <a:lnSpc>
                <a:spcPct val="100000"/>
              </a:lnSpc>
              <a:spcBef>
                <a:spcPts val="0"/>
              </a:spcBef>
              <a:spcAft>
                <a:spcPts val="0"/>
              </a:spcAft>
              <a:buClr>
                <a:schemeClr val="dk1"/>
              </a:buClr>
              <a:buSzPts val="2400"/>
              <a:buFont typeface="Arial"/>
              <a:buNone/>
              <a:tabLst/>
              <a:defRPr/>
            </a:pPr>
            <a:endParaRPr kumimoji="0" lang="en-US" sz="2400" b="0" i="0" u="none" strike="noStrike" kern="0" cap="none" spc="0" normalizeH="0" baseline="0" noProof="0" dirty="0">
              <a:ln>
                <a:noFill/>
              </a:ln>
              <a:solidFill>
                <a:srgbClr val="690304"/>
              </a:solidFill>
              <a:effectLst/>
              <a:uLnTx/>
              <a:uFillTx/>
              <a:latin typeface="Calibri"/>
              <a:ea typeface="Calibri"/>
              <a:cs typeface="Calibri"/>
              <a:sym typeface="Calibri"/>
            </a:endParaRPr>
          </a:p>
          <a:p>
            <a:pPr marL="742950" marR="0" lvl="1" indent="-285750" algn="l" defTabSz="914400" rtl="0" eaLnBrk="1" fontAlgn="auto" latinLnBrk="0" hangingPunct="1">
              <a:lnSpc>
                <a:spcPct val="100000"/>
              </a:lnSpc>
              <a:spcBef>
                <a:spcPts val="2700"/>
              </a:spcBef>
              <a:spcAft>
                <a:spcPts val="0"/>
              </a:spcAft>
              <a:buClr>
                <a:srgbClr val="690304"/>
              </a:buClr>
              <a:buSzPts val="1800"/>
              <a:buFont typeface="Arial"/>
              <a:buChar char="•"/>
              <a:tabLst/>
              <a:defRPr/>
            </a:pPr>
            <a:r>
              <a:rPr kumimoji="0" lang="en-US" sz="1800" b="0" i="0" u="none" strike="noStrike" kern="0" cap="none" spc="0" normalizeH="0" baseline="0" noProof="0" dirty="0">
                <a:ln>
                  <a:noFill/>
                </a:ln>
                <a:solidFill>
                  <a:srgbClr val="690304"/>
                </a:solidFill>
                <a:effectLst/>
                <a:uLnTx/>
                <a:uFillTx/>
                <a:latin typeface="Arial"/>
                <a:ea typeface="Arial"/>
                <a:cs typeface="Arial"/>
                <a:sym typeface="Arial"/>
              </a:rPr>
              <a:t>As a group… Pass your paper to the person to your right.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742950" marR="0" lvl="1" indent="-285750" algn="l" defTabSz="914400" rtl="0" eaLnBrk="1" fontAlgn="auto" latinLnBrk="0" hangingPunct="1">
              <a:lnSpc>
                <a:spcPct val="100000"/>
              </a:lnSpc>
              <a:spcBef>
                <a:spcPts val="2700"/>
              </a:spcBef>
              <a:spcAft>
                <a:spcPts val="0"/>
              </a:spcAft>
              <a:buClr>
                <a:srgbClr val="690304"/>
              </a:buClr>
              <a:buSzPts val="1800"/>
              <a:buFont typeface="Arial"/>
              <a:buChar char="•"/>
              <a:tabLst/>
              <a:defRPr/>
            </a:pPr>
            <a:r>
              <a:rPr kumimoji="0" lang="en-US" sz="1800" b="0" i="0" u="none" strike="noStrike" kern="0" cap="none" spc="0" normalizeH="0" baseline="0" noProof="0" dirty="0">
                <a:ln>
                  <a:noFill/>
                </a:ln>
                <a:solidFill>
                  <a:srgbClr val="690304"/>
                </a:solidFill>
                <a:effectLst/>
                <a:uLnTx/>
                <a:uFillTx/>
                <a:latin typeface="Arial"/>
                <a:ea typeface="Arial"/>
                <a:cs typeface="Arial"/>
                <a:sym typeface="Arial"/>
              </a:rPr>
              <a:t>Sketch more design details on their paper using your colored pencil (2-3 min for each rotation).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742950" marR="0" lvl="1" indent="-285750" algn="l" defTabSz="914400" rtl="0" eaLnBrk="1" fontAlgn="auto" latinLnBrk="0" hangingPunct="1">
              <a:lnSpc>
                <a:spcPct val="100000"/>
              </a:lnSpc>
              <a:spcBef>
                <a:spcPts val="2700"/>
              </a:spcBef>
              <a:spcAft>
                <a:spcPts val="0"/>
              </a:spcAft>
              <a:buClr>
                <a:srgbClr val="690304"/>
              </a:buClr>
              <a:buSzPts val="1800"/>
              <a:buFont typeface="Arial"/>
              <a:buChar char="•"/>
              <a:tabLst/>
              <a:defRPr/>
            </a:pPr>
            <a:r>
              <a:rPr kumimoji="0" lang="en-US" sz="1800" b="0" i="0" u="none" strike="noStrike" kern="0" cap="none" spc="0" normalizeH="0" baseline="0" noProof="0" dirty="0">
                <a:ln>
                  <a:noFill/>
                </a:ln>
                <a:solidFill>
                  <a:srgbClr val="690304"/>
                </a:solidFill>
                <a:effectLst/>
                <a:uLnTx/>
                <a:uFillTx/>
                <a:latin typeface="Arial"/>
                <a:ea typeface="Arial"/>
                <a:cs typeface="Arial"/>
                <a:sym typeface="Arial"/>
              </a:rPr>
              <a:t>Repeat until you have added to everyone else’s papers.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1" indent="0" algn="l" defTabSz="914400" rtl="0" eaLnBrk="1" fontAlgn="auto" latinLnBrk="0" hangingPunct="1">
              <a:lnSpc>
                <a:spcPct val="100000"/>
              </a:lnSpc>
              <a:spcBef>
                <a:spcPts val="2700"/>
              </a:spcBef>
              <a:spcAft>
                <a:spcPts val="0"/>
              </a:spcAft>
              <a:buClr>
                <a:schemeClr val="dk1"/>
              </a:buClr>
              <a:buSzPts val="2400"/>
              <a:buFont typeface="Arial"/>
              <a:buNone/>
              <a:tabLst/>
              <a:defRPr/>
            </a:pPr>
            <a:endParaRPr kumimoji="0" lang="en-US" sz="2400" b="0" i="0" u="none" strike="noStrike" kern="0" cap="none" spc="0" normalizeH="0" baseline="0" noProof="0" dirty="0">
              <a:ln>
                <a:noFill/>
              </a:ln>
              <a:solidFill>
                <a:srgbClr val="690304"/>
              </a:solidFill>
              <a:effectLst/>
              <a:uLnTx/>
              <a:uFillTx/>
              <a:latin typeface="Calibri"/>
              <a:ea typeface="Calibri"/>
              <a:cs typeface="Calibri"/>
              <a:sym typeface="Calibri"/>
            </a:endParaRPr>
          </a:p>
          <a:p>
            <a:pPr marL="742950" marR="0" lvl="1" indent="-158750" algn="l" defTabSz="914400" rtl="0" eaLnBrk="1" fontAlgn="auto" latinLnBrk="0" hangingPunct="1">
              <a:lnSpc>
                <a:spcPct val="100000"/>
              </a:lnSpc>
              <a:spcBef>
                <a:spcPts val="2700"/>
              </a:spcBef>
              <a:spcAft>
                <a:spcPts val="0"/>
              </a:spcAft>
              <a:buClr>
                <a:schemeClr val="dk1"/>
              </a:buClr>
              <a:buSzPts val="2000"/>
              <a:buFont typeface="Arial"/>
              <a:buNone/>
              <a:tabLst/>
              <a:defRPr/>
            </a:pPr>
            <a:endParaRPr kumimoji="0" lang="en-US" sz="2000" b="0" i="0" u="none" strike="noStrike" kern="0" cap="none" spc="0" normalizeH="0" baseline="0" noProof="0" dirty="0">
              <a:ln>
                <a:noFill/>
              </a:ln>
              <a:solidFill>
                <a:srgbClr val="690304"/>
              </a:solidFill>
              <a:effectLst/>
              <a:uLnTx/>
              <a:uFillTx/>
              <a:latin typeface="Arial"/>
              <a:ea typeface="Arial"/>
              <a:cs typeface="Arial"/>
              <a:sym typeface="Arial"/>
            </a:endParaRPr>
          </a:p>
        </p:txBody>
      </p:sp>
      <p:sp>
        <p:nvSpPr>
          <p:cNvPr id="505" name="Google Shape;505;p44"/>
          <p:cNvSpPr txBox="1"/>
          <p:nvPr/>
        </p:nvSpPr>
        <p:spPr>
          <a:xfrm>
            <a:off x="66174" y="66174"/>
            <a:ext cx="38801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Concept Sketching (1)</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Title 1">
            <a:extLst>
              <a:ext uri="{FF2B5EF4-FFF2-40B4-BE49-F238E27FC236}">
                <a16:creationId xmlns:a16="http://schemas.microsoft.com/office/drawing/2014/main" id="{93092259-7558-4771-8628-692D618B9320}"/>
              </a:ext>
            </a:extLst>
          </p:cNvPr>
          <p:cNvSpPr>
            <a:spLocks noGrp="1"/>
          </p:cNvSpPr>
          <p:nvPr>
            <p:ph type="title" idx="4294967295"/>
          </p:nvPr>
        </p:nvSpPr>
        <p:spPr>
          <a:xfrm>
            <a:off x="180585" y="268469"/>
            <a:ext cx="6802482" cy="857250"/>
          </a:xfrm>
        </p:spPr>
        <p:txBody>
          <a:bodyPr/>
          <a:lstStyle/>
          <a:p>
            <a:r>
              <a:rPr lang="en-US" dirty="0"/>
              <a:t>Agenda</a:t>
            </a:r>
          </a:p>
        </p:txBody>
      </p:sp>
      <p:sp>
        <p:nvSpPr>
          <p:cNvPr id="98" name="Google Shape;98;g1359aa5da94_0_0"/>
          <p:cNvSpPr txBox="1"/>
          <p:nvPr/>
        </p:nvSpPr>
        <p:spPr>
          <a:xfrm>
            <a:off x="754668" y="718913"/>
            <a:ext cx="7634664" cy="263145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Agenda</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40 mins:		Lesson 1 Climate Engineering Design</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25 mins:		What is &amp; Why Teach Climate Engineering? + Q&amp;A</a:t>
            </a:r>
            <a:endParaRPr dirty="0"/>
          </a:p>
          <a:p>
            <a:pPr marL="0" marR="0" lvl="0" indent="0" algn="l" rtl="0">
              <a:lnSpc>
                <a:spcPct val="100000"/>
              </a:lnSpc>
              <a:spcBef>
                <a:spcPts val="30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5 mins:		BREAK</a:t>
            </a:r>
            <a:endParaRPr dirty="0"/>
          </a:p>
          <a:p>
            <a:pPr marL="0" marR="0" lvl="0" indent="0" algn="l" rtl="0">
              <a:lnSpc>
                <a:spcPct val="100000"/>
              </a:lnSpc>
              <a:spcBef>
                <a:spcPts val="30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30 mins:		Lesson 2 MCB Experiment Demo &amp; MCB Research</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15 mins:		Overview of Lessons 3-5</a:t>
            </a:r>
            <a:endParaRPr dirty="0"/>
          </a:p>
          <a:p>
            <a:pPr marL="0" marR="0" lvl="0" indent="0" algn="l" rtl="0">
              <a:lnSpc>
                <a:spcPct val="100000"/>
              </a:lnSpc>
              <a:spcBef>
                <a:spcPts val="300"/>
              </a:spcBef>
              <a:spcAft>
                <a:spcPts val="30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10 mins:		Wrap-up + Q&amp;A</a:t>
            </a:r>
            <a:endParaRPr sz="1800" b="0" i="0" u="none" strike="noStrike" cap="none" dirty="0">
              <a:solidFill>
                <a:srgbClr val="000000"/>
              </a:solidFill>
              <a:latin typeface="Arial"/>
              <a:ea typeface="Arial"/>
              <a:cs typeface="Arial"/>
              <a:sym typeface="Arial"/>
            </a:endParaRPr>
          </a:p>
        </p:txBody>
      </p:sp>
      <p:sp>
        <p:nvSpPr>
          <p:cNvPr id="99" name="Google Shape;99;g1359aa5da94_0_0"/>
          <p:cNvSpPr txBox="1"/>
          <p:nvPr/>
        </p:nvSpPr>
        <p:spPr>
          <a:xfrm>
            <a:off x="2264530" y="3848038"/>
            <a:ext cx="4614940" cy="646074"/>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1800" b="1" i="0" u="none" strike="noStrike" cap="none">
                <a:solidFill>
                  <a:srgbClr val="000000"/>
                </a:solidFill>
                <a:latin typeface="Arial"/>
                <a:ea typeface="Arial"/>
                <a:cs typeface="Arial"/>
                <a:sym typeface="Arial"/>
              </a:rPr>
              <a:t>Project Website: </a:t>
            </a:r>
            <a:r>
              <a:rPr lang="en-US" sz="1800" b="1"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https://go.iu.edu/4BPh</a:t>
            </a:r>
            <a:endParaRPr sz="1800" b="1" i="0" u="none" strike="noStrike" cap="none">
              <a:solidFill>
                <a:srgbClr val="000000"/>
              </a:solidFill>
              <a:latin typeface="Arial"/>
              <a:ea typeface="Arial"/>
              <a:cs typeface="Arial"/>
              <a:sym typeface="Arial"/>
            </a:endParaRPr>
          </a:p>
          <a:p>
            <a:pPr marL="0" marR="0" lvl="0" indent="0" algn="ctr" rtl="0">
              <a:lnSpc>
                <a:spcPct val="107000"/>
              </a:lnSpc>
              <a:spcBef>
                <a:spcPts val="300"/>
              </a:spcBef>
              <a:spcAft>
                <a:spcPts val="0"/>
              </a:spcAft>
              <a:buNone/>
            </a:pPr>
            <a:r>
              <a:rPr lang="en-US" sz="1400" b="1" i="0" u="none" strike="noStrike" cap="none">
                <a:solidFill>
                  <a:srgbClr val="000000"/>
                </a:solidFill>
                <a:latin typeface="Arial"/>
                <a:ea typeface="Arial"/>
                <a:cs typeface="Arial"/>
                <a:sym typeface="Arial"/>
              </a:rPr>
              <a:t>(listed at the top of the first page in your binders)</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3" name="Google Shape;513;p45"/>
          <p:cNvSpPr txBox="1">
            <a:spLocks noGrp="1"/>
          </p:cNvSpPr>
          <p:nvPr>
            <p:ph type="title" idx="4294967295"/>
          </p:nvPr>
        </p:nvSpPr>
        <p:spPr>
          <a:xfrm>
            <a:off x="66174" y="66175"/>
            <a:ext cx="2521162"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Concept Sketching - continued</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12" name="Google Shape;512;p45"/>
          <p:cNvSpPr txBox="1"/>
          <p:nvPr/>
        </p:nvSpPr>
        <p:spPr>
          <a:xfrm>
            <a:off x="7129003" y="60838"/>
            <a:ext cx="1913602"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36B85C"/>
                </a:solidFill>
                <a:latin typeface="Arial"/>
                <a:ea typeface="Arial"/>
                <a:cs typeface="Arial"/>
                <a:sym typeface="Arial"/>
              </a:rPr>
              <a:t>Student 1</a:t>
            </a:r>
            <a:endParaRPr sz="1400" b="0" i="0" u="none" strike="noStrike" cap="none">
              <a:solidFill>
                <a:srgbClr val="000000"/>
              </a:solidFill>
              <a:latin typeface="Arial"/>
              <a:ea typeface="Arial"/>
              <a:cs typeface="Arial"/>
              <a:sym typeface="Arial"/>
            </a:endParaRPr>
          </a:p>
        </p:txBody>
      </p:sp>
      <p:pic>
        <p:nvPicPr>
          <p:cNvPr id="511" name="Google Shape;511;p45" descr="Diagram"/>
          <p:cNvPicPr preferRelativeResize="0"/>
          <p:nvPr/>
        </p:nvPicPr>
        <p:blipFill rotWithShape="1">
          <a:blip r:embed="rId3">
            <a:alphaModFix/>
          </a:blip>
          <a:srcRect l="12762" r="8970" b="23654"/>
          <a:stretch/>
        </p:blipFill>
        <p:spPr>
          <a:xfrm>
            <a:off x="820378" y="698748"/>
            <a:ext cx="7156655" cy="392675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20" name="Google Shape;520;p46"/>
          <p:cNvSpPr txBox="1">
            <a:spLocks noGrp="1"/>
          </p:cNvSpPr>
          <p:nvPr>
            <p:ph type="title" idx="4294967295"/>
          </p:nvPr>
        </p:nvSpPr>
        <p:spPr>
          <a:xfrm>
            <a:off x="66174" y="66175"/>
            <a:ext cx="273937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Concept Sketching (3)</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19" name="Google Shape;519;p46"/>
          <p:cNvSpPr txBox="1"/>
          <p:nvPr/>
        </p:nvSpPr>
        <p:spPr>
          <a:xfrm>
            <a:off x="7129003" y="60837"/>
            <a:ext cx="191360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36B85C"/>
                </a:solidFill>
                <a:latin typeface="Arial"/>
                <a:ea typeface="Arial"/>
                <a:cs typeface="Arial"/>
                <a:sym typeface="Arial"/>
              </a:rPr>
              <a:t>Student 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000000"/>
                </a:solidFill>
                <a:latin typeface="Arial"/>
                <a:ea typeface="Arial"/>
                <a:cs typeface="Arial"/>
                <a:sym typeface="Arial"/>
              </a:rPr>
              <a:t>Student 2</a:t>
            </a:r>
            <a:endParaRPr sz="1400" b="0" i="0" u="none" strike="noStrike" cap="none">
              <a:solidFill>
                <a:srgbClr val="000000"/>
              </a:solidFill>
              <a:latin typeface="Arial"/>
              <a:ea typeface="Arial"/>
              <a:cs typeface="Arial"/>
              <a:sym typeface="Arial"/>
            </a:endParaRPr>
          </a:p>
        </p:txBody>
      </p:sp>
      <p:pic>
        <p:nvPicPr>
          <p:cNvPr id="518" name="Google Shape;518;p46" descr="Diagram"/>
          <p:cNvPicPr preferRelativeResize="0"/>
          <p:nvPr/>
        </p:nvPicPr>
        <p:blipFill rotWithShape="1">
          <a:blip r:embed="rId3">
            <a:alphaModFix/>
          </a:blip>
          <a:srcRect l="15121" r="3891" b="22724"/>
          <a:stretch/>
        </p:blipFill>
        <p:spPr>
          <a:xfrm>
            <a:off x="1033308" y="698748"/>
            <a:ext cx="7405534" cy="397464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7" name="Google Shape;527;p47"/>
          <p:cNvSpPr txBox="1">
            <a:spLocks noGrp="1"/>
          </p:cNvSpPr>
          <p:nvPr>
            <p:ph type="title" idx="4294967295"/>
          </p:nvPr>
        </p:nvSpPr>
        <p:spPr>
          <a:xfrm>
            <a:off x="66174" y="66175"/>
            <a:ext cx="2718590"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Concept Sketching (4)</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26" name="Google Shape;526;p47"/>
          <p:cNvSpPr txBox="1"/>
          <p:nvPr/>
        </p:nvSpPr>
        <p:spPr>
          <a:xfrm>
            <a:off x="7129003" y="60837"/>
            <a:ext cx="1913602" cy="13388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36B85C"/>
                </a:solidFill>
                <a:latin typeface="Arial"/>
                <a:ea typeface="Arial"/>
                <a:cs typeface="Arial"/>
                <a:sym typeface="Arial"/>
              </a:rPr>
              <a:t>Student 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000000"/>
                </a:solidFill>
                <a:latin typeface="Arial"/>
                <a:ea typeface="Arial"/>
                <a:cs typeface="Arial"/>
                <a:sym typeface="Arial"/>
              </a:rPr>
              <a:t>Student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0303FF"/>
                </a:solidFill>
                <a:latin typeface="Arial"/>
                <a:ea typeface="Arial"/>
                <a:cs typeface="Arial"/>
                <a:sym typeface="Arial"/>
              </a:rPr>
              <a:t>Student 3</a:t>
            </a:r>
            <a:endParaRPr sz="1400" b="0" i="0" u="none" strike="noStrike" cap="none">
              <a:solidFill>
                <a:srgbClr val="000000"/>
              </a:solidFill>
              <a:latin typeface="Arial"/>
              <a:ea typeface="Arial"/>
              <a:cs typeface="Arial"/>
              <a:sym typeface="Arial"/>
            </a:endParaRPr>
          </a:p>
        </p:txBody>
      </p:sp>
      <p:pic>
        <p:nvPicPr>
          <p:cNvPr id="525" name="Google Shape;525;p47" descr="Diagram"/>
          <p:cNvPicPr preferRelativeResize="0"/>
          <p:nvPr/>
        </p:nvPicPr>
        <p:blipFill rotWithShape="1">
          <a:blip r:embed="rId3">
            <a:alphaModFix/>
          </a:blip>
          <a:srcRect l="12923" r="2641" b="22724"/>
          <a:stretch/>
        </p:blipFill>
        <p:spPr>
          <a:xfrm>
            <a:off x="836971" y="698748"/>
            <a:ext cx="7720781" cy="397464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8"/>
          <p:cNvSpPr txBox="1">
            <a:spLocks noGrp="1"/>
          </p:cNvSpPr>
          <p:nvPr>
            <p:ph type="title" idx="4294967295"/>
          </p:nvPr>
        </p:nvSpPr>
        <p:spPr>
          <a:xfrm>
            <a:off x="569804" y="0"/>
            <a:ext cx="8004391" cy="6990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rgbClr val="690304"/>
              </a:buClr>
              <a:buSzPts val="2000"/>
              <a:buFont typeface="Arial"/>
              <a:buNone/>
              <a:tabLst/>
              <a:defRPr/>
            </a:pPr>
            <a:r>
              <a:rPr kumimoji="0" lang="en-US" sz="2000" b="0" i="0" u="none" strike="noStrike" kern="0" cap="none" spc="0" normalizeH="0" baseline="0" noProof="0" dirty="0">
                <a:ln>
                  <a:noFill/>
                </a:ln>
                <a:solidFill>
                  <a:srgbClr val="690304"/>
                </a:solidFill>
                <a:effectLst/>
                <a:uLnTx/>
                <a:uFillTx/>
                <a:latin typeface="Arial"/>
                <a:ea typeface="Arial"/>
                <a:cs typeface="Arial"/>
                <a:sym typeface="Arial"/>
              </a:rPr>
              <a:t>The Engineering Design Process Can Be Complex</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33" name="Google Shape;533;p48">
            <a:extLst>
              <a:ext uri="{C183D7F6-B498-43B3-948B-1728B52AA6E4}">
                <adec:decorative xmlns:adec="http://schemas.microsoft.com/office/drawing/2017/decorative" val="1"/>
              </a:ext>
            </a:extLst>
          </p:cNvPr>
          <p:cNvPicPr preferRelativeResize="0"/>
          <p:nvPr/>
        </p:nvPicPr>
        <p:blipFill rotWithShape="1">
          <a:blip r:embed="rId3">
            <a:alphaModFix/>
          </a:blip>
          <a:srcRect b="818"/>
          <a:stretch/>
        </p:blipFill>
        <p:spPr>
          <a:xfrm>
            <a:off x="2652611" y="367086"/>
            <a:ext cx="3838778" cy="432378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9"/>
          <p:cNvSpPr txBox="1">
            <a:spLocks noGrp="1"/>
          </p:cNvSpPr>
          <p:nvPr>
            <p:ph type="title" idx="4294967295"/>
          </p:nvPr>
        </p:nvSpPr>
        <p:spPr>
          <a:xfrm>
            <a:off x="569804" y="0"/>
            <a:ext cx="8004391" cy="6990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rgbClr val="690304"/>
              </a:buClr>
              <a:buSzPts val="2000"/>
              <a:buFont typeface="Arial"/>
              <a:buNone/>
              <a:tabLst/>
              <a:defRPr/>
            </a:pPr>
            <a:r>
              <a:rPr kumimoji="0" lang="en-US" sz="2000" b="0" i="0" u="none" strike="noStrike" kern="0" cap="none" spc="0" normalizeH="0" baseline="0" noProof="0" dirty="0">
                <a:ln>
                  <a:noFill/>
                </a:ln>
                <a:solidFill>
                  <a:srgbClr val="690304"/>
                </a:solidFill>
                <a:effectLst/>
                <a:uLnTx/>
                <a:uFillTx/>
                <a:latin typeface="Arial"/>
                <a:ea typeface="Arial"/>
                <a:cs typeface="Arial"/>
                <a:sym typeface="Arial"/>
              </a:rPr>
              <a:t>The Engineering Design Process Can Be Complex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39" name="Google Shape;539;p49">
            <a:extLst>
              <a:ext uri="{C183D7F6-B498-43B3-948B-1728B52AA6E4}">
                <adec:decorative xmlns:adec="http://schemas.microsoft.com/office/drawing/2017/decorative" val="1"/>
              </a:ext>
            </a:extLst>
          </p:cNvPr>
          <p:cNvPicPr preferRelativeResize="0"/>
          <p:nvPr/>
        </p:nvPicPr>
        <p:blipFill rotWithShape="1">
          <a:blip r:embed="rId3">
            <a:alphaModFix/>
          </a:blip>
          <a:srcRect b="818"/>
          <a:stretch/>
        </p:blipFill>
        <p:spPr>
          <a:xfrm>
            <a:off x="2652611" y="367086"/>
            <a:ext cx="3838778" cy="4323787"/>
          </a:xfrm>
          <a:prstGeom prst="rect">
            <a:avLst/>
          </a:prstGeom>
          <a:noFill/>
          <a:ln>
            <a:noFill/>
          </a:ln>
        </p:spPr>
      </p:pic>
      <p:sp>
        <p:nvSpPr>
          <p:cNvPr id="540" name="Google Shape;540;p49">
            <a:extLst>
              <a:ext uri="{C183D7F6-B498-43B3-948B-1728B52AA6E4}">
                <adec:decorative xmlns:adec="http://schemas.microsoft.com/office/drawing/2017/decorative" val="1"/>
              </a:ext>
            </a:extLst>
          </p:cNvPr>
          <p:cNvSpPr/>
          <p:nvPr/>
        </p:nvSpPr>
        <p:spPr>
          <a:xfrm>
            <a:off x="2594246" y="367086"/>
            <a:ext cx="3125618" cy="2001014"/>
          </a:xfrm>
          <a:prstGeom prst="roundRect">
            <a:avLst>
              <a:gd name="adj" fmla="val 16667"/>
            </a:avLst>
          </a:prstGeom>
          <a:solidFill>
            <a:srgbClr val="FFFF00">
              <a:alpha val="4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541" name="Google Shape;541;p49"/>
          <p:cNvSpPr txBox="1"/>
          <p:nvPr/>
        </p:nvSpPr>
        <p:spPr>
          <a:xfrm>
            <a:off x="5837379" y="1162491"/>
            <a:ext cx="22226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Lesson 1:</a:t>
            </a:r>
            <a:br>
              <a:rPr lang="en-US" sz="1400" b="0" i="0" u="none" strike="noStrike" cap="none">
                <a:solidFill>
                  <a:schemeClr val="dk1"/>
                </a:solidFill>
                <a:latin typeface="Arial"/>
                <a:ea typeface="Arial"/>
                <a:cs typeface="Arial"/>
                <a:sym typeface="Arial"/>
              </a:rPr>
            </a:br>
            <a:r>
              <a:rPr lang="en-US" sz="1400" b="0" i="0" u="none" strike="noStrike" cap="none">
                <a:solidFill>
                  <a:schemeClr val="dk1"/>
                </a:solidFill>
                <a:latin typeface="Arial"/>
                <a:ea typeface="Arial"/>
                <a:cs typeface="Arial"/>
                <a:sym typeface="Arial"/>
              </a:rPr>
              <a:t>Concept Generation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0"/>
          <p:cNvSpPr txBox="1">
            <a:spLocks noGrp="1"/>
          </p:cNvSpPr>
          <p:nvPr>
            <p:ph type="title" idx="4294967295"/>
          </p:nvPr>
        </p:nvSpPr>
        <p:spPr>
          <a:xfrm>
            <a:off x="569804" y="0"/>
            <a:ext cx="8004391" cy="6990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rgbClr val="690304"/>
              </a:buClr>
              <a:buSzPts val="2000"/>
              <a:buFont typeface="Arial"/>
              <a:buNone/>
              <a:tabLst/>
              <a:defRPr/>
            </a:pPr>
            <a:r>
              <a:rPr kumimoji="0" lang="en-US" sz="2000" b="0" i="0" u="none" strike="noStrike" kern="0" cap="none" spc="0" normalizeH="0" baseline="0" noProof="0" dirty="0">
                <a:ln>
                  <a:noFill/>
                </a:ln>
                <a:solidFill>
                  <a:srgbClr val="690304"/>
                </a:solidFill>
                <a:effectLst/>
                <a:uLnTx/>
                <a:uFillTx/>
                <a:latin typeface="Arial"/>
                <a:ea typeface="Arial"/>
                <a:cs typeface="Arial"/>
                <a:sym typeface="Arial"/>
              </a:rPr>
              <a:t>The Engineering Design Process Can Be Complex (3)</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47" name="Google Shape;547;p50">
            <a:extLst>
              <a:ext uri="{C183D7F6-B498-43B3-948B-1728B52AA6E4}">
                <adec:decorative xmlns:adec="http://schemas.microsoft.com/office/drawing/2017/decorative" val="1"/>
              </a:ext>
            </a:extLst>
          </p:cNvPr>
          <p:cNvPicPr preferRelativeResize="0"/>
          <p:nvPr/>
        </p:nvPicPr>
        <p:blipFill rotWithShape="1">
          <a:blip r:embed="rId3">
            <a:alphaModFix/>
          </a:blip>
          <a:srcRect b="818"/>
          <a:stretch/>
        </p:blipFill>
        <p:spPr>
          <a:xfrm>
            <a:off x="2652611" y="367086"/>
            <a:ext cx="3838778" cy="4323787"/>
          </a:xfrm>
          <a:prstGeom prst="rect">
            <a:avLst/>
          </a:prstGeom>
          <a:noFill/>
          <a:ln>
            <a:noFill/>
          </a:ln>
        </p:spPr>
      </p:pic>
      <p:sp>
        <p:nvSpPr>
          <p:cNvPr id="548" name="Google Shape;548;p50">
            <a:extLst>
              <a:ext uri="{C183D7F6-B498-43B3-948B-1728B52AA6E4}">
                <adec:decorative xmlns:adec="http://schemas.microsoft.com/office/drawing/2017/decorative" val="1"/>
              </a:ext>
            </a:extLst>
          </p:cNvPr>
          <p:cNvSpPr/>
          <p:nvPr/>
        </p:nvSpPr>
        <p:spPr>
          <a:xfrm>
            <a:off x="2594246" y="367086"/>
            <a:ext cx="3125618" cy="2001014"/>
          </a:xfrm>
          <a:prstGeom prst="roundRect">
            <a:avLst>
              <a:gd name="adj" fmla="val 16667"/>
            </a:avLst>
          </a:prstGeom>
          <a:solidFill>
            <a:srgbClr val="FFFF00">
              <a:alpha val="4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549" name="Google Shape;549;p50">
            <a:extLst>
              <a:ext uri="{C183D7F6-B498-43B3-948B-1728B52AA6E4}">
                <adec:decorative xmlns:adec="http://schemas.microsoft.com/office/drawing/2017/decorative" val="1"/>
              </a:ext>
            </a:extLst>
          </p:cNvPr>
          <p:cNvSpPr/>
          <p:nvPr/>
        </p:nvSpPr>
        <p:spPr>
          <a:xfrm>
            <a:off x="3593946" y="2702690"/>
            <a:ext cx="3125618" cy="2001014"/>
          </a:xfrm>
          <a:prstGeom prst="roundRect">
            <a:avLst>
              <a:gd name="adj" fmla="val 16667"/>
            </a:avLst>
          </a:prstGeom>
          <a:solidFill>
            <a:srgbClr val="D6E3BC">
              <a:alpha val="4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550" name="Google Shape;550;p50"/>
          <p:cNvSpPr txBox="1"/>
          <p:nvPr/>
        </p:nvSpPr>
        <p:spPr>
          <a:xfrm>
            <a:off x="5837379" y="1162491"/>
            <a:ext cx="22226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Lesson 1:</a:t>
            </a:r>
            <a:br>
              <a:rPr lang="en-US" sz="1400" b="0" i="0" u="none" strike="noStrike" cap="none">
                <a:solidFill>
                  <a:schemeClr val="dk1"/>
                </a:solidFill>
                <a:latin typeface="Arial"/>
                <a:ea typeface="Arial"/>
                <a:cs typeface="Arial"/>
                <a:sym typeface="Arial"/>
              </a:rPr>
            </a:br>
            <a:r>
              <a:rPr lang="en-US" sz="1400" b="0" i="0" u="none" strike="noStrike" cap="none">
                <a:solidFill>
                  <a:schemeClr val="dk1"/>
                </a:solidFill>
                <a:latin typeface="Arial"/>
                <a:ea typeface="Arial"/>
                <a:cs typeface="Arial"/>
                <a:sym typeface="Arial"/>
              </a:rPr>
              <a:t>Concept Generation</a:t>
            </a:r>
            <a:endParaRPr sz="1400" b="0" i="0" u="none" strike="noStrike" cap="none">
              <a:solidFill>
                <a:srgbClr val="000000"/>
              </a:solidFill>
              <a:latin typeface="Arial"/>
              <a:ea typeface="Arial"/>
              <a:cs typeface="Arial"/>
              <a:sym typeface="Arial"/>
            </a:endParaRPr>
          </a:p>
        </p:txBody>
      </p:sp>
      <p:sp>
        <p:nvSpPr>
          <p:cNvPr id="551" name="Google Shape;551;p50"/>
          <p:cNvSpPr txBox="1"/>
          <p:nvPr/>
        </p:nvSpPr>
        <p:spPr>
          <a:xfrm>
            <a:off x="6729209" y="3575983"/>
            <a:ext cx="2378523"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Lessons 3 &amp; 5:</a:t>
            </a:r>
            <a:br>
              <a:rPr lang="en-US" sz="1400" b="0" i="0" u="none" strike="noStrike" cap="none">
                <a:solidFill>
                  <a:schemeClr val="dk1"/>
                </a:solidFill>
                <a:latin typeface="Arial"/>
                <a:ea typeface="Arial"/>
                <a:cs typeface="Arial"/>
                <a:sym typeface="Arial"/>
              </a:rPr>
            </a:br>
            <a:r>
              <a:rPr lang="en-US" sz="1400" b="0" i="0" u="none" strike="noStrike" cap="none">
                <a:solidFill>
                  <a:schemeClr val="dk1"/>
                </a:solidFill>
                <a:latin typeface="Arial"/>
                <a:ea typeface="Arial"/>
                <a:cs typeface="Arial"/>
                <a:sym typeface="Arial"/>
              </a:rPr>
              <a:t>Select, Refine,</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Finalize, and Share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17"/>
          <p:cNvSpPr txBox="1">
            <a:spLocks noGrp="1"/>
          </p:cNvSpPr>
          <p:nvPr>
            <p:ph type="title"/>
          </p:nvPr>
        </p:nvSpPr>
        <p:spPr>
          <a:xfrm>
            <a:off x="526131" y="1919430"/>
            <a:ext cx="8205506" cy="272292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2000"/>
              <a:buFont typeface="Arial"/>
              <a:buNone/>
            </a:pPr>
            <a:r>
              <a:rPr lang="en-US" sz="2000"/>
              <a:t>This lesson introduced and developed ideas for engineering solutions to global warming and climate change while utilizing “</a:t>
            </a:r>
            <a:r>
              <a:rPr lang="en-US" sz="2000">
                <a:solidFill>
                  <a:srgbClr val="FFC000"/>
                </a:solidFill>
              </a:rPr>
              <a:t>A</a:t>
            </a:r>
            <a:r>
              <a:rPr lang="en-US" sz="2000"/>
              <a:t>ctivity </a:t>
            </a:r>
            <a:r>
              <a:rPr lang="en-US" sz="2000">
                <a:solidFill>
                  <a:srgbClr val="FFC000"/>
                </a:solidFill>
              </a:rPr>
              <a:t>B</a:t>
            </a:r>
            <a:r>
              <a:rPr lang="en-US" sz="2000"/>
              <a:t>efore </a:t>
            </a:r>
            <a:r>
              <a:rPr lang="en-US" sz="2000">
                <a:solidFill>
                  <a:srgbClr val="FFC000"/>
                </a:solidFill>
              </a:rPr>
              <a:t>C</a:t>
            </a:r>
            <a:r>
              <a:rPr lang="en-US" sz="2000"/>
              <a:t>ontent”</a:t>
            </a:r>
            <a:br>
              <a:rPr lang="en-US" sz="2000"/>
            </a:br>
            <a:br>
              <a:rPr lang="en-US" sz="2000"/>
            </a:br>
            <a:endParaRPr/>
          </a:p>
        </p:txBody>
      </p:sp>
      <p:sp>
        <p:nvSpPr>
          <p:cNvPr id="557" name="Google Shape;557;p17"/>
          <p:cNvSpPr txBox="1">
            <a:spLocks noGrp="1"/>
          </p:cNvSpPr>
          <p:nvPr>
            <p:ph type="body" idx="1"/>
          </p:nvPr>
        </p:nvSpPr>
        <p:spPr>
          <a:xfrm>
            <a:off x="526131" y="1959634"/>
            <a:ext cx="3700462" cy="2524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Summary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51"/>
          <p:cNvSpPr txBox="1">
            <a:spLocks noGrp="1"/>
          </p:cNvSpPr>
          <p:nvPr>
            <p:ph type="title"/>
          </p:nvPr>
        </p:nvSpPr>
        <p:spPr>
          <a:xfrm>
            <a:off x="506693" y="2274521"/>
            <a:ext cx="8673267" cy="143532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4000"/>
              <a:buFont typeface="Arial"/>
              <a:buNone/>
            </a:pPr>
            <a:r>
              <a:rPr lang="en-US"/>
              <a:t>Why Teach Climate Engineering?</a:t>
            </a:r>
            <a:endParaRPr/>
          </a:p>
        </p:txBody>
      </p:sp>
      <p:sp>
        <p:nvSpPr>
          <p:cNvPr id="563" name="Google Shape;563;p51"/>
          <p:cNvSpPr txBox="1">
            <a:spLocks noGrp="1"/>
          </p:cNvSpPr>
          <p:nvPr>
            <p:ph type="body" idx="1"/>
          </p:nvPr>
        </p:nvSpPr>
        <p:spPr>
          <a:xfrm>
            <a:off x="526131" y="2032786"/>
            <a:ext cx="3700462" cy="2524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Introduction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52"/>
          <p:cNvSpPr txBox="1">
            <a:spLocks noGrp="1"/>
          </p:cNvSpPr>
          <p:nvPr>
            <p:ph type="ctrTitle"/>
          </p:nvPr>
        </p:nvSpPr>
        <p:spPr>
          <a:xfrm>
            <a:off x="529828" y="759071"/>
            <a:ext cx="8004391" cy="69906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200"/>
              <a:buNone/>
            </a:pPr>
            <a:r>
              <a:rPr lang="en-US"/>
              <a:t>Why Teach Engineering?</a:t>
            </a:r>
            <a:endParaRPr/>
          </a:p>
        </p:txBody>
      </p:sp>
      <p:sp>
        <p:nvSpPr>
          <p:cNvPr id="569" name="Google Shape;569;p52"/>
          <p:cNvSpPr txBox="1">
            <a:spLocks noGrp="1"/>
          </p:cNvSpPr>
          <p:nvPr>
            <p:ph type="body" idx="1"/>
          </p:nvPr>
        </p:nvSpPr>
        <p:spPr>
          <a:xfrm>
            <a:off x="4833957" y="284948"/>
            <a:ext cx="3700462" cy="25241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800"/>
              <a:buNone/>
            </a:pPr>
            <a:r>
              <a:rPr lang="en-US"/>
              <a:t>Introduction</a:t>
            </a:r>
            <a:endParaRPr/>
          </a:p>
        </p:txBody>
      </p:sp>
      <p:sp>
        <p:nvSpPr>
          <p:cNvPr id="570" name="Google Shape;570;p52"/>
          <p:cNvSpPr/>
          <p:nvPr/>
        </p:nvSpPr>
        <p:spPr>
          <a:xfrm>
            <a:off x="808435" y="1679848"/>
            <a:ext cx="8278415" cy="1730345"/>
          </a:xfrm>
          <a:prstGeom prst="rect">
            <a:avLst/>
          </a:prstGeom>
          <a:noFill/>
          <a:ln>
            <a:noFill/>
          </a:ln>
        </p:spPr>
        <p:txBody>
          <a:bodyPr spcFirstLastPara="1" wrap="square" lIns="91425" tIns="45700" rIns="91425" bIns="45700" anchor="t" anchorCtr="0">
            <a:spAutoFit/>
          </a:bodyPr>
          <a:lstStyle/>
          <a:p>
            <a:pPr marL="342892" marR="0" lvl="0" indent="-342892" algn="l" rtl="0">
              <a:lnSpc>
                <a:spcPct val="12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Engineering provides a real-world context towards understanding science and its applications</a:t>
            </a:r>
            <a:endParaRPr sz="1400" b="0" i="0" u="none" strike="noStrike" cap="none">
              <a:solidFill>
                <a:srgbClr val="000000"/>
              </a:solidFill>
              <a:latin typeface="Arial"/>
              <a:ea typeface="Arial"/>
              <a:cs typeface="Arial"/>
              <a:sym typeface="Arial"/>
            </a:endParaRPr>
          </a:p>
          <a:p>
            <a:pPr marL="342892" marR="0" lvl="0" indent="-342892" algn="l" rtl="0">
              <a:lnSpc>
                <a:spcPct val="12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Creative brainstorming (no wrong answers) leading to creative designs</a:t>
            </a:r>
            <a:endParaRPr sz="1400" b="0" i="0" u="none" strike="noStrike" cap="none">
              <a:solidFill>
                <a:srgbClr val="000000"/>
              </a:solidFill>
              <a:latin typeface="Arial"/>
              <a:ea typeface="Arial"/>
              <a:cs typeface="Arial"/>
              <a:sym typeface="Arial"/>
            </a:endParaRPr>
          </a:p>
          <a:p>
            <a:pPr marL="342892" marR="0" lvl="0" indent="-342892" algn="l" rtl="0">
              <a:lnSpc>
                <a:spcPct val="12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Work with diverse teams</a:t>
            </a:r>
            <a:endParaRPr sz="2000" b="0" i="0" u="none" strike="noStrike" cap="none">
              <a:solidFill>
                <a:srgbClr val="000000"/>
              </a:solidFill>
              <a:latin typeface="Calibri"/>
              <a:ea typeface="Calibri"/>
              <a:cs typeface="Calibri"/>
              <a:sym typeface="Calibri"/>
            </a:endParaRPr>
          </a:p>
          <a:p>
            <a:pPr marL="342892" marR="0" lvl="0" indent="-342892" algn="l" rtl="0">
              <a:lnSpc>
                <a:spcPct val="12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Next Generation Science Standards and Indiana State Education Standards</a:t>
            </a:r>
            <a:endParaRPr sz="2000" b="0" i="0" u="none" strike="noStrike" cap="non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3"/>
          <p:cNvSpPr txBox="1">
            <a:spLocks noGrp="1"/>
          </p:cNvSpPr>
          <p:nvPr>
            <p:ph type="ctrTitle"/>
          </p:nvPr>
        </p:nvSpPr>
        <p:spPr>
          <a:xfrm>
            <a:off x="529828" y="759071"/>
            <a:ext cx="8004300" cy="699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200"/>
              <a:buNone/>
            </a:pPr>
            <a:r>
              <a:rPr lang="en-US" dirty="0"/>
              <a:t>Why Teach Engineering? (1)</a:t>
            </a:r>
            <a:endParaRPr dirty="0"/>
          </a:p>
        </p:txBody>
      </p:sp>
      <p:sp>
        <p:nvSpPr>
          <p:cNvPr id="576" name="Google Shape;576;p53"/>
          <p:cNvSpPr txBox="1">
            <a:spLocks noGrp="1"/>
          </p:cNvSpPr>
          <p:nvPr>
            <p:ph type="body" idx="1"/>
          </p:nvPr>
        </p:nvSpPr>
        <p:spPr>
          <a:xfrm>
            <a:off x="4833957" y="284948"/>
            <a:ext cx="3700500" cy="252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800"/>
              <a:buNone/>
            </a:pPr>
            <a:r>
              <a:rPr lang="en-US"/>
              <a:t>Introduction</a:t>
            </a:r>
            <a:endParaRPr/>
          </a:p>
        </p:txBody>
      </p:sp>
      <p:sp>
        <p:nvSpPr>
          <p:cNvPr id="577" name="Google Shape;577;p53"/>
          <p:cNvSpPr/>
          <p:nvPr/>
        </p:nvSpPr>
        <p:spPr>
          <a:xfrm>
            <a:off x="808435" y="1679848"/>
            <a:ext cx="8278500" cy="1730400"/>
          </a:xfrm>
          <a:prstGeom prst="rect">
            <a:avLst/>
          </a:prstGeom>
          <a:noFill/>
          <a:ln>
            <a:noFill/>
          </a:ln>
        </p:spPr>
        <p:txBody>
          <a:bodyPr spcFirstLastPara="1" wrap="square" lIns="91425" tIns="45700" rIns="91425" bIns="45700" anchor="t" anchorCtr="0">
            <a:noAutofit/>
          </a:bodyPr>
          <a:lstStyle/>
          <a:p>
            <a:pPr marL="342892" marR="0" lvl="0" indent="-342892" algn="l" rtl="0">
              <a:lnSpc>
                <a:spcPct val="12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Engineering provides a real-world context towards understanding science and its applications</a:t>
            </a:r>
            <a:endParaRPr sz="1400" b="0" i="0" u="none" strike="noStrike" cap="none">
              <a:solidFill>
                <a:srgbClr val="000000"/>
              </a:solidFill>
              <a:latin typeface="Arial"/>
              <a:ea typeface="Arial"/>
              <a:cs typeface="Arial"/>
              <a:sym typeface="Arial"/>
            </a:endParaRPr>
          </a:p>
          <a:p>
            <a:pPr marL="342892" marR="0" lvl="0" indent="-342892" algn="l" rtl="0">
              <a:lnSpc>
                <a:spcPct val="12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Creative brainstorming (no wrong answers) leading to creative designs</a:t>
            </a:r>
            <a:endParaRPr sz="1400" b="0" i="0" u="none" strike="noStrike" cap="none">
              <a:solidFill>
                <a:srgbClr val="000000"/>
              </a:solidFill>
              <a:latin typeface="Arial"/>
              <a:ea typeface="Arial"/>
              <a:cs typeface="Arial"/>
              <a:sym typeface="Arial"/>
            </a:endParaRPr>
          </a:p>
          <a:p>
            <a:pPr marL="342892" marR="0" lvl="0" indent="-342892" algn="l" rtl="0">
              <a:lnSpc>
                <a:spcPct val="12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Work with diverse teams</a:t>
            </a:r>
            <a:endParaRPr sz="2000" b="0" i="0" u="none" strike="noStrike" cap="none">
              <a:solidFill>
                <a:srgbClr val="000000"/>
              </a:solidFill>
              <a:latin typeface="Calibri"/>
              <a:ea typeface="Calibri"/>
              <a:cs typeface="Calibri"/>
              <a:sym typeface="Calibri"/>
            </a:endParaRPr>
          </a:p>
          <a:p>
            <a:pPr marL="342892" marR="0" lvl="0" indent="-342892" algn="l" rtl="0">
              <a:lnSpc>
                <a:spcPct val="12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Next Generation Science Standards and Indiana State Education Standards</a:t>
            </a:r>
            <a:endParaRPr sz="2000" b="0" i="0" u="none" strike="noStrike" cap="none">
              <a:solidFill>
                <a:srgbClr val="000000"/>
              </a:solidFill>
              <a:latin typeface="Calibri"/>
              <a:ea typeface="Calibri"/>
              <a:cs typeface="Calibri"/>
              <a:sym typeface="Calibri"/>
            </a:endParaRPr>
          </a:p>
        </p:txBody>
      </p:sp>
      <p:pic>
        <p:nvPicPr>
          <p:cNvPr id="578" name="Google Shape;578;p5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2400" y="3562648"/>
            <a:ext cx="8839200" cy="6771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4"/>
          <p:cNvSpPr txBox="1">
            <a:spLocks noGrp="1"/>
          </p:cNvSpPr>
          <p:nvPr>
            <p:ph type="title"/>
          </p:nvPr>
        </p:nvSpPr>
        <p:spPr>
          <a:xfrm>
            <a:off x="506694" y="2274521"/>
            <a:ext cx="6802482" cy="143532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4000"/>
              <a:buFont typeface="Arial"/>
              <a:buNone/>
            </a:pPr>
            <a:r>
              <a:rPr lang="en-US"/>
              <a:t>Design a Technology to Slow Global Warming</a:t>
            </a:r>
            <a:endParaRPr/>
          </a:p>
        </p:txBody>
      </p:sp>
      <p:sp>
        <p:nvSpPr>
          <p:cNvPr id="105" name="Google Shape;105;p4"/>
          <p:cNvSpPr txBox="1">
            <a:spLocks noGrp="1"/>
          </p:cNvSpPr>
          <p:nvPr>
            <p:ph type="body" idx="1"/>
          </p:nvPr>
        </p:nvSpPr>
        <p:spPr>
          <a:xfrm>
            <a:off x="526131" y="2032786"/>
            <a:ext cx="3700462" cy="2524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Lesson 1 Objective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4"/>
          <p:cNvSpPr txBox="1">
            <a:spLocks noGrp="1"/>
          </p:cNvSpPr>
          <p:nvPr>
            <p:ph type="ctrTitle"/>
          </p:nvPr>
        </p:nvSpPr>
        <p:spPr>
          <a:xfrm>
            <a:off x="529828" y="759071"/>
            <a:ext cx="8004300" cy="699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200"/>
              <a:buNone/>
            </a:pPr>
            <a:r>
              <a:rPr lang="en-US" dirty="0"/>
              <a:t>Why Teach Engineering? (2)</a:t>
            </a:r>
            <a:endParaRPr dirty="0"/>
          </a:p>
        </p:txBody>
      </p:sp>
      <p:sp>
        <p:nvSpPr>
          <p:cNvPr id="584" name="Google Shape;584;p54"/>
          <p:cNvSpPr txBox="1">
            <a:spLocks noGrp="1"/>
          </p:cNvSpPr>
          <p:nvPr>
            <p:ph type="body" idx="1"/>
          </p:nvPr>
        </p:nvSpPr>
        <p:spPr>
          <a:xfrm>
            <a:off x="4833957" y="284948"/>
            <a:ext cx="3700500" cy="252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800"/>
              <a:buNone/>
            </a:pPr>
            <a:r>
              <a:rPr lang="en-US"/>
              <a:t>Introduction</a:t>
            </a:r>
            <a:endParaRPr/>
          </a:p>
        </p:txBody>
      </p:sp>
      <p:sp>
        <p:nvSpPr>
          <p:cNvPr id="585" name="Google Shape;585;p54"/>
          <p:cNvSpPr/>
          <p:nvPr/>
        </p:nvSpPr>
        <p:spPr>
          <a:xfrm>
            <a:off x="808435" y="1679848"/>
            <a:ext cx="8278500" cy="1730400"/>
          </a:xfrm>
          <a:prstGeom prst="rect">
            <a:avLst/>
          </a:prstGeom>
          <a:noFill/>
          <a:ln>
            <a:noFill/>
          </a:ln>
        </p:spPr>
        <p:txBody>
          <a:bodyPr spcFirstLastPara="1" wrap="square" lIns="91425" tIns="45700" rIns="91425" bIns="45700" anchor="t" anchorCtr="0">
            <a:noAutofit/>
          </a:bodyPr>
          <a:lstStyle/>
          <a:p>
            <a:pPr marL="342892" marR="0" lvl="0" indent="-342892" algn="l" rtl="0">
              <a:lnSpc>
                <a:spcPct val="12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Engineering provides a real-world context towards understanding science and its applications</a:t>
            </a:r>
            <a:endParaRPr sz="1400" b="0" i="0" u="none" strike="noStrike" cap="none">
              <a:solidFill>
                <a:srgbClr val="000000"/>
              </a:solidFill>
              <a:latin typeface="Arial"/>
              <a:ea typeface="Arial"/>
              <a:cs typeface="Arial"/>
              <a:sym typeface="Arial"/>
            </a:endParaRPr>
          </a:p>
          <a:p>
            <a:pPr marL="342892" marR="0" lvl="0" indent="-342892" algn="l" rtl="0">
              <a:lnSpc>
                <a:spcPct val="12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Creative brainstorming (no wrong answers) leading to creative designs</a:t>
            </a:r>
            <a:endParaRPr sz="1400" b="0" i="0" u="none" strike="noStrike" cap="none">
              <a:solidFill>
                <a:srgbClr val="000000"/>
              </a:solidFill>
              <a:latin typeface="Arial"/>
              <a:ea typeface="Arial"/>
              <a:cs typeface="Arial"/>
              <a:sym typeface="Arial"/>
            </a:endParaRPr>
          </a:p>
          <a:p>
            <a:pPr marL="342892" marR="0" lvl="0" indent="-342892" algn="l" rtl="0">
              <a:lnSpc>
                <a:spcPct val="12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Work with diverse teams</a:t>
            </a:r>
            <a:endParaRPr sz="2000" b="0" i="0" u="none" strike="noStrike" cap="none">
              <a:solidFill>
                <a:srgbClr val="000000"/>
              </a:solidFill>
              <a:latin typeface="Calibri"/>
              <a:ea typeface="Calibri"/>
              <a:cs typeface="Calibri"/>
              <a:sym typeface="Calibri"/>
            </a:endParaRPr>
          </a:p>
          <a:p>
            <a:pPr marL="342892" marR="0" lvl="0" indent="-342892" algn="l" rtl="0">
              <a:lnSpc>
                <a:spcPct val="12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Next Generation Science Standards and Indiana State Education Standards</a:t>
            </a:r>
            <a:endParaRPr sz="2000" b="0" i="0" u="none" strike="noStrike" cap="none">
              <a:solidFill>
                <a:srgbClr val="000000"/>
              </a:solidFill>
              <a:latin typeface="Calibri"/>
              <a:ea typeface="Calibri"/>
              <a:cs typeface="Calibri"/>
              <a:sym typeface="Calibri"/>
            </a:endParaRPr>
          </a:p>
        </p:txBody>
      </p:sp>
      <p:pic>
        <p:nvPicPr>
          <p:cNvPr id="586" name="Google Shape;586;p5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2400" y="3562648"/>
            <a:ext cx="8839200" cy="677160"/>
          </a:xfrm>
          <a:prstGeom prst="rect">
            <a:avLst/>
          </a:prstGeom>
          <a:noFill/>
          <a:ln>
            <a:noFill/>
          </a:ln>
        </p:spPr>
      </p:pic>
      <p:sp>
        <p:nvSpPr>
          <p:cNvPr id="587" name="Google Shape;587;p54"/>
          <p:cNvSpPr txBox="1"/>
          <p:nvPr/>
        </p:nvSpPr>
        <p:spPr>
          <a:xfrm>
            <a:off x="5784462" y="4260227"/>
            <a:ext cx="386978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FF0000"/>
                </a:solidFill>
                <a:latin typeface="Arial"/>
                <a:ea typeface="Arial"/>
                <a:cs typeface="Arial"/>
                <a:sym typeface="Arial"/>
              </a:rPr>
              <a:t>Now an Indiana Education Standard!</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55"/>
          <p:cNvSpPr txBox="1">
            <a:spLocks noGrp="1"/>
          </p:cNvSpPr>
          <p:nvPr>
            <p:ph type="ctrTitle"/>
          </p:nvPr>
        </p:nvSpPr>
        <p:spPr>
          <a:xfrm>
            <a:off x="529828" y="759071"/>
            <a:ext cx="8004391" cy="69906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200"/>
              <a:buNone/>
            </a:pPr>
            <a:r>
              <a:rPr lang="en-US"/>
              <a:t>Why Teach Climate Science?</a:t>
            </a:r>
            <a:endParaRPr/>
          </a:p>
        </p:txBody>
      </p:sp>
      <p:sp>
        <p:nvSpPr>
          <p:cNvPr id="593" name="Google Shape;593;p55"/>
          <p:cNvSpPr txBox="1">
            <a:spLocks noGrp="1"/>
          </p:cNvSpPr>
          <p:nvPr>
            <p:ph type="body" idx="1"/>
          </p:nvPr>
        </p:nvSpPr>
        <p:spPr>
          <a:xfrm>
            <a:off x="4833957" y="284948"/>
            <a:ext cx="3700462" cy="25241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800"/>
              <a:buNone/>
            </a:pPr>
            <a:r>
              <a:rPr lang="en-US"/>
              <a:t>Introduction</a:t>
            </a:r>
            <a:endParaRPr/>
          </a:p>
        </p:txBody>
      </p:sp>
      <p:sp>
        <p:nvSpPr>
          <p:cNvPr id="594" name="Google Shape;594;p55"/>
          <p:cNvSpPr/>
          <p:nvPr/>
        </p:nvSpPr>
        <p:spPr>
          <a:xfrm>
            <a:off x="808435" y="1351234"/>
            <a:ext cx="8278415" cy="2419083"/>
          </a:xfrm>
          <a:prstGeom prst="rect">
            <a:avLst/>
          </a:prstGeom>
          <a:noFill/>
          <a:ln>
            <a:noFill/>
          </a:ln>
        </p:spPr>
        <p:txBody>
          <a:bodyPr spcFirstLastPara="1" wrap="square" lIns="91425" tIns="45700" rIns="91425" bIns="45700" anchor="t" anchorCtr="0">
            <a:spAutoFit/>
          </a:bodyPr>
          <a:lstStyle/>
          <a:p>
            <a:pPr marL="342892" marR="0" lvl="0" indent="-228592" algn="l" rtl="0">
              <a:lnSpc>
                <a:spcPct val="12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342892" marR="0" lvl="0" indent="-342892" algn="l" rtl="0">
              <a:lnSpc>
                <a:spcPct val="12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“It’s real, it’s bad, it’s us, scientists agree, there’s hope” (</a:t>
            </a:r>
            <a:r>
              <a:rPr lang="en-US" sz="1400" b="0" i="0" u="none" strike="noStrike" cap="none">
                <a:solidFill>
                  <a:schemeClr val="dk1"/>
                </a:solidFill>
                <a:latin typeface="Arial"/>
                <a:ea typeface="Arial"/>
                <a:cs typeface="Arial"/>
                <a:sym typeface="Arial"/>
              </a:rPr>
              <a:t>Tony Leiserowitz</a:t>
            </a:r>
            <a:r>
              <a:rPr lang="en-US" sz="16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342892" marR="0" lvl="0" indent="-342892" algn="l" rtl="0">
              <a:lnSpc>
                <a:spcPct val="12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Climate change is a “Wicked Problem” (</a:t>
            </a:r>
            <a:r>
              <a:rPr lang="en-US" sz="1400" b="0" i="0" u="none" strike="noStrike" cap="none">
                <a:solidFill>
                  <a:srgbClr val="000000"/>
                </a:solidFill>
                <a:latin typeface="Arial"/>
                <a:ea typeface="Arial"/>
                <a:cs typeface="Arial"/>
                <a:sym typeface="Arial"/>
              </a:rPr>
              <a:t>Rittel and Webber, 1973</a:t>
            </a:r>
            <a:r>
              <a:rPr lang="en-US" sz="18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685800" marR="0" lvl="1" indent="-342900" algn="l" rtl="0">
              <a:lnSpc>
                <a:spcPct val="12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Socio-political-economic complexity at all scales</a:t>
            </a:r>
            <a:endParaRPr sz="1400" b="0" i="0" u="none" strike="noStrike" cap="none">
              <a:solidFill>
                <a:srgbClr val="000000"/>
              </a:solidFill>
              <a:latin typeface="Arial"/>
              <a:ea typeface="Arial"/>
              <a:cs typeface="Arial"/>
              <a:sym typeface="Arial"/>
            </a:endParaRPr>
          </a:p>
          <a:p>
            <a:pPr marL="685800" marR="0" lvl="1" indent="-342900" algn="l" rtl="0">
              <a:lnSpc>
                <a:spcPct val="12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High stakes</a:t>
            </a:r>
            <a:endParaRPr sz="1400" b="0" i="0" u="none" strike="noStrike" cap="none">
              <a:solidFill>
                <a:srgbClr val="000000"/>
              </a:solidFill>
              <a:latin typeface="Arial"/>
              <a:ea typeface="Arial"/>
              <a:cs typeface="Arial"/>
              <a:sym typeface="Arial"/>
            </a:endParaRPr>
          </a:p>
          <a:p>
            <a:pPr marL="685800" marR="0" lvl="1" indent="-342900" algn="l" rtl="0">
              <a:lnSpc>
                <a:spcPct val="12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Conclusions aren’t true or false, but rather good or bad (subjectivity)</a:t>
            </a:r>
            <a:endParaRPr sz="2000" b="0" i="0" u="none" strike="noStrike" cap="none">
              <a:solidFill>
                <a:srgbClr val="000000"/>
              </a:solidFill>
              <a:latin typeface="Calibri"/>
              <a:ea typeface="Calibri"/>
              <a:cs typeface="Calibri"/>
              <a:sym typeface="Calibri"/>
            </a:endParaRPr>
          </a:p>
          <a:p>
            <a:pPr marL="342892" marR="0" lvl="0" indent="-342892" algn="l" rtl="0">
              <a:lnSpc>
                <a:spcPct val="12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A collective effort is necessary no matter one’s career/life path</a:t>
            </a:r>
            <a:endParaRPr sz="2000" b="0" i="0" u="none" strike="noStrike" cap="non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1" name="Google Shape;601;p56"/>
          <p:cNvSpPr txBox="1">
            <a:spLocks noGrp="1"/>
          </p:cNvSpPr>
          <p:nvPr>
            <p:ph type="title" idx="4294967295"/>
          </p:nvPr>
        </p:nvSpPr>
        <p:spPr>
          <a:xfrm>
            <a:off x="4833957" y="284948"/>
            <a:ext cx="3700462" cy="25241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Introduction</a:t>
            </a:r>
          </a:p>
        </p:txBody>
      </p:sp>
      <p:sp>
        <p:nvSpPr>
          <p:cNvPr id="600" name="Google Shape;600;p56"/>
          <p:cNvSpPr txBox="1"/>
          <p:nvPr/>
        </p:nvSpPr>
        <p:spPr>
          <a:xfrm>
            <a:off x="1199550" y="1560350"/>
            <a:ext cx="67449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What is Climate Engineering and what do we know about it?</a:t>
            </a:r>
            <a:endParaRPr sz="36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5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9144000" cy="4858804"/>
          </a:xfrm>
          <a:prstGeom prst="rect">
            <a:avLst/>
          </a:prstGeom>
          <a:noFill/>
          <a:ln>
            <a:noFill/>
          </a:ln>
        </p:spPr>
      </p:pic>
      <p:cxnSp>
        <p:nvCxnSpPr>
          <p:cNvPr id="607" name="Google Shape;607;p57">
            <a:extLst>
              <a:ext uri="{C183D7F6-B498-43B3-948B-1728B52AA6E4}">
                <adec:decorative xmlns:adec="http://schemas.microsoft.com/office/drawing/2017/decorative" val="1"/>
              </a:ext>
            </a:extLst>
          </p:cNvPr>
          <p:cNvCxnSpPr/>
          <p:nvPr/>
        </p:nvCxnSpPr>
        <p:spPr>
          <a:xfrm rot="10800000">
            <a:off x="5627077" y="3631223"/>
            <a:ext cx="0" cy="756139"/>
          </a:xfrm>
          <a:prstGeom prst="straightConnector1">
            <a:avLst/>
          </a:prstGeom>
          <a:noFill/>
          <a:ln w="4445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608" name="Google Shape;608;p57">
            <a:extLst>
              <a:ext uri="{C183D7F6-B498-43B3-948B-1728B52AA6E4}">
                <adec:decorative xmlns:adec="http://schemas.microsoft.com/office/drawing/2017/decorative" val="1"/>
              </a:ext>
            </a:extLst>
          </p:cNvPr>
          <p:cNvCxnSpPr/>
          <p:nvPr/>
        </p:nvCxnSpPr>
        <p:spPr>
          <a:xfrm rot="10800000">
            <a:off x="7191717" y="2571750"/>
            <a:ext cx="0" cy="756139"/>
          </a:xfrm>
          <a:prstGeom prst="straightConnector1">
            <a:avLst/>
          </a:prstGeom>
          <a:noFill/>
          <a:ln w="4445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609" name="Google Shape;609;p57">
            <a:extLst>
              <a:ext uri="{C183D7F6-B498-43B3-948B-1728B52AA6E4}">
                <adec:decorative xmlns:adec="http://schemas.microsoft.com/office/drawing/2017/decorative" val="1"/>
              </a:ext>
            </a:extLst>
          </p:cNvPr>
          <p:cNvCxnSpPr/>
          <p:nvPr/>
        </p:nvCxnSpPr>
        <p:spPr>
          <a:xfrm>
            <a:off x="2073750" y="2173358"/>
            <a:ext cx="0" cy="796783"/>
          </a:xfrm>
          <a:prstGeom prst="straightConnector1">
            <a:avLst/>
          </a:prstGeom>
          <a:noFill/>
          <a:ln w="4445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610" name="Google Shape;610;p57">
            <a:extLst>
              <a:ext uri="{C183D7F6-B498-43B3-948B-1728B52AA6E4}">
                <adec:decorative xmlns:adec="http://schemas.microsoft.com/office/drawing/2017/decorative" val="1"/>
              </a:ext>
            </a:extLst>
          </p:cNvPr>
          <p:cNvCxnSpPr/>
          <p:nvPr/>
        </p:nvCxnSpPr>
        <p:spPr>
          <a:xfrm>
            <a:off x="4399856" y="1540042"/>
            <a:ext cx="0" cy="772373"/>
          </a:xfrm>
          <a:prstGeom prst="straightConnector1">
            <a:avLst/>
          </a:prstGeom>
          <a:noFill/>
          <a:ln w="4445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611" name="Google Shape;611;p57"/>
          <p:cNvSpPr txBox="1"/>
          <p:nvPr/>
        </p:nvSpPr>
        <p:spPr>
          <a:xfrm>
            <a:off x="1006951" y="1459832"/>
            <a:ext cx="213359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FF0000"/>
                </a:solidFill>
                <a:latin typeface="Arial"/>
                <a:ea typeface="Arial"/>
                <a:cs typeface="Arial"/>
                <a:sym typeface="Arial"/>
              </a:rPr>
              <a:t>Lots of large volcanic eruptions</a:t>
            </a:r>
            <a:endParaRPr/>
          </a:p>
        </p:txBody>
      </p:sp>
      <p:sp>
        <p:nvSpPr>
          <p:cNvPr id="612" name="Google Shape;612;p57"/>
          <p:cNvSpPr txBox="1"/>
          <p:nvPr/>
        </p:nvSpPr>
        <p:spPr>
          <a:xfrm>
            <a:off x="3333057" y="813501"/>
            <a:ext cx="213359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FF0000"/>
                </a:solidFill>
                <a:latin typeface="Arial"/>
                <a:ea typeface="Arial"/>
                <a:cs typeface="Arial"/>
                <a:sym typeface="Arial"/>
              </a:rPr>
              <a:t>World War II</a:t>
            </a:r>
            <a:br>
              <a:rPr lang="en-US" sz="1400" b="0" i="0" u="none" strike="noStrike" cap="none">
                <a:solidFill>
                  <a:srgbClr val="FF0000"/>
                </a:solidFill>
                <a:latin typeface="Arial"/>
                <a:ea typeface="Arial"/>
                <a:cs typeface="Arial"/>
                <a:sym typeface="Arial"/>
              </a:rPr>
            </a:br>
            <a:r>
              <a:rPr lang="en-US" sz="1400" b="0" i="0" u="none" strike="noStrike" cap="none">
                <a:solidFill>
                  <a:srgbClr val="FF0000"/>
                </a:solidFill>
                <a:latin typeface="Arial"/>
                <a:ea typeface="Arial"/>
                <a:cs typeface="Arial"/>
                <a:sym typeface="Arial"/>
              </a:rPr>
              <a:t>(pollution)</a:t>
            </a:r>
            <a:endParaRPr/>
          </a:p>
        </p:txBody>
      </p:sp>
      <p:sp>
        <p:nvSpPr>
          <p:cNvPr id="613" name="Google Shape;613;p57"/>
          <p:cNvSpPr txBox="1"/>
          <p:nvPr/>
        </p:nvSpPr>
        <p:spPr>
          <a:xfrm>
            <a:off x="4243179" y="3741031"/>
            <a:ext cx="122347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FF0000"/>
                </a:solidFill>
                <a:latin typeface="Arial"/>
                <a:ea typeface="Arial"/>
                <a:cs typeface="Arial"/>
                <a:sym typeface="Arial"/>
              </a:rPr>
              <a:t>Mt. Agung</a:t>
            </a:r>
            <a:endParaRPr/>
          </a:p>
          <a:p>
            <a:pPr marL="0" marR="0" lvl="0" indent="0" algn="ctr" rtl="0">
              <a:lnSpc>
                <a:spcPct val="100000"/>
              </a:lnSpc>
              <a:spcBef>
                <a:spcPts val="0"/>
              </a:spcBef>
              <a:spcAft>
                <a:spcPts val="0"/>
              </a:spcAft>
              <a:buNone/>
            </a:pPr>
            <a:r>
              <a:rPr lang="en-US" sz="1400" b="0" i="0" u="none" strike="noStrike" cap="none">
                <a:solidFill>
                  <a:srgbClr val="FF0000"/>
                </a:solidFill>
                <a:latin typeface="Arial"/>
                <a:ea typeface="Arial"/>
                <a:cs typeface="Arial"/>
                <a:sym typeface="Arial"/>
              </a:rPr>
              <a:t>1963</a:t>
            </a:r>
            <a:endParaRPr/>
          </a:p>
        </p:txBody>
      </p:sp>
      <p:sp>
        <p:nvSpPr>
          <p:cNvPr id="614" name="Google Shape;614;p57"/>
          <p:cNvSpPr txBox="1"/>
          <p:nvPr/>
        </p:nvSpPr>
        <p:spPr>
          <a:xfrm>
            <a:off x="7259225" y="2646975"/>
            <a:ext cx="147989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FF0000"/>
                </a:solidFill>
                <a:latin typeface="Arial"/>
                <a:ea typeface="Arial"/>
                <a:cs typeface="Arial"/>
                <a:sym typeface="Arial"/>
              </a:rPr>
              <a:t>Mt. Pinatubo</a:t>
            </a:r>
            <a:endParaRPr/>
          </a:p>
          <a:p>
            <a:pPr marL="0" marR="0" lvl="0" indent="0" algn="ctr" rtl="0">
              <a:lnSpc>
                <a:spcPct val="100000"/>
              </a:lnSpc>
              <a:spcBef>
                <a:spcPts val="0"/>
              </a:spcBef>
              <a:spcAft>
                <a:spcPts val="0"/>
              </a:spcAft>
              <a:buNone/>
            </a:pPr>
            <a:r>
              <a:rPr lang="en-US" sz="1400" b="0" i="0" u="none" strike="noStrike" cap="none">
                <a:solidFill>
                  <a:srgbClr val="FF0000"/>
                </a:solidFill>
                <a:latin typeface="Arial"/>
                <a:ea typeface="Arial"/>
                <a:cs typeface="Arial"/>
                <a:sym typeface="Arial"/>
              </a:rPr>
              <a:t>1991</a:t>
            </a:r>
            <a:endParaRPr/>
          </a:p>
        </p:txBody>
      </p:sp>
      <p:sp>
        <p:nvSpPr>
          <p:cNvPr id="2" name="Title 1">
            <a:extLst>
              <a:ext uri="{FF2B5EF4-FFF2-40B4-BE49-F238E27FC236}">
                <a16:creationId xmlns:a16="http://schemas.microsoft.com/office/drawing/2014/main" id="{2D7400F6-27BA-D469-4515-288C856BEF2B}"/>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Land and ocean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2" name="Title 1">
            <a:extLst>
              <a:ext uri="{FF2B5EF4-FFF2-40B4-BE49-F238E27FC236}">
                <a16:creationId xmlns:a16="http://schemas.microsoft.com/office/drawing/2014/main" id="{693F109D-2162-F659-099B-22681DC604AE}"/>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Land data</a:t>
            </a:r>
          </a:p>
        </p:txBody>
      </p:sp>
      <p:sp>
        <p:nvSpPr>
          <p:cNvPr id="621" name="Google Shape;621;p58"/>
          <p:cNvSpPr txBox="1"/>
          <p:nvPr/>
        </p:nvSpPr>
        <p:spPr>
          <a:xfrm>
            <a:off x="1777004" y="389841"/>
            <a:ext cx="558999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Stratosphere (15+ km up) – particles last a few years</a:t>
            </a:r>
            <a:endParaRPr/>
          </a:p>
        </p:txBody>
      </p:sp>
      <p:pic>
        <p:nvPicPr>
          <p:cNvPr id="619" name="Google Shape;619;p58" descr="A diagram of a diagram"/>
          <p:cNvPicPr preferRelativeResize="0"/>
          <p:nvPr/>
        </p:nvPicPr>
        <p:blipFill rotWithShape="1">
          <a:blip r:embed="rId3">
            <a:alphaModFix/>
          </a:blip>
          <a:srcRect t="53800"/>
          <a:stretch/>
        </p:blipFill>
        <p:spPr>
          <a:xfrm>
            <a:off x="152028" y="673768"/>
            <a:ext cx="8839943" cy="3234489"/>
          </a:xfrm>
          <a:prstGeom prst="rect">
            <a:avLst/>
          </a:prstGeom>
          <a:noFill/>
          <a:ln>
            <a:noFill/>
          </a:ln>
        </p:spPr>
      </p:pic>
      <p:sp>
        <p:nvSpPr>
          <p:cNvPr id="623" name="Google Shape;623;p58"/>
          <p:cNvSpPr txBox="1"/>
          <p:nvPr/>
        </p:nvSpPr>
        <p:spPr>
          <a:xfrm>
            <a:off x="7715882" y="571680"/>
            <a:ext cx="142811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Sulfate reflects sunlight</a:t>
            </a:r>
            <a:endParaRPr/>
          </a:p>
        </p:txBody>
      </p:sp>
      <p:sp>
        <p:nvSpPr>
          <p:cNvPr id="622" name="Google Shape;622;p58"/>
          <p:cNvSpPr txBox="1"/>
          <p:nvPr/>
        </p:nvSpPr>
        <p:spPr>
          <a:xfrm>
            <a:off x="1204226" y="3866147"/>
            <a:ext cx="673556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Troposphere (surface up to ~15 km) – particles last a few weeks</a:t>
            </a:r>
            <a:endParaRPr/>
          </a:p>
        </p:txBody>
      </p:sp>
      <p:sp>
        <p:nvSpPr>
          <p:cNvPr id="620" name="Google Shape;620;p58"/>
          <p:cNvSpPr txBox="1"/>
          <p:nvPr/>
        </p:nvSpPr>
        <p:spPr>
          <a:xfrm>
            <a:off x="7715882" y="4463484"/>
            <a:ext cx="144783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Aubry et al. (2021)</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2" name="Title 1">
            <a:extLst>
              <a:ext uri="{FF2B5EF4-FFF2-40B4-BE49-F238E27FC236}">
                <a16:creationId xmlns:a16="http://schemas.microsoft.com/office/drawing/2014/main" id="{7E998B5C-E801-6056-CADE-071810C4C2A0}"/>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Earth reflection</a:t>
            </a:r>
          </a:p>
        </p:txBody>
      </p:sp>
      <p:sp>
        <p:nvSpPr>
          <p:cNvPr id="629" name="Google Shape;629;p59"/>
          <p:cNvSpPr txBox="1"/>
          <p:nvPr/>
        </p:nvSpPr>
        <p:spPr>
          <a:xfrm>
            <a:off x="192507" y="280737"/>
            <a:ext cx="3505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Albedo:  how reflective Earth is</a:t>
            </a:r>
            <a:endParaRPr/>
          </a:p>
        </p:txBody>
      </p:sp>
      <p:sp>
        <p:nvSpPr>
          <p:cNvPr id="630" name="Google Shape;630;p59"/>
          <p:cNvSpPr txBox="1"/>
          <p:nvPr/>
        </p:nvSpPr>
        <p:spPr>
          <a:xfrm>
            <a:off x="192507" y="1074821"/>
            <a:ext cx="3313728"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Oceans:  about 8%</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Snow-covered ice:  about 95%</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Forests</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Deserts</a:t>
            </a:r>
            <a:endParaRPr/>
          </a:p>
        </p:txBody>
      </p:sp>
      <p:sp>
        <p:nvSpPr>
          <p:cNvPr id="631" name="Google Shape;631;p59"/>
          <p:cNvSpPr txBox="1"/>
          <p:nvPr/>
        </p:nvSpPr>
        <p:spPr>
          <a:xfrm>
            <a:off x="192507" y="2799347"/>
            <a:ext cx="3217477"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Clouds are bright and cover about 60% of Earth at any given time</a:t>
            </a:r>
            <a:endParaRPr/>
          </a:p>
        </p:txBody>
      </p:sp>
      <p:pic>
        <p:nvPicPr>
          <p:cNvPr id="628" name="Google Shape;628;p59" descr="A planet earth from space"/>
          <p:cNvPicPr preferRelativeResize="0"/>
          <p:nvPr/>
        </p:nvPicPr>
        <p:blipFill rotWithShape="1">
          <a:blip r:embed="rId3">
            <a:alphaModFix/>
          </a:blip>
          <a:srcRect/>
          <a:stretch/>
        </p:blipFill>
        <p:spPr>
          <a:xfrm>
            <a:off x="4000500" y="0"/>
            <a:ext cx="51435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2" name="Title 1">
            <a:extLst>
              <a:ext uri="{FF2B5EF4-FFF2-40B4-BE49-F238E27FC236}">
                <a16:creationId xmlns:a16="http://schemas.microsoft.com/office/drawing/2014/main" id="{03AB63CF-5CEA-958D-83FC-2F5491946DCD}"/>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Earth reflection (2)</a:t>
            </a:r>
          </a:p>
        </p:txBody>
      </p:sp>
      <p:sp>
        <p:nvSpPr>
          <p:cNvPr id="636" name="Google Shape;636;p60"/>
          <p:cNvSpPr txBox="1"/>
          <p:nvPr/>
        </p:nvSpPr>
        <p:spPr>
          <a:xfrm>
            <a:off x="276006" y="74390"/>
            <a:ext cx="1921871"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Ship tracks:  when you add aerosols to clouds they can get brighter (under the right conditions)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37" name="Google Shape;637;p60" descr="A picture containing nature"/>
          <p:cNvPicPr preferRelativeResize="0"/>
          <p:nvPr/>
        </p:nvPicPr>
        <p:blipFill rotWithShape="1">
          <a:blip r:embed="rId3">
            <a:alphaModFix/>
          </a:blip>
          <a:srcRect/>
          <a:stretch/>
        </p:blipFill>
        <p:spPr>
          <a:xfrm>
            <a:off x="2508543" y="536055"/>
            <a:ext cx="6589486" cy="370658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2" name="Title 1">
            <a:extLst>
              <a:ext uri="{FF2B5EF4-FFF2-40B4-BE49-F238E27FC236}">
                <a16:creationId xmlns:a16="http://schemas.microsoft.com/office/drawing/2014/main" id="{E5798AF2-8757-378C-7374-A7C5390EA5D3}"/>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Earth reflection (3)</a:t>
            </a:r>
          </a:p>
        </p:txBody>
      </p:sp>
      <p:sp>
        <p:nvSpPr>
          <p:cNvPr id="644" name="Google Shape;644;p61"/>
          <p:cNvSpPr txBox="1"/>
          <p:nvPr/>
        </p:nvSpPr>
        <p:spPr>
          <a:xfrm>
            <a:off x="40143" y="96252"/>
            <a:ext cx="1588131"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Holuhraun (Iceland) put sulfur into the North Sea over a few months</a:t>
            </a:r>
            <a:endParaRPr/>
          </a:p>
        </p:txBody>
      </p:sp>
      <p:pic>
        <p:nvPicPr>
          <p:cNvPr id="643" name="Google Shape;643;p61" descr="A screenshot of a graph"/>
          <p:cNvPicPr preferRelativeResize="0"/>
          <p:nvPr/>
        </p:nvPicPr>
        <p:blipFill rotWithShape="1">
          <a:blip r:embed="rId3">
            <a:alphaModFix/>
          </a:blip>
          <a:srcRect/>
          <a:stretch/>
        </p:blipFill>
        <p:spPr>
          <a:xfrm>
            <a:off x="1763421" y="0"/>
            <a:ext cx="3098548" cy="5143500"/>
          </a:xfrm>
          <a:prstGeom prst="rect">
            <a:avLst/>
          </a:prstGeom>
          <a:noFill/>
          <a:ln>
            <a:noFill/>
          </a:ln>
        </p:spPr>
      </p:pic>
      <p:pic>
        <p:nvPicPr>
          <p:cNvPr id="642" name="Google Shape;642;p61" descr="A diagram of weather forecasting"/>
          <p:cNvPicPr preferRelativeResize="0"/>
          <p:nvPr/>
        </p:nvPicPr>
        <p:blipFill rotWithShape="1">
          <a:blip r:embed="rId4">
            <a:alphaModFix/>
          </a:blip>
          <a:srcRect l="-1" r="45038" b="50000"/>
          <a:stretch/>
        </p:blipFill>
        <p:spPr>
          <a:xfrm>
            <a:off x="4972997" y="0"/>
            <a:ext cx="4130860" cy="2571750"/>
          </a:xfrm>
          <a:prstGeom prst="rect">
            <a:avLst/>
          </a:prstGeom>
          <a:noFill/>
          <a:ln>
            <a:noFill/>
          </a:ln>
        </p:spPr>
      </p:pic>
      <p:sp>
        <p:nvSpPr>
          <p:cNvPr id="645" name="Google Shape;645;p61"/>
          <p:cNvSpPr txBox="1"/>
          <p:nvPr/>
        </p:nvSpPr>
        <p:spPr>
          <a:xfrm>
            <a:off x="5700168" y="2695074"/>
            <a:ext cx="336082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The cloud droplets got smaller, which means they got brighter</a:t>
            </a:r>
            <a:endParaRPr/>
          </a:p>
        </p:txBody>
      </p:sp>
      <p:sp>
        <p:nvSpPr>
          <p:cNvPr id="646" name="Google Shape;646;p61"/>
          <p:cNvSpPr txBox="1"/>
          <p:nvPr/>
        </p:nvSpPr>
        <p:spPr>
          <a:xfrm>
            <a:off x="7515726" y="4451684"/>
            <a:ext cx="169309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Malavelle et al. (2017)</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6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21823"/>
            <a:ext cx="9144000" cy="5099853"/>
          </a:xfrm>
          <a:prstGeom prst="rect">
            <a:avLst/>
          </a:prstGeom>
          <a:noFill/>
          <a:ln>
            <a:noFill/>
          </a:ln>
        </p:spPr>
      </p:pic>
      <p:sp>
        <p:nvSpPr>
          <p:cNvPr id="652" name="Google Shape;652;p62"/>
          <p:cNvSpPr txBox="1">
            <a:spLocks noGrp="1"/>
          </p:cNvSpPr>
          <p:nvPr>
            <p:ph type="title" idx="4294967295"/>
          </p:nvPr>
        </p:nvSpPr>
        <p:spPr>
          <a:xfrm>
            <a:off x="1412697" y="136359"/>
            <a:ext cx="4865911" cy="400110"/>
          </a:xfrm>
          <a:prstGeom prst="rect">
            <a:avLst/>
          </a:prstGeom>
          <a:solidFill>
            <a:srgbClr val="EDF1FA"/>
          </a:solid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ea typeface="Arial"/>
                <a:cs typeface="Arial"/>
                <a:sym typeface="Arial"/>
              </a:rPr>
              <a:t>CLIMATE ENGINEERING PROPOSALS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53" name="Google Shape;653;p62">
            <a:extLst>
              <a:ext uri="{C183D7F6-B498-43B3-948B-1728B52AA6E4}">
                <adec:decorative xmlns:adec="http://schemas.microsoft.com/office/drawing/2017/decorative" val="1"/>
              </a:ext>
            </a:extLst>
          </p:cNvPr>
          <p:cNvSpPr/>
          <p:nvPr/>
        </p:nvSpPr>
        <p:spPr>
          <a:xfrm>
            <a:off x="6569242" y="21823"/>
            <a:ext cx="2574758" cy="1421966"/>
          </a:xfrm>
          <a:prstGeom prst="ellipse">
            <a:avLst/>
          </a:prstGeom>
          <a:noFill/>
          <a:ln w="25400" cap="flat" cmpd="sng">
            <a:solidFill>
              <a:srgbClr val="0000F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54" name="Google Shape;654;p62">
            <a:extLst>
              <a:ext uri="{C183D7F6-B498-43B3-948B-1728B52AA6E4}">
                <adec:decorative xmlns:adec="http://schemas.microsoft.com/office/drawing/2017/decorative" val="1"/>
              </a:ext>
            </a:extLst>
          </p:cNvPr>
          <p:cNvSpPr/>
          <p:nvPr/>
        </p:nvSpPr>
        <p:spPr>
          <a:xfrm>
            <a:off x="988467" y="598024"/>
            <a:ext cx="2574758" cy="1421966"/>
          </a:xfrm>
          <a:prstGeom prst="ellipse">
            <a:avLst/>
          </a:prstGeom>
          <a:noFill/>
          <a:ln w="25400" cap="flat" cmpd="sng">
            <a:solidFill>
              <a:srgbClr val="0000F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55" name="Google Shape;655;p62">
            <a:extLst>
              <a:ext uri="{C183D7F6-B498-43B3-948B-1728B52AA6E4}">
                <adec:decorative xmlns:adec="http://schemas.microsoft.com/office/drawing/2017/decorative" val="1"/>
              </a:ext>
            </a:extLst>
          </p:cNvPr>
          <p:cNvSpPr/>
          <p:nvPr/>
        </p:nvSpPr>
        <p:spPr>
          <a:xfrm>
            <a:off x="7523746" y="1437884"/>
            <a:ext cx="1620253" cy="1421966"/>
          </a:xfrm>
          <a:prstGeom prst="ellipse">
            <a:avLst/>
          </a:prstGeom>
          <a:noFill/>
          <a:ln w="25400" cap="flat" cmpd="sng">
            <a:solidFill>
              <a:srgbClr val="0000F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56" name="Google Shape;656;p62">
            <a:extLst>
              <a:ext uri="{C183D7F6-B498-43B3-948B-1728B52AA6E4}">
                <adec:decorative xmlns:adec="http://schemas.microsoft.com/office/drawing/2017/decorative" val="1"/>
              </a:ext>
            </a:extLst>
          </p:cNvPr>
          <p:cNvSpPr/>
          <p:nvPr/>
        </p:nvSpPr>
        <p:spPr>
          <a:xfrm>
            <a:off x="4882945" y="1502052"/>
            <a:ext cx="1395663" cy="1421966"/>
          </a:xfrm>
          <a:prstGeom prst="ellipse">
            <a:avLst/>
          </a:prstGeom>
          <a:noFill/>
          <a:ln w="25400" cap="flat" cmpd="sng">
            <a:solidFill>
              <a:srgbClr val="0000F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57" name="Google Shape;657;p62">
            <a:extLst>
              <a:ext uri="{C183D7F6-B498-43B3-948B-1728B52AA6E4}">
                <adec:decorative xmlns:adec="http://schemas.microsoft.com/office/drawing/2017/decorative" val="1"/>
              </a:ext>
            </a:extLst>
          </p:cNvPr>
          <p:cNvSpPr/>
          <p:nvPr/>
        </p:nvSpPr>
        <p:spPr>
          <a:xfrm>
            <a:off x="-1" y="3031957"/>
            <a:ext cx="3104147" cy="1235931"/>
          </a:xfrm>
          <a:prstGeom prst="ellipse">
            <a:avLst/>
          </a:prstGeom>
          <a:noFill/>
          <a:ln w="25400" cap="flat" cmpd="sng">
            <a:solidFill>
              <a:srgbClr val="0000F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58" name="Google Shape;658;p62">
            <a:extLst>
              <a:ext uri="{C183D7F6-B498-43B3-948B-1728B52AA6E4}">
                <adec:decorative xmlns:adec="http://schemas.microsoft.com/office/drawing/2017/decorative" val="1"/>
              </a:ext>
            </a:extLst>
          </p:cNvPr>
          <p:cNvSpPr/>
          <p:nvPr/>
        </p:nvSpPr>
        <p:spPr>
          <a:xfrm>
            <a:off x="3465098" y="3311864"/>
            <a:ext cx="2574758" cy="1421966"/>
          </a:xfrm>
          <a:prstGeom prst="ellipse">
            <a:avLst/>
          </a:prstGeom>
          <a:noFill/>
          <a:ln w="254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59" name="Google Shape;659;p62">
            <a:extLst>
              <a:ext uri="{C183D7F6-B498-43B3-948B-1728B52AA6E4}">
                <adec:decorative xmlns:adec="http://schemas.microsoft.com/office/drawing/2017/decorative" val="1"/>
              </a:ext>
            </a:extLst>
          </p:cNvPr>
          <p:cNvSpPr/>
          <p:nvPr/>
        </p:nvSpPr>
        <p:spPr>
          <a:xfrm>
            <a:off x="3661609" y="2406958"/>
            <a:ext cx="2574758" cy="1421966"/>
          </a:xfrm>
          <a:prstGeom prst="ellipse">
            <a:avLst/>
          </a:prstGeom>
          <a:noFill/>
          <a:ln w="254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0" name="Google Shape;660;p62">
            <a:extLst>
              <a:ext uri="{C183D7F6-B498-43B3-948B-1728B52AA6E4}">
                <adec:decorative xmlns:adec="http://schemas.microsoft.com/office/drawing/2017/decorative" val="1"/>
              </a:ext>
            </a:extLst>
          </p:cNvPr>
          <p:cNvSpPr/>
          <p:nvPr/>
        </p:nvSpPr>
        <p:spPr>
          <a:xfrm>
            <a:off x="2604841" y="1309007"/>
            <a:ext cx="2574758" cy="1421966"/>
          </a:xfrm>
          <a:prstGeom prst="ellipse">
            <a:avLst/>
          </a:prstGeom>
          <a:noFill/>
          <a:ln w="254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1" name="Google Shape;661;p62">
            <a:extLst>
              <a:ext uri="{C183D7F6-B498-43B3-948B-1728B52AA6E4}">
                <adec:decorative xmlns:adec="http://schemas.microsoft.com/office/drawing/2017/decorative" val="1"/>
              </a:ext>
            </a:extLst>
          </p:cNvPr>
          <p:cNvSpPr/>
          <p:nvPr/>
        </p:nvSpPr>
        <p:spPr>
          <a:xfrm>
            <a:off x="1063049" y="1814991"/>
            <a:ext cx="2574758" cy="1421966"/>
          </a:xfrm>
          <a:prstGeom prst="ellipse">
            <a:avLst/>
          </a:prstGeom>
          <a:noFill/>
          <a:ln w="254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2" name="Google Shape;662;p62">
            <a:extLst>
              <a:ext uri="{C183D7F6-B498-43B3-948B-1728B52AA6E4}">
                <adec:decorative xmlns:adec="http://schemas.microsoft.com/office/drawing/2017/decorative" val="1"/>
              </a:ext>
            </a:extLst>
          </p:cNvPr>
          <p:cNvSpPr/>
          <p:nvPr/>
        </p:nvSpPr>
        <p:spPr>
          <a:xfrm>
            <a:off x="4035451" y="312269"/>
            <a:ext cx="2574758" cy="1421966"/>
          </a:xfrm>
          <a:prstGeom prst="ellipse">
            <a:avLst/>
          </a:prstGeom>
          <a:noFill/>
          <a:ln w="254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3" name="Google Shape;663;p62">
            <a:extLst>
              <a:ext uri="{C183D7F6-B498-43B3-948B-1728B52AA6E4}">
                <adec:decorative xmlns:adec="http://schemas.microsoft.com/office/drawing/2017/decorative" val="1"/>
              </a:ext>
            </a:extLst>
          </p:cNvPr>
          <p:cNvSpPr/>
          <p:nvPr/>
        </p:nvSpPr>
        <p:spPr>
          <a:xfrm>
            <a:off x="6027092" y="1507138"/>
            <a:ext cx="1496653" cy="1421966"/>
          </a:xfrm>
          <a:prstGeom prst="ellipse">
            <a:avLst/>
          </a:prstGeom>
          <a:noFill/>
          <a:ln w="254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4" name="Google Shape;664;p62"/>
          <p:cNvSpPr txBox="1"/>
          <p:nvPr/>
        </p:nvSpPr>
        <p:spPr>
          <a:xfrm>
            <a:off x="128188" y="4364498"/>
            <a:ext cx="284776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FF"/>
                </a:solidFill>
                <a:latin typeface="Arial"/>
                <a:ea typeface="Arial"/>
                <a:cs typeface="Arial"/>
                <a:sym typeface="Arial"/>
              </a:rPr>
              <a:t>CLIMATE ENGINEERING</a:t>
            </a:r>
            <a:endParaRPr/>
          </a:p>
        </p:txBody>
      </p:sp>
      <p:sp>
        <p:nvSpPr>
          <p:cNvPr id="665" name="Google Shape;665;p62"/>
          <p:cNvSpPr txBox="1"/>
          <p:nvPr/>
        </p:nvSpPr>
        <p:spPr>
          <a:xfrm>
            <a:off x="5783271" y="4364498"/>
            <a:ext cx="3360728"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tx1"/>
                </a:solidFill>
                <a:sym typeface="Arial"/>
              </a:rPr>
              <a:t>CARBON DIOXIDE REMOVAL</a:t>
            </a:r>
            <a:endParaRPr>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2" name="Title 1">
            <a:extLst>
              <a:ext uri="{FF2B5EF4-FFF2-40B4-BE49-F238E27FC236}">
                <a16:creationId xmlns:a16="http://schemas.microsoft.com/office/drawing/2014/main" id="{DB083505-F047-E2A6-7A9E-FF301EB8D4D8}"/>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Models of climate engineering</a:t>
            </a:r>
          </a:p>
        </p:txBody>
      </p:sp>
      <p:sp>
        <p:nvSpPr>
          <p:cNvPr id="670" name="Google Shape;670;p63"/>
          <p:cNvSpPr txBox="1"/>
          <p:nvPr/>
        </p:nvSpPr>
        <p:spPr>
          <a:xfrm>
            <a:off x="1177488" y="144236"/>
            <a:ext cx="678903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What do the models say about global-scale climate engineering?</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(Space mirrors or stratospheric aerosol injection)</a:t>
            </a:r>
            <a:endParaRPr/>
          </a:p>
        </p:txBody>
      </p:sp>
      <p:sp>
        <p:nvSpPr>
          <p:cNvPr id="676" name="Google Shape;676;p63"/>
          <p:cNvSpPr txBox="1"/>
          <p:nvPr/>
        </p:nvSpPr>
        <p:spPr>
          <a:xfrm>
            <a:off x="2522454" y="765984"/>
            <a:ext cx="409605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Temperature change (from a baseline)</a:t>
            </a:r>
            <a:endParaRPr/>
          </a:p>
        </p:txBody>
      </p:sp>
      <p:pic>
        <p:nvPicPr>
          <p:cNvPr id="671" name="Google Shape;671;p63" descr="figure2oppr.eps"/>
          <p:cNvPicPr preferRelativeResize="0"/>
          <p:nvPr/>
        </p:nvPicPr>
        <p:blipFill rotWithShape="1">
          <a:blip r:embed="rId3">
            <a:alphaModFix/>
          </a:blip>
          <a:srcRect b="8521"/>
          <a:stretch/>
        </p:blipFill>
        <p:spPr>
          <a:xfrm>
            <a:off x="58655" y="1420584"/>
            <a:ext cx="4511828" cy="2438431"/>
          </a:xfrm>
          <a:prstGeom prst="rect">
            <a:avLst/>
          </a:prstGeom>
          <a:noFill/>
          <a:ln>
            <a:noFill/>
          </a:ln>
        </p:spPr>
      </p:pic>
      <p:sp>
        <p:nvSpPr>
          <p:cNvPr id="672" name="Google Shape;672;p63"/>
          <p:cNvSpPr txBox="1"/>
          <p:nvPr/>
        </p:nvSpPr>
        <p:spPr>
          <a:xfrm>
            <a:off x="537480" y="1112807"/>
            <a:ext cx="355417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If you increase CO</a:t>
            </a:r>
            <a:r>
              <a:rPr lang="en-US" sz="1400" b="0" i="0" u="none" strike="noStrike" cap="none" baseline="-25000">
                <a:solidFill>
                  <a:srgbClr val="000000"/>
                </a:solidFill>
                <a:latin typeface="Arial"/>
                <a:ea typeface="Arial"/>
                <a:cs typeface="Arial"/>
                <a:sym typeface="Arial"/>
              </a:rPr>
              <a:t>2</a:t>
            </a:r>
            <a:r>
              <a:rPr lang="en-US" sz="1400" b="0" i="0" u="none" strike="noStrike" cap="none">
                <a:solidFill>
                  <a:srgbClr val="000000"/>
                </a:solidFill>
                <a:latin typeface="Arial"/>
                <a:ea typeface="Arial"/>
                <a:cs typeface="Arial"/>
                <a:sym typeface="Arial"/>
              </a:rPr>
              <a:t> and turn down the sun</a:t>
            </a:r>
            <a:endParaRPr/>
          </a:p>
        </p:txBody>
      </p:sp>
      <p:sp>
        <p:nvSpPr>
          <p:cNvPr id="677" name="Google Shape;677;p63"/>
          <p:cNvSpPr txBox="1"/>
          <p:nvPr/>
        </p:nvSpPr>
        <p:spPr>
          <a:xfrm>
            <a:off x="338136" y="3844674"/>
            <a:ext cx="395286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Climate engineering is imperfect:  “overcooling” in the tropics and “undercooling” at the poles</a:t>
            </a:r>
            <a:endParaRPr/>
          </a:p>
        </p:txBody>
      </p:sp>
      <p:sp>
        <p:nvSpPr>
          <p:cNvPr id="678" name="Google Shape;678;p63"/>
          <p:cNvSpPr txBox="1"/>
          <p:nvPr/>
        </p:nvSpPr>
        <p:spPr>
          <a:xfrm>
            <a:off x="1933694" y="4367894"/>
            <a:ext cx="76174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But…</a:t>
            </a:r>
            <a:endParaRPr/>
          </a:p>
        </p:txBody>
      </p:sp>
      <p:pic>
        <p:nvPicPr>
          <p:cNvPr id="674" name="Google Shape;674;p63">
            <a:extLst>
              <a:ext uri="{C183D7F6-B498-43B3-948B-1728B52AA6E4}">
                <adec:decorative xmlns:adec="http://schemas.microsoft.com/office/drawing/2017/decorative" val="1"/>
              </a:ext>
            </a:extLst>
          </p:cNvPr>
          <p:cNvPicPr preferRelativeResize="0"/>
          <p:nvPr/>
        </p:nvPicPr>
        <p:blipFill rotWithShape="1">
          <a:blip r:embed="rId4">
            <a:alphaModFix/>
          </a:blip>
          <a:srcRect l="16722" t="8539" r="51844" b="76457"/>
          <a:stretch/>
        </p:blipFill>
        <p:spPr>
          <a:xfrm>
            <a:off x="5049308" y="1379763"/>
            <a:ext cx="3554178" cy="2195242"/>
          </a:xfrm>
          <a:prstGeom prst="rect">
            <a:avLst/>
          </a:prstGeom>
          <a:noFill/>
          <a:ln>
            <a:noFill/>
          </a:ln>
        </p:spPr>
      </p:pic>
      <p:sp>
        <p:nvSpPr>
          <p:cNvPr id="675" name="Google Shape;675;p63"/>
          <p:cNvSpPr txBox="1"/>
          <p:nvPr/>
        </p:nvSpPr>
        <p:spPr>
          <a:xfrm>
            <a:off x="6356556" y="1114882"/>
            <a:ext cx="93968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High CO</a:t>
            </a:r>
            <a:r>
              <a:rPr lang="en-US" sz="1400" b="0" i="0" u="none" strike="noStrike" cap="none" baseline="-25000">
                <a:solidFill>
                  <a:srgbClr val="000000"/>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679" name="Google Shape;679;p63"/>
          <p:cNvSpPr txBox="1"/>
          <p:nvPr/>
        </p:nvSpPr>
        <p:spPr>
          <a:xfrm>
            <a:off x="5169564" y="3874729"/>
            <a:ext cx="331366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It’s a lot better than a high carbon world</a:t>
            </a:r>
            <a:endParaRPr/>
          </a:p>
        </p:txBody>
      </p:sp>
      <p:sp>
        <p:nvSpPr>
          <p:cNvPr id="673" name="Google Shape;673;p63"/>
          <p:cNvSpPr txBox="1"/>
          <p:nvPr/>
        </p:nvSpPr>
        <p:spPr>
          <a:xfrm>
            <a:off x="7627238" y="4449535"/>
            <a:ext cx="151676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Kravitz et al. (2013)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3" name="Title 2">
            <a:extLst>
              <a:ext uri="{FF2B5EF4-FFF2-40B4-BE49-F238E27FC236}">
                <a16:creationId xmlns:a16="http://schemas.microsoft.com/office/drawing/2014/main" id="{CDDD3E3B-250D-541B-B8DF-2AD9C136E4D0}"/>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Climate engineering</a:t>
            </a:r>
          </a:p>
        </p:txBody>
      </p:sp>
      <p:sp>
        <p:nvSpPr>
          <p:cNvPr id="112" name="Google Shape;112;p10"/>
          <p:cNvSpPr txBox="1"/>
          <p:nvPr/>
        </p:nvSpPr>
        <p:spPr>
          <a:xfrm>
            <a:off x="396240" y="728186"/>
            <a:ext cx="874776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690304"/>
                </a:solidFill>
                <a:latin typeface="Arial"/>
                <a:ea typeface="Arial"/>
                <a:cs typeface="Arial"/>
                <a:sym typeface="Arial"/>
              </a:rPr>
              <a:t>Climate engineering </a:t>
            </a:r>
            <a:r>
              <a:rPr lang="en-US" sz="2400" b="1" i="0" u="none" strike="noStrike" cap="none">
                <a:solidFill>
                  <a:schemeClr val="dk1"/>
                </a:solidFill>
                <a:latin typeface="Arial"/>
                <a:ea typeface="Arial"/>
                <a:cs typeface="Arial"/>
                <a:sym typeface="Arial"/>
              </a:rPr>
              <a:t>is the deliberate modification of an environmental system that impacts Earth’s climate in order to reduce the negative impacts of global warming.</a:t>
            </a:r>
            <a:endParaRPr sz="2400" b="1" i="0" u="none" strike="noStrike" cap="none">
              <a:solidFill>
                <a:schemeClr val="dk1"/>
              </a:solidFill>
              <a:latin typeface="Arial"/>
              <a:ea typeface="Arial"/>
              <a:cs typeface="Arial"/>
              <a:sym typeface="Arial"/>
            </a:endParaRPr>
          </a:p>
        </p:txBody>
      </p:sp>
      <p:sp>
        <p:nvSpPr>
          <p:cNvPr id="111" name="Google Shape;111;p10"/>
          <p:cNvSpPr txBox="1"/>
          <p:nvPr/>
        </p:nvSpPr>
        <p:spPr>
          <a:xfrm>
            <a:off x="1339215" y="2286602"/>
            <a:ext cx="7898130" cy="17851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But…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What is global warming and climate change?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How do we know it is occurring?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What are these environmental systems you speak of?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You want me to fix global warming?!?!</a:t>
            </a:r>
            <a:endParaRPr sz="1400" b="0" i="0" u="none" strike="noStrike" cap="none">
              <a:solidFill>
                <a:srgbClr val="000000"/>
              </a:solidFill>
              <a:latin typeface="Arial"/>
              <a:ea typeface="Arial"/>
              <a:cs typeface="Arial"/>
              <a:sym typeface="Arial"/>
            </a:endParaRPr>
          </a:p>
        </p:txBody>
      </p:sp>
      <p:pic>
        <p:nvPicPr>
          <p:cNvPr id="110" name="Google Shape;110;p10" descr="Diagram, engineering drawing"/>
          <p:cNvPicPr preferRelativeResize="0"/>
          <p:nvPr/>
        </p:nvPicPr>
        <p:blipFill rotWithShape="1">
          <a:blip r:embed="rId3">
            <a:alphaModFix amt="12000"/>
          </a:blip>
          <a:srcRect/>
          <a:stretch/>
        </p:blipFill>
        <p:spPr>
          <a:xfrm>
            <a:off x="68580" y="66174"/>
            <a:ext cx="9006840" cy="4594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2" name="Title 1">
            <a:extLst>
              <a:ext uri="{FF2B5EF4-FFF2-40B4-BE49-F238E27FC236}">
                <a16:creationId xmlns:a16="http://schemas.microsoft.com/office/drawing/2014/main" id="{27907D5C-DC2D-1114-52DA-FE7D69038907}"/>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Figures on temperature</a:t>
            </a:r>
          </a:p>
        </p:txBody>
      </p:sp>
      <p:sp>
        <p:nvSpPr>
          <p:cNvPr id="684" name="Google Shape;684;p64"/>
          <p:cNvSpPr txBox="1"/>
          <p:nvPr/>
        </p:nvSpPr>
        <p:spPr>
          <a:xfrm>
            <a:off x="136732" y="115371"/>
            <a:ext cx="8870534" cy="42473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Precipitation goes down (but it would have gone up under global warming)</a:t>
            </a:r>
            <a:endParaRPr/>
          </a:p>
        </p:txBody>
      </p:sp>
      <p:sp>
        <p:nvSpPr>
          <p:cNvPr id="687" name="Google Shape;687;p64"/>
          <p:cNvSpPr txBox="1"/>
          <p:nvPr/>
        </p:nvSpPr>
        <p:spPr>
          <a:xfrm>
            <a:off x="1072111" y="477130"/>
            <a:ext cx="2228849"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High CO</a:t>
            </a:r>
            <a:r>
              <a:rPr lang="en-US" sz="1400" b="0" i="0" u="none" strike="noStrike" cap="none" baseline="-25000">
                <a:solidFill>
                  <a:srgbClr val="000000"/>
                </a:solidFill>
                <a:latin typeface="Arial"/>
                <a:ea typeface="Arial"/>
                <a:cs typeface="Arial"/>
                <a:sym typeface="Arial"/>
              </a:rPr>
              <a:t>2</a:t>
            </a:r>
            <a:r>
              <a:rPr lang="en-US" sz="1400" b="0" i="0" u="none" strike="noStrike" cap="none">
                <a:solidFill>
                  <a:srgbClr val="000000"/>
                </a:solidFill>
                <a:latin typeface="Arial"/>
                <a:ea typeface="Arial"/>
                <a:cs typeface="Arial"/>
                <a:sym typeface="Arial"/>
              </a:rPr>
              <a:t> alone</a:t>
            </a:r>
            <a:endParaRPr/>
          </a:p>
        </p:txBody>
      </p:sp>
      <p:sp>
        <p:nvSpPr>
          <p:cNvPr id="688" name="Google Shape;688;p64"/>
          <p:cNvSpPr txBox="1"/>
          <p:nvPr/>
        </p:nvSpPr>
        <p:spPr>
          <a:xfrm>
            <a:off x="4744446" y="477130"/>
            <a:ext cx="372663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High CO</a:t>
            </a:r>
            <a:r>
              <a:rPr lang="en-US" sz="1400" b="0" i="0" u="none" strike="noStrike" cap="none" baseline="-25000">
                <a:solidFill>
                  <a:srgbClr val="000000"/>
                </a:solidFill>
                <a:latin typeface="Arial"/>
                <a:ea typeface="Arial"/>
                <a:cs typeface="Arial"/>
                <a:sym typeface="Arial"/>
              </a:rPr>
              <a:t>2</a:t>
            </a:r>
            <a:r>
              <a:rPr lang="en-US" sz="1400" b="0" i="0" u="none" strike="noStrike" cap="none">
                <a:solidFill>
                  <a:srgbClr val="000000"/>
                </a:solidFill>
                <a:latin typeface="Arial"/>
                <a:ea typeface="Arial"/>
                <a:cs typeface="Arial"/>
                <a:sym typeface="Arial"/>
              </a:rPr>
              <a:t> plus climate engineering</a:t>
            </a:r>
            <a:endParaRPr/>
          </a:p>
        </p:txBody>
      </p:sp>
      <p:pic>
        <p:nvPicPr>
          <p:cNvPr id="685" name="Google Shape;685;p64" descr="figure5oppr.eps"/>
          <p:cNvPicPr preferRelativeResize="0"/>
          <p:nvPr/>
        </p:nvPicPr>
        <p:blipFill rotWithShape="1">
          <a:blip r:embed="rId3">
            <a:alphaModFix/>
          </a:blip>
          <a:srcRect b="65495"/>
          <a:stretch/>
        </p:blipFill>
        <p:spPr>
          <a:xfrm>
            <a:off x="273465" y="583893"/>
            <a:ext cx="8597069" cy="3310274"/>
          </a:xfrm>
          <a:prstGeom prst="rect">
            <a:avLst/>
          </a:prstGeom>
          <a:solidFill>
            <a:schemeClr val="lt1"/>
          </a:solidFill>
          <a:ln>
            <a:noFill/>
          </a:ln>
        </p:spPr>
      </p:pic>
      <p:sp>
        <p:nvSpPr>
          <p:cNvPr id="686" name="Google Shape;686;p64"/>
          <p:cNvSpPr txBox="1"/>
          <p:nvPr/>
        </p:nvSpPr>
        <p:spPr>
          <a:xfrm>
            <a:off x="7712696" y="4469451"/>
            <a:ext cx="151676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Kravitz et al. (2013)</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2" name="Title 1">
            <a:extLst>
              <a:ext uri="{FF2B5EF4-FFF2-40B4-BE49-F238E27FC236}">
                <a16:creationId xmlns:a16="http://schemas.microsoft.com/office/drawing/2014/main" id="{74EF6D62-3F24-6FCE-683C-8CC64FDCC9BE}"/>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Figures on temperature (2)</a:t>
            </a:r>
          </a:p>
        </p:txBody>
      </p:sp>
      <p:sp>
        <p:nvSpPr>
          <p:cNvPr id="693" name="Google Shape;693;p65"/>
          <p:cNvSpPr txBox="1"/>
          <p:nvPr/>
        </p:nvSpPr>
        <p:spPr>
          <a:xfrm>
            <a:off x="3614045" y="122464"/>
            <a:ext cx="191590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Same story for…</a:t>
            </a:r>
            <a:endParaRPr/>
          </a:p>
        </p:txBody>
      </p:sp>
      <p:sp>
        <p:nvSpPr>
          <p:cNvPr id="697" name="Google Shape;697;p65"/>
          <p:cNvSpPr txBox="1"/>
          <p:nvPr/>
        </p:nvSpPr>
        <p:spPr>
          <a:xfrm>
            <a:off x="1106315" y="433881"/>
            <a:ext cx="95410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Sea ice</a:t>
            </a:r>
            <a:endParaRPr/>
          </a:p>
        </p:txBody>
      </p:sp>
      <p:pic>
        <p:nvPicPr>
          <p:cNvPr id="695" name="Google Shape;695;p65" descr="jgrd51102p4.eps"/>
          <p:cNvPicPr preferRelativeResize="0"/>
          <p:nvPr/>
        </p:nvPicPr>
        <p:blipFill rotWithShape="1">
          <a:blip r:embed="rId3">
            <a:alphaModFix/>
          </a:blip>
          <a:srcRect/>
          <a:stretch/>
        </p:blipFill>
        <p:spPr>
          <a:xfrm>
            <a:off x="121459" y="773228"/>
            <a:ext cx="2923820" cy="2171360"/>
          </a:xfrm>
          <a:prstGeom prst="rect">
            <a:avLst/>
          </a:prstGeom>
          <a:noFill/>
          <a:ln>
            <a:noFill/>
          </a:ln>
        </p:spPr>
      </p:pic>
      <p:sp>
        <p:nvSpPr>
          <p:cNvPr id="701" name="Google Shape;701;p65"/>
          <p:cNvSpPr txBox="1"/>
          <p:nvPr/>
        </p:nvSpPr>
        <p:spPr>
          <a:xfrm>
            <a:off x="410123" y="2402736"/>
            <a:ext cx="148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Moore et al. (2014)</a:t>
            </a:r>
            <a:endParaRPr/>
          </a:p>
        </p:txBody>
      </p:sp>
      <p:sp>
        <p:nvSpPr>
          <p:cNvPr id="698" name="Google Shape;698;p65"/>
          <p:cNvSpPr txBox="1"/>
          <p:nvPr/>
        </p:nvSpPr>
        <p:spPr>
          <a:xfrm>
            <a:off x="4792436" y="597167"/>
            <a:ext cx="360868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Heat waves, floods, and droughts</a:t>
            </a:r>
            <a:endParaRPr/>
          </a:p>
        </p:txBody>
      </p:sp>
      <p:sp>
        <p:nvSpPr>
          <p:cNvPr id="703" name="Google Shape;703;p65"/>
          <p:cNvSpPr txBox="1"/>
          <p:nvPr/>
        </p:nvSpPr>
        <p:spPr>
          <a:xfrm>
            <a:off x="7311693" y="1256097"/>
            <a:ext cx="142218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Curry et al. (2014)</a:t>
            </a:r>
            <a:endParaRPr/>
          </a:p>
        </p:txBody>
      </p:sp>
      <p:pic>
        <p:nvPicPr>
          <p:cNvPr id="696" name="Google Shape;696;p65" descr="Curryp5.pdf"/>
          <p:cNvPicPr preferRelativeResize="0"/>
          <p:nvPr/>
        </p:nvPicPr>
        <p:blipFill rotWithShape="1">
          <a:blip r:embed="rId4">
            <a:alphaModFix/>
          </a:blip>
          <a:srcRect l="13754" t="13336" r="13777" b="61989"/>
          <a:stretch/>
        </p:blipFill>
        <p:spPr>
          <a:xfrm>
            <a:off x="3999353" y="936514"/>
            <a:ext cx="4734524" cy="2085912"/>
          </a:xfrm>
          <a:prstGeom prst="rect">
            <a:avLst/>
          </a:prstGeom>
          <a:noFill/>
          <a:ln>
            <a:noFill/>
          </a:ln>
        </p:spPr>
      </p:pic>
      <p:pic>
        <p:nvPicPr>
          <p:cNvPr id="699" name="Google Shape;699;p65">
            <a:extLst>
              <a:ext uri="{C183D7F6-B498-43B3-948B-1728B52AA6E4}">
                <adec:decorative xmlns:adec="http://schemas.microsoft.com/office/drawing/2017/decorative" val="1"/>
              </a:ext>
            </a:extLst>
          </p:cNvPr>
          <p:cNvPicPr preferRelativeResize="0"/>
          <p:nvPr/>
        </p:nvPicPr>
        <p:blipFill rotWithShape="1">
          <a:blip r:embed="rId5">
            <a:alphaModFix/>
          </a:blip>
          <a:srcRect l="10813" t="11610" r="44454" b="55715"/>
          <a:stretch/>
        </p:blipFill>
        <p:spPr>
          <a:xfrm>
            <a:off x="1871497" y="1283781"/>
            <a:ext cx="3092389" cy="2923205"/>
          </a:xfrm>
          <a:prstGeom prst="rect">
            <a:avLst/>
          </a:prstGeom>
          <a:noFill/>
          <a:ln>
            <a:noFill/>
          </a:ln>
        </p:spPr>
      </p:pic>
      <p:sp>
        <p:nvSpPr>
          <p:cNvPr id="700" name="Google Shape;700;p65"/>
          <p:cNvSpPr txBox="1"/>
          <p:nvPr/>
        </p:nvSpPr>
        <p:spPr>
          <a:xfrm>
            <a:off x="4920577" y="3369693"/>
            <a:ext cx="235192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Ocean heat transport</a:t>
            </a:r>
            <a:endParaRPr/>
          </a:p>
        </p:txBody>
      </p:sp>
      <p:sp>
        <p:nvSpPr>
          <p:cNvPr id="702" name="Google Shape;702;p65"/>
          <p:cNvSpPr txBox="1"/>
          <p:nvPr/>
        </p:nvSpPr>
        <p:spPr>
          <a:xfrm>
            <a:off x="1996294" y="3738176"/>
            <a:ext cx="161775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Bednarz et al. (2023)</a:t>
            </a:r>
            <a:endParaRPr/>
          </a:p>
        </p:txBody>
      </p:sp>
      <p:sp>
        <p:nvSpPr>
          <p:cNvPr id="694" name="Google Shape;694;p65"/>
          <p:cNvSpPr txBox="1"/>
          <p:nvPr/>
        </p:nvSpPr>
        <p:spPr>
          <a:xfrm>
            <a:off x="31815" y="4155621"/>
            <a:ext cx="908037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Global climate engineering is not perfect, but it’s better (on average) than doing nothing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66"/>
          <p:cNvSpPr txBox="1">
            <a:spLocks noGrp="1"/>
          </p:cNvSpPr>
          <p:nvPr>
            <p:ph type="title" idx="4294967295"/>
          </p:nvPr>
        </p:nvSpPr>
        <p:spPr>
          <a:xfrm>
            <a:off x="1626322" y="123568"/>
            <a:ext cx="5891356"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Marine Cloud Brightening (regional climate engineering)</a:t>
            </a:r>
          </a:p>
        </p:txBody>
      </p:sp>
      <p:pic>
        <p:nvPicPr>
          <p:cNvPr id="709" name="Google Shape;709;p66" descr="A map of the world"/>
          <p:cNvPicPr preferRelativeResize="0"/>
          <p:nvPr/>
        </p:nvPicPr>
        <p:blipFill rotWithShape="1">
          <a:blip r:embed="rId3">
            <a:alphaModFix/>
          </a:blip>
          <a:srcRect/>
          <a:stretch/>
        </p:blipFill>
        <p:spPr>
          <a:xfrm>
            <a:off x="0" y="476766"/>
            <a:ext cx="3797300" cy="1993900"/>
          </a:xfrm>
          <a:prstGeom prst="rect">
            <a:avLst/>
          </a:prstGeom>
          <a:noFill/>
          <a:ln>
            <a:noFill/>
          </a:ln>
        </p:spPr>
      </p:pic>
      <p:sp>
        <p:nvSpPr>
          <p:cNvPr id="711" name="Google Shape;711;p66"/>
          <p:cNvSpPr txBox="1"/>
          <p:nvPr/>
        </p:nvSpPr>
        <p:spPr>
          <a:xfrm>
            <a:off x="1458098" y="1145290"/>
            <a:ext cx="2150075" cy="52322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Where there are usually ”brightenable” clouds</a:t>
            </a:r>
            <a:endParaRPr/>
          </a:p>
        </p:txBody>
      </p:sp>
      <p:grpSp>
        <p:nvGrpSpPr>
          <p:cNvPr id="712" name="Google Shape;712;p66">
            <a:extLst>
              <a:ext uri="{C183D7F6-B498-43B3-948B-1728B52AA6E4}">
                <adec:decorative xmlns:adec="http://schemas.microsoft.com/office/drawing/2017/decorative" val="1"/>
              </a:ext>
            </a:extLst>
          </p:cNvPr>
          <p:cNvGrpSpPr/>
          <p:nvPr/>
        </p:nvGrpSpPr>
        <p:grpSpPr>
          <a:xfrm>
            <a:off x="1458098" y="1779575"/>
            <a:ext cx="3415207" cy="2945856"/>
            <a:chOff x="0" y="2197644"/>
            <a:chExt cx="3415207" cy="2945856"/>
          </a:xfrm>
        </p:grpSpPr>
        <p:grpSp>
          <p:nvGrpSpPr>
            <p:cNvPr id="713" name="Google Shape;713;p66"/>
            <p:cNvGrpSpPr/>
            <p:nvPr/>
          </p:nvGrpSpPr>
          <p:grpSpPr>
            <a:xfrm>
              <a:off x="0" y="2197644"/>
              <a:ext cx="2281778" cy="2945856"/>
              <a:chOff x="0" y="2197644"/>
              <a:chExt cx="2281778" cy="2945856"/>
            </a:xfrm>
          </p:grpSpPr>
          <p:pic>
            <p:nvPicPr>
              <p:cNvPr id="714" name="Google Shape;714;p66" descr="A group of maps of the earth&#10;&#10;Description automatically generated"/>
              <p:cNvPicPr preferRelativeResize="0"/>
              <p:nvPr/>
            </p:nvPicPr>
            <p:blipFill rotWithShape="1">
              <a:blip r:embed="rId4">
                <a:alphaModFix/>
              </a:blip>
              <a:srcRect l="52593" b="13260"/>
              <a:stretch/>
            </p:blipFill>
            <p:spPr>
              <a:xfrm>
                <a:off x="0" y="2197644"/>
                <a:ext cx="2223719" cy="2945856"/>
              </a:xfrm>
              <a:prstGeom prst="rect">
                <a:avLst/>
              </a:prstGeom>
              <a:noFill/>
              <a:ln>
                <a:noFill/>
              </a:ln>
            </p:spPr>
          </p:pic>
          <p:pic>
            <p:nvPicPr>
              <p:cNvPr id="715" name="Google Shape;715;p66" descr="A group of maps of the earth&#10;&#10;Description automatically generated"/>
              <p:cNvPicPr preferRelativeResize="0"/>
              <p:nvPr/>
            </p:nvPicPr>
            <p:blipFill rotWithShape="1">
              <a:blip r:embed="rId4">
                <a:alphaModFix/>
              </a:blip>
              <a:srcRect t="87950"/>
              <a:stretch/>
            </p:blipFill>
            <p:spPr>
              <a:xfrm>
                <a:off x="0" y="3491481"/>
                <a:ext cx="2281778" cy="199071"/>
              </a:xfrm>
              <a:prstGeom prst="rect">
                <a:avLst/>
              </a:prstGeom>
              <a:noFill/>
              <a:ln>
                <a:noFill/>
              </a:ln>
            </p:spPr>
          </p:pic>
        </p:grpSp>
        <p:sp>
          <p:nvSpPr>
            <p:cNvPr id="716" name="Google Shape;716;p66"/>
            <p:cNvSpPr txBox="1"/>
            <p:nvPr/>
          </p:nvSpPr>
          <p:spPr>
            <a:xfrm>
              <a:off x="2043889" y="2913994"/>
              <a:ext cx="1371318" cy="116955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Substantial global effect</a:t>
              </a:r>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a:t>
              </a:r>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very large regional effect</a:t>
              </a:r>
              <a:endParaRPr/>
            </a:p>
          </p:txBody>
        </p:sp>
      </p:grpSp>
      <p:grpSp>
        <p:nvGrpSpPr>
          <p:cNvPr id="717" name="Google Shape;717;p66">
            <a:extLst>
              <a:ext uri="{C183D7F6-B498-43B3-948B-1728B52AA6E4}">
                <adec:decorative xmlns:adec="http://schemas.microsoft.com/office/drawing/2017/decorative" val="1"/>
              </a:ext>
            </a:extLst>
          </p:cNvPr>
          <p:cNvGrpSpPr/>
          <p:nvPr/>
        </p:nvGrpSpPr>
        <p:grpSpPr>
          <a:xfrm>
            <a:off x="5652062" y="735906"/>
            <a:ext cx="3339752" cy="3671688"/>
            <a:chOff x="3415207" y="533045"/>
            <a:chExt cx="3339752" cy="3671688"/>
          </a:xfrm>
        </p:grpSpPr>
        <p:grpSp>
          <p:nvGrpSpPr>
            <p:cNvPr id="718" name="Google Shape;718;p66"/>
            <p:cNvGrpSpPr/>
            <p:nvPr/>
          </p:nvGrpSpPr>
          <p:grpSpPr>
            <a:xfrm>
              <a:off x="3415207" y="533045"/>
              <a:ext cx="3339752" cy="3392922"/>
              <a:chOff x="3830402" y="1217533"/>
              <a:chExt cx="3339752" cy="3392922"/>
            </a:xfrm>
          </p:grpSpPr>
          <p:grpSp>
            <p:nvGrpSpPr>
              <p:cNvPr id="719" name="Google Shape;719;p66"/>
              <p:cNvGrpSpPr/>
              <p:nvPr/>
            </p:nvGrpSpPr>
            <p:grpSpPr>
              <a:xfrm>
                <a:off x="3830402" y="1217533"/>
                <a:ext cx="2471738" cy="3392922"/>
                <a:chOff x="3336131" y="974619"/>
                <a:chExt cx="2471738" cy="3392922"/>
              </a:xfrm>
            </p:grpSpPr>
            <p:grpSp>
              <p:nvGrpSpPr>
                <p:cNvPr id="720" name="Google Shape;720;p66"/>
                <p:cNvGrpSpPr/>
                <p:nvPr/>
              </p:nvGrpSpPr>
              <p:grpSpPr>
                <a:xfrm>
                  <a:off x="3336131" y="974619"/>
                  <a:ext cx="2471738" cy="3023591"/>
                  <a:chOff x="6986336" y="1145059"/>
                  <a:chExt cx="1083663" cy="1325607"/>
                </a:xfrm>
              </p:grpSpPr>
              <p:pic>
                <p:nvPicPr>
                  <p:cNvPr id="721" name="Google Shape;721;p66" descr="A diagram of a map of the world&#10;&#10;Description automatically generated"/>
                  <p:cNvPicPr preferRelativeResize="0"/>
                  <p:nvPr/>
                </p:nvPicPr>
                <p:blipFill rotWithShape="1">
                  <a:blip r:embed="rId5">
                    <a:alphaModFix/>
                  </a:blip>
                  <a:srcRect l="35485" t="47005" r="35360" b="20984"/>
                  <a:stretch/>
                </p:blipFill>
                <p:spPr>
                  <a:xfrm>
                    <a:off x="6986336" y="1145059"/>
                    <a:ext cx="1062683" cy="626076"/>
                  </a:xfrm>
                  <a:prstGeom prst="rect">
                    <a:avLst/>
                  </a:prstGeom>
                  <a:noFill/>
                  <a:ln>
                    <a:noFill/>
                  </a:ln>
                </p:spPr>
              </p:pic>
              <p:pic>
                <p:nvPicPr>
                  <p:cNvPr id="722" name="Google Shape;722;p66" descr="A diagram of a map of the world&#10;&#10;Description automatically generated"/>
                  <p:cNvPicPr preferRelativeResize="0"/>
                  <p:nvPr/>
                </p:nvPicPr>
                <p:blipFill rotWithShape="1">
                  <a:blip r:embed="rId6">
                    <a:alphaModFix/>
                  </a:blip>
                  <a:srcRect l="35906" t="43298" r="34898" b="20935"/>
                  <a:stretch/>
                </p:blipFill>
                <p:spPr>
                  <a:xfrm>
                    <a:off x="7002162" y="1771135"/>
                    <a:ext cx="1067837" cy="699531"/>
                  </a:xfrm>
                  <a:prstGeom prst="rect">
                    <a:avLst/>
                  </a:prstGeom>
                  <a:noFill/>
                  <a:ln>
                    <a:noFill/>
                  </a:ln>
                </p:spPr>
              </p:pic>
            </p:grpSp>
            <p:pic>
              <p:nvPicPr>
                <p:cNvPr id="723" name="Google Shape;723;p66" descr="A diagram of a map of the world&#10;&#10;Description automatically generated"/>
                <p:cNvPicPr preferRelativeResize="0"/>
                <p:nvPr/>
              </p:nvPicPr>
              <p:blipFill rotWithShape="1">
                <a:blip r:embed="rId5">
                  <a:alphaModFix/>
                </a:blip>
                <a:srcRect t="79912" r="34671" b="1203"/>
                <a:stretch/>
              </p:blipFill>
              <p:spPr>
                <a:xfrm>
                  <a:off x="3385365" y="3998210"/>
                  <a:ext cx="2381121" cy="369331"/>
                </a:xfrm>
                <a:prstGeom prst="rect">
                  <a:avLst/>
                </a:prstGeom>
                <a:noFill/>
                <a:ln>
                  <a:noFill/>
                </a:ln>
              </p:spPr>
            </p:pic>
          </p:grpSp>
          <p:sp>
            <p:nvSpPr>
              <p:cNvPr id="724" name="Google Shape;724;p66"/>
              <p:cNvSpPr txBox="1"/>
              <p:nvPr/>
            </p:nvSpPr>
            <p:spPr>
              <a:xfrm>
                <a:off x="6137190" y="1537560"/>
                <a:ext cx="98030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Northern hemisphere summer</a:t>
                </a:r>
                <a:endParaRPr/>
              </a:p>
            </p:txBody>
          </p:sp>
          <p:sp>
            <p:nvSpPr>
              <p:cNvPr id="725" name="Google Shape;725;p66"/>
              <p:cNvSpPr txBox="1"/>
              <p:nvPr/>
            </p:nvSpPr>
            <p:spPr>
              <a:xfrm>
                <a:off x="6084527" y="3120174"/>
                <a:ext cx="108562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Northern hemisphere winter</a:t>
                </a:r>
                <a:endParaRPr/>
              </a:p>
            </p:txBody>
          </p:sp>
        </p:grpSp>
        <p:sp>
          <p:nvSpPr>
            <p:cNvPr id="726" name="Google Shape;726;p66"/>
            <p:cNvSpPr txBox="1"/>
            <p:nvPr/>
          </p:nvSpPr>
          <p:spPr>
            <a:xfrm>
              <a:off x="3530031" y="3927734"/>
              <a:ext cx="227818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Regional precipitation changes</a:t>
              </a:r>
              <a:endParaRPr/>
            </a:p>
          </p:txBody>
        </p:sp>
      </p:grpSp>
      <p:sp>
        <p:nvSpPr>
          <p:cNvPr id="710" name="Google Shape;710;p66"/>
          <p:cNvSpPr txBox="1"/>
          <p:nvPr/>
        </p:nvSpPr>
        <p:spPr>
          <a:xfrm>
            <a:off x="7517678" y="4448432"/>
            <a:ext cx="168507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Haywood et al. (2023)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41" name="Google Shape;741;p67"/>
          <p:cNvSpPr txBox="1">
            <a:spLocks noGrp="1"/>
          </p:cNvSpPr>
          <p:nvPr>
            <p:ph type="title" idx="4294967295"/>
          </p:nvPr>
        </p:nvSpPr>
        <p:spPr>
          <a:xfrm>
            <a:off x="98854" y="53205"/>
            <a:ext cx="2075935" cy="120032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MCB causes ”Super La Niña”?</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731" name="Google Shape;731;p67">
            <a:extLst>
              <a:ext uri="{C183D7F6-B498-43B3-948B-1728B52AA6E4}">
                <adec:decorative xmlns:adec="http://schemas.microsoft.com/office/drawing/2017/decorative" val="1"/>
              </a:ext>
            </a:extLst>
          </p:cNvPr>
          <p:cNvGrpSpPr/>
          <p:nvPr/>
        </p:nvGrpSpPr>
        <p:grpSpPr>
          <a:xfrm>
            <a:off x="2058153" y="596411"/>
            <a:ext cx="7085847" cy="4453428"/>
            <a:chOff x="385872" y="135092"/>
            <a:chExt cx="4660941" cy="2929384"/>
          </a:xfrm>
        </p:grpSpPr>
        <p:pic>
          <p:nvPicPr>
            <p:cNvPr id="732" name="Google Shape;732;p67" descr="A group of images of different continents&#10;&#10;Description automatically generated"/>
            <p:cNvPicPr preferRelativeResize="0"/>
            <p:nvPr/>
          </p:nvPicPr>
          <p:blipFill rotWithShape="1">
            <a:blip r:embed="rId3">
              <a:alphaModFix/>
            </a:blip>
            <a:srcRect l="52276" b="17790"/>
            <a:stretch/>
          </p:blipFill>
          <p:spPr>
            <a:xfrm>
              <a:off x="2707217" y="135092"/>
              <a:ext cx="2321344" cy="2672785"/>
            </a:xfrm>
            <a:prstGeom prst="rect">
              <a:avLst/>
            </a:prstGeom>
            <a:noFill/>
            <a:ln>
              <a:noFill/>
            </a:ln>
          </p:spPr>
        </p:pic>
        <p:pic>
          <p:nvPicPr>
            <p:cNvPr id="733" name="Google Shape;733;p67" descr="A group of images of different continents&#10;&#10;Description automatically generated"/>
            <p:cNvPicPr preferRelativeResize="0"/>
            <p:nvPr/>
          </p:nvPicPr>
          <p:blipFill rotWithShape="1">
            <a:blip r:embed="rId3">
              <a:alphaModFix/>
            </a:blip>
            <a:srcRect t="85586"/>
            <a:stretch/>
          </p:blipFill>
          <p:spPr>
            <a:xfrm>
              <a:off x="2725468" y="2840829"/>
              <a:ext cx="2321345" cy="223647"/>
            </a:xfrm>
            <a:prstGeom prst="rect">
              <a:avLst/>
            </a:prstGeom>
            <a:noFill/>
            <a:ln>
              <a:noFill/>
            </a:ln>
          </p:spPr>
        </p:pic>
        <p:pic>
          <p:nvPicPr>
            <p:cNvPr id="734" name="Google Shape;734;p67" descr="A group of images of different colored maps&#10;&#10;Description automatically generated"/>
            <p:cNvPicPr preferRelativeResize="0"/>
            <p:nvPr/>
          </p:nvPicPr>
          <p:blipFill rotWithShape="1">
            <a:blip r:embed="rId4">
              <a:alphaModFix/>
            </a:blip>
            <a:srcRect l="53012" b="16816"/>
            <a:stretch/>
          </p:blipFill>
          <p:spPr>
            <a:xfrm>
              <a:off x="385872" y="135092"/>
              <a:ext cx="2321345" cy="2672785"/>
            </a:xfrm>
            <a:prstGeom prst="rect">
              <a:avLst/>
            </a:prstGeom>
            <a:noFill/>
            <a:ln>
              <a:noFill/>
            </a:ln>
          </p:spPr>
        </p:pic>
        <p:pic>
          <p:nvPicPr>
            <p:cNvPr id="735" name="Google Shape;735;p67" descr="A group of images of different colored maps&#10;&#10;Description automatically generated"/>
            <p:cNvPicPr preferRelativeResize="0"/>
            <p:nvPr/>
          </p:nvPicPr>
          <p:blipFill rotWithShape="1">
            <a:blip r:embed="rId4">
              <a:alphaModFix/>
            </a:blip>
            <a:srcRect t="85302"/>
            <a:stretch/>
          </p:blipFill>
          <p:spPr>
            <a:xfrm>
              <a:off x="385872" y="2807877"/>
              <a:ext cx="2339596" cy="223647"/>
            </a:xfrm>
            <a:prstGeom prst="rect">
              <a:avLst/>
            </a:prstGeom>
            <a:noFill/>
            <a:ln>
              <a:noFill/>
            </a:ln>
          </p:spPr>
        </p:pic>
      </p:grpSp>
      <p:sp>
        <p:nvSpPr>
          <p:cNvPr id="739" name="Google Shape;739;p67"/>
          <p:cNvSpPr txBox="1">
            <a:spLocks/>
          </p:cNvSpPr>
          <p:nvPr/>
        </p:nvSpPr>
        <p:spPr>
          <a:xfrm>
            <a:off x="3082699" y="114426"/>
            <a:ext cx="1479957"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Temperature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37" name="Google Shape;737;p67"/>
          <p:cNvSpPr txBox="1"/>
          <p:nvPr/>
        </p:nvSpPr>
        <p:spPr>
          <a:xfrm>
            <a:off x="515296" y="1383956"/>
            <a:ext cx="119448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Strongest La Niñas</a:t>
            </a:r>
            <a:endParaRPr sz="1400" b="0" i="0" u="none" strike="noStrike" cap="none">
              <a:solidFill>
                <a:srgbClr val="000000"/>
              </a:solidFill>
              <a:latin typeface="Arial"/>
              <a:ea typeface="Arial"/>
              <a:cs typeface="Arial"/>
              <a:sym typeface="Arial"/>
            </a:endParaRPr>
          </a:p>
        </p:txBody>
      </p:sp>
      <p:sp>
        <p:nvSpPr>
          <p:cNvPr id="740" name="Google Shape;740;p67"/>
          <p:cNvSpPr txBox="1"/>
          <p:nvPr/>
        </p:nvSpPr>
        <p:spPr>
          <a:xfrm>
            <a:off x="6624605" y="114426"/>
            <a:ext cx="145424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Precipitation</a:t>
            </a:r>
            <a:endParaRPr/>
          </a:p>
        </p:txBody>
      </p:sp>
      <p:sp>
        <p:nvSpPr>
          <p:cNvPr id="736" name="Google Shape;736;p67"/>
          <p:cNvSpPr txBox="1"/>
          <p:nvPr/>
        </p:nvSpPr>
        <p:spPr>
          <a:xfrm>
            <a:off x="194675" y="3361038"/>
            <a:ext cx="183573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Marine cloud brightening</a:t>
            </a:r>
            <a:endParaRPr/>
          </a:p>
        </p:txBody>
      </p:sp>
      <p:sp>
        <p:nvSpPr>
          <p:cNvPr id="738" name="Google Shape;738;p67"/>
          <p:cNvSpPr txBox="1"/>
          <p:nvPr/>
        </p:nvSpPr>
        <p:spPr>
          <a:xfrm>
            <a:off x="-16476" y="4416730"/>
            <a:ext cx="168507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Haywood et al. (2023)</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53" name="Google Shape;753;p68"/>
          <p:cNvSpPr txBox="1">
            <a:spLocks noGrp="1"/>
          </p:cNvSpPr>
          <p:nvPr>
            <p:ph type="title" idx="4294967295"/>
          </p:nvPr>
        </p:nvSpPr>
        <p:spPr>
          <a:xfrm>
            <a:off x="57665" y="44623"/>
            <a:ext cx="2298356" cy="92333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Fewer side effects if you choose different regions</a:t>
            </a:r>
          </a:p>
        </p:txBody>
      </p:sp>
      <p:grpSp>
        <p:nvGrpSpPr>
          <p:cNvPr id="746" name="Google Shape;746;p68">
            <a:extLst>
              <a:ext uri="{C183D7F6-B498-43B3-948B-1728B52AA6E4}">
                <adec:decorative xmlns:adec="http://schemas.microsoft.com/office/drawing/2017/decorative" val="1"/>
              </a:ext>
            </a:extLst>
          </p:cNvPr>
          <p:cNvGrpSpPr/>
          <p:nvPr/>
        </p:nvGrpSpPr>
        <p:grpSpPr>
          <a:xfrm>
            <a:off x="3426940" y="453080"/>
            <a:ext cx="5659395" cy="4586060"/>
            <a:chOff x="2117124" y="1359242"/>
            <a:chExt cx="1911181" cy="1548715"/>
          </a:xfrm>
        </p:grpSpPr>
        <p:pic>
          <p:nvPicPr>
            <p:cNvPr id="747" name="Google Shape;747;p68"/>
            <p:cNvPicPr preferRelativeResize="0"/>
            <p:nvPr/>
          </p:nvPicPr>
          <p:blipFill rotWithShape="1">
            <a:blip r:embed="rId3">
              <a:alphaModFix/>
            </a:blip>
            <a:srcRect l="40465" t="26425" r="35491" b="43464"/>
            <a:stretch/>
          </p:blipFill>
          <p:spPr>
            <a:xfrm>
              <a:off x="2117124" y="1359242"/>
              <a:ext cx="955590" cy="1548715"/>
            </a:xfrm>
            <a:prstGeom prst="rect">
              <a:avLst/>
            </a:prstGeom>
            <a:noFill/>
            <a:ln>
              <a:noFill/>
            </a:ln>
          </p:spPr>
        </p:pic>
        <p:pic>
          <p:nvPicPr>
            <p:cNvPr id="748" name="Google Shape;748;p68"/>
            <p:cNvPicPr preferRelativeResize="0"/>
            <p:nvPr/>
          </p:nvPicPr>
          <p:blipFill rotWithShape="1">
            <a:blip r:embed="rId4">
              <a:alphaModFix/>
            </a:blip>
            <a:srcRect l="40051" t="26427" r="35906" b="43463"/>
            <a:stretch/>
          </p:blipFill>
          <p:spPr>
            <a:xfrm>
              <a:off x="3072714" y="1359242"/>
              <a:ext cx="955591" cy="1548715"/>
            </a:xfrm>
            <a:prstGeom prst="rect">
              <a:avLst/>
            </a:prstGeom>
            <a:noFill/>
            <a:ln>
              <a:noFill/>
            </a:ln>
          </p:spPr>
        </p:pic>
      </p:grpSp>
      <p:sp>
        <p:nvSpPr>
          <p:cNvPr id="751" name="Google Shape;751;p68"/>
          <p:cNvSpPr txBox="1"/>
          <p:nvPr/>
        </p:nvSpPr>
        <p:spPr>
          <a:xfrm>
            <a:off x="1746421" y="1046205"/>
            <a:ext cx="1680519"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5% “most brightenable” regions</a:t>
            </a:r>
            <a:endParaRPr/>
          </a:p>
        </p:txBody>
      </p:sp>
      <p:sp>
        <p:nvSpPr>
          <p:cNvPr id="752" name="Google Shape;752;p68"/>
          <p:cNvSpPr txBox="1"/>
          <p:nvPr/>
        </p:nvSpPr>
        <p:spPr>
          <a:xfrm>
            <a:off x="1746421" y="3471041"/>
            <a:ext cx="1680519"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30% “least brightenable” regions</a:t>
            </a:r>
            <a:endParaRPr/>
          </a:p>
        </p:txBody>
      </p:sp>
      <p:sp>
        <p:nvSpPr>
          <p:cNvPr id="750" name="Google Shape;750;p68"/>
          <p:cNvSpPr txBox="1"/>
          <p:nvPr/>
        </p:nvSpPr>
        <p:spPr>
          <a:xfrm>
            <a:off x="4101811" y="0"/>
            <a:ext cx="147995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Temperature</a:t>
            </a:r>
            <a:endParaRPr/>
          </a:p>
        </p:txBody>
      </p:sp>
      <p:sp>
        <p:nvSpPr>
          <p:cNvPr id="749" name="Google Shape;749;p68"/>
          <p:cNvSpPr txBox="1"/>
          <p:nvPr/>
        </p:nvSpPr>
        <p:spPr>
          <a:xfrm>
            <a:off x="6944363" y="0"/>
            <a:ext cx="145424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Precipitation</a:t>
            </a:r>
            <a:endParaRPr/>
          </a:p>
        </p:txBody>
      </p:sp>
      <p:sp>
        <p:nvSpPr>
          <p:cNvPr id="754" name="Google Shape;754;p68"/>
          <p:cNvSpPr txBox="1"/>
          <p:nvPr/>
        </p:nvSpPr>
        <p:spPr>
          <a:xfrm>
            <a:off x="0" y="4394371"/>
            <a:ext cx="14125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Chen et al. (2024)</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69"/>
          <p:cNvSpPr txBox="1">
            <a:spLocks noGrp="1"/>
          </p:cNvSpPr>
          <p:nvPr>
            <p:ph type="title" idx="4294967295"/>
          </p:nvPr>
        </p:nvSpPr>
        <p:spPr>
          <a:xfrm>
            <a:off x="2504767" y="107092"/>
            <a:ext cx="4134465"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Climate engineering can be </a:t>
            </a: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designed</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60" name="Google Shape;760;p69">
            <a:extLst>
              <a:ext uri="{C183D7F6-B498-43B3-948B-1728B52AA6E4}">
                <adec:decorative xmlns:adec="http://schemas.microsoft.com/office/drawing/2017/decorative" val="1"/>
              </a:ext>
            </a:extLst>
          </p:cNvPr>
          <p:cNvPicPr preferRelativeResize="0"/>
          <p:nvPr/>
        </p:nvPicPr>
        <p:blipFill rotWithShape="1">
          <a:blip r:embed="rId3">
            <a:alphaModFix/>
          </a:blip>
          <a:srcRect l="4209" t="9743" r="3987" b="48546"/>
          <a:stretch/>
        </p:blipFill>
        <p:spPr>
          <a:xfrm>
            <a:off x="1005016" y="357888"/>
            <a:ext cx="7133967" cy="4194429"/>
          </a:xfrm>
          <a:prstGeom prst="rect">
            <a:avLst/>
          </a:prstGeom>
          <a:noFill/>
          <a:ln>
            <a:noFill/>
          </a:ln>
        </p:spPr>
      </p:pic>
      <p:sp>
        <p:nvSpPr>
          <p:cNvPr id="762" name="Google Shape;762;p69"/>
          <p:cNvSpPr txBox="1"/>
          <p:nvPr/>
        </p:nvSpPr>
        <p:spPr>
          <a:xfrm rot="-5400000">
            <a:off x="-1368711" y="2270436"/>
            <a:ext cx="437812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Latitude of stratospheric aerosol injection</a:t>
            </a:r>
            <a:endParaRPr/>
          </a:p>
        </p:txBody>
      </p:sp>
      <p:sp>
        <p:nvSpPr>
          <p:cNvPr id="761" name="Google Shape;761;p69"/>
          <p:cNvSpPr txBox="1"/>
          <p:nvPr/>
        </p:nvSpPr>
        <p:spPr>
          <a:xfrm>
            <a:off x="2299582" y="4416280"/>
            <a:ext cx="433965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Season of stratospheric aerosol injection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70"/>
          <p:cNvSpPr txBox="1">
            <a:spLocks noGrp="1"/>
          </p:cNvSpPr>
          <p:nvPr>
            <p:ph type="title" idx="4294967295"/>
          </p:nvPr>
        </p:nvSpPr>
        <p:spPr>
          <a:xfrm>
            <a:off x="2600947" y="96663"/>
            <a:ext cx="3942105"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What if we wanted to save polar ice?</a:t>
            </a:r>
          </a:p>
        </p:txBody>
      </p:sp>
      <p:pic>
        <p:nvPicPr>
          <p:cNvPr id="769" name="Google Shape;769;p70">
            <a:extLst>
              <a:ext uri="{C183D7F6-B498-43B3-948B-1728B52AA6E4}">
                <adec:decorative xmlns:adec="http://schemas.microsoft.com/office/drawing/2017/decorative" val="1"/>
              </a:ext>
            </a:extLst>
          </p:cNvPr>
          <p:cNvPicPr preferRelativeResize="0"/>
          <p:nvPr/>
        </p:nvPicPr>
        <p:blipFill rotWithShape="1">
          <a:blip r:embed="rId3">
            <a:alphaModFix/>
          </a:blip>
          <a:srcRect l="15178" t="11852" r="50000" b="65245"/>
          <a:stretch/>
        </p:blipFill>
        <p:spPr>
          <a:xfrm>
            <a:off x="40086" y="534089"/>
            <a:ext cx="3698790" cy="3148375"/>
          </a:xfrm>
          <a:prstGeom prst="rect">
            <a:avLst/>
          </a:prstGeom>
          <a:noFill/>
          <a:ln>
            <a:noFill/>
          </a:ln>
        </p:spPr>
      </p:pic>
      <p:sp>
        <p:nvSpPr>
          <p:cNvPr id="770" name="Google Shape;770;p70"/>
          <p:cNvSpPr txBox="1"/>
          <p:nvPr/>
        </p:nvSpPr>
        <p:spPr>
          <a:xfrm>
            <a:off x="0" y="3624950"/>
            <a:ext cx="3193951"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Arctic injection can efficiently restore sea ice</a:t>
            </a:r>
            <a:endParaRPr/>
          </a:p>
        </p:txBody>
      </p:sp>
      <p:sp>
        <p:nvSpPr>
          <p:cNvPr id="772" name="Google Shape;772;p70"/>
          <p:cNvSpPr txBox="1"/>
          <p:nvPr/>
        </p:nvSpPr>
        <p:spPr>
          <a:xfrm>
            <a:off x="0" y="4421958"/>
            <a:ext cx="130195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Lee et al. (2023)</a:t>
            </a:r>
            <a:endParaRPr/>
          </a:p>
        </p:txBody>
      </p:sp>
      <p:sp>
        <p:nvSpPr>
          <p:cNvPr id="773" name="Google Shape;773;p70"/>
          <p:cNvSpPr txBox="1"/>
          <p:nvPr/>
        </p:nvSpPr>
        <p:spPr>
          <a:xfrm>
            <a:off x="7569090" y="281329"/>
            <a:ext cx="164339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Goddard et al. (2023)</a:t>
            </a:r>
            <a:endParaRPr/>
          </a:p>
        </p:txBody>
      </p:sp>
      <p:pic>
        <p:nvPicPr>
          <p:cNvPr id="768" name="Google Shape;768;p70">
            <a:extLst>
              <a:ext uri="{C183D7F6-B498-43B3-948B-1728B52AA6E4}">
                <adec:decorative xmlns:adec="http://schemas.microsoft.com/office/drawing/2017/decorative" val="1"/>
              </a:ext>
            </a:extLst>
          </p:cNvPr>
          <p:cNvPicPr preferRelativeResize="0"/>
          <p:nvPr/>
        </p:nvPicPr>
        <p:blipFill rotWithShape="1">
          <a:blip r:embed="rId4">
            <a:alphaModFix/>
          </a:blip>
          <a:srcRect l="8704" t="34595" r="9010" b="20400"/>
          <a:stretch/>
        </p:blipFill>
        <p:spPr>
          <a:xfrm>
            <a:off x="3847070" y="534089"/>
            <a:ext cx="4983892" cy="3527640"/>
          </a:xfrm>
          <a:prstGeom prst="rect">
            <a:avLst/>
          </a:prstGeom>
          <a:noFill/>
          <a:ln>
            <a:noFill/>
          </a:ln>
        </p:spPr>
      </p:pic>
      <p:sp>
        <p:nvSpPr>
          <p:cNvPr id="771" name="Google Shape;771;p70"/>
          <p:cNvSpPr txBox="1"/>
          <p:nvPr/>
        </p:nvSpPr>
        <p:spPr>
          <a:xfrm>
            <a:off x="4044778" y="4123507"/>
            <a:ext cx="458847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Antarctic ice is more complicated because ice loss is driven by large-scale winds and ocean currents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71"/>
          <p:cNvSpPr txBox="1">
            <a:spLocks noGrp="1"/>
          </p:cNvSpPr>
          <p:nvPr>
            <p:ph type="title" idx="4294967295"/>
          </p:nvPr>
        </p:nvSpPr>
        <p:spPr>
          <a:xfrm>
            <a:off x="497808" y="131805"/>
            <a:ext cx="814838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What if we didn’t want SAI to “overcool” the tropics and “undercool” the poles?</a:t>
            </a:r>
          </a:p>
        </p:txBody>
      </p:sp>
      <p:grpSp>
        <p:nvGrpSpPr>
          <p:cNvPr id="779" name="Google Shape;779;p71">
            <a:extLst>
              <a:ext uri="{C183D7F6-B498-43B3-948B-1728B52AA6E4}">
                <adec:decorative xmlns:adec="http://schemas.microsoft.com/office/drawing/2017/decorative" val="1"/>
              </a:ext>
            </a:extLst>
          </p:cNvPr>
          <p:cNvGrpSpPr/>
          <p:nvPr/>
        </p:nvGrpSpPr>
        <p:grpSpPr>
          <a:xfrm>
            <a:off x="972475" y="933627"/>
            <a:ext cx="7060972" cy="4078068"/>
            <a:chOff x="1071329" y="595259"/>
            <a:chExt cx="7060972" cy="4078068"/>
          </a:xfrm>
        </p:grpSpPr>
        <p:pic>
          <p:nvPicPr>
            <p:cNvPr id="780" name="Google Shape;780;p71" descr="A picture containing text&#10;&#10;Description automatically generated"/>
            <p:cNvPicPr preferRelativeResize="0"/>
            <p:nvPr/>
          </p:nvPicPr>
          <p:blipFill rotWithShape="1">
            <a:blip r:embed="rId3">
              <a:alphaModFix/>
            </a:blip>
            <a:srcRect l="34928" t="6244" r="32671" b="68376"/>
            <a:stretch/>
          </p:blipFill>
          <p:spPr>
            <a:xfrm>
              <a:off x="1071329" y="595259"/>
              <a:ext cx="3500671" cy="1828800"/>
            </a:xfrm>
            <a:prstGeom prst="rect">
              <a:avLst/>
            </a:prstGeom>
            <a:noFill/>
            <a:ln>
              <a:noFill/>
            </a:ln>
          </p:spPr>
        </p:pic>
        <p:pic>
          <p:nvPicPr>
            <p:cNvPr id="781" name="Google Shape;781;p71" descr="A picture containing text&#10;&#10;Description automatically generated"/>
            <p:cNvPicPr preferRelativeResize="0"/>
            <p:nvPr/>
          </p:nvPicPr>
          <p:blipFill rotWithShape="1">
            <a:blip r:embed="rId3">
              <a:alphaModFix/>
            </a:blip>
            <a:srcRect t="95043" r="65847"/>
            <a:stretch/>
          </p:blipFill>
          <p:spPr>
            <a:xfrm>
              <a:off x="2351027" y="2382608"/>
              <a:ext cx="4114800" cy="398334"/>
            </a:xfrm>
            <a:prstGeom prst="rect">
              <a:avLst/>
            </a:prstGeom>
            <a:noFill/>
            <a:ln>
              <a:noFill/>
            </a:ln>
          </p:spPr>
        </p:pic>
        <p:pic>
          <p:nvPicPr>
            <p:cNvPr id="782" name="Google Shape;782;p71" descr="A picture containing text, printer&#10;&#10;Description automatically generated"/>
            <p:cNvPicPr preferRelativeResize="0"/>
            <p:nvPr/>
          </p:nvPicPr>
          <p:blipFill rotWithShape="1">
            <a:blip r:embed="rId4">
              <a:alphaModFix/>
            </a:blip>
            <a:srcRect l="7834" t="6257" b="68675"/>
            <a:stretch/>
          </p:blipFill>
          <p:spPr>
            <a:xfrm>
              <a:off x="4572000" y="2619331"/>
              <a:ext cx="3560301" cy="1828800"/>
            </a:xfrm>
            <a:prstGeom prst="rect">
              <a:avLst/>
            </a:prstGeom>
            <a:noFill/>
            <a:ln>
              <a:noFill/>
            </a:ln>
          </p:spPr>
        </p:pic>
        <p:pic>
          <p:nvPicPr>
            <p:cNvPr id="783" name="Google Shape;783;p71" descr="A picture containing text, printer&#10;&#10;Description automatically generated"/>
            <p:cNvPicPr preferRelativeResize="0"/>
            <p:nvPr/>
          </p:nvPicPr>
          <p:blipFill rotWithShape="1">
            <a:blip r:embed="rId4">
              <a:alphaModFix/>
            </a:blip>
            <a:srcRect t="95385" b="1718"/>
            <a:stretch/>
          </p:blipFill>
          <p:spPr>
            <a:xfrm>
              <a:off x="2351027" y="4448131"/>
              <a:ext cx="4114800" cy="225196"/>
            </a:xfrm>
            <a:prstGeom prst="rect">
              <a:avLst/>
            </a:prstGeom>
            <a:noFill/>
            <a:ln>
              <a:noFill/>
            </a:ln>
          </p:spPr>
        </p:pic>
        <p:pic>
          <p:nvPicPr>
            <p:cNvPr id="784" name="Google Shape;784;p71" descr="A picture containing text, printer&#10;&#10;Description automatically generated"/>
            <p:cNvPicPr preferRelativeResize="0"/>
            <p:nvPr/>
          </p:nvPicPr>
          <p:blipFill rotWithShape="1">
            <a:blip r:embed="rId4">
              <a:alphaModFix/>
            </a:blip>
            <a:srcRect l="9351" t="37361" b="36923"/>
            <a:stretch/>
          </p:blipFill>
          <p:spPr>
            <a:xfrm>
              <a:off x="1175137" y="2635807"/>
              <a:ext cx="3413339" cy="1828800"/>
            </a:xfrm>
            <a:prstGeom prst="rect">
              <a:avLst/>
            </a:prstGeom>
            <a:noFill/>
            <a:ln>
              <a:noFill/>
            </a:ln>
          </p:spPr>
        </p:pic>
        <p:pic>
          <p:nvPicPr>
            <p:cNvPr id="785" name="Google Shape;785;p71" descr="A picture containing text&#10;&#10;Description automatically generated"/>
            <p:cNvPicPr preferRelativeResize="0"/>
            <p:nvPr/>
          </p:nvPicPr>
          <p:blipFill rotWithShape="1">
            <a:blip r:embed="rId3">
              <a:alphaModFix/>
            </a:blip>
            <a:srcRect l="3148" t="6244" r="65258" b="68376"/>
            <a:stretch/>
          </p:blipFill>
          <p:spPr>
            <a:xfrm>
              <a:off x="4572000" y="595259"/>
              <a:ext cx="3413339" cy="1828800"/>
            </a:xfrm>
            <a:prstGeom prst="rect">
              <a:avLst/>
            </a:prstGeom>
            <a:noFill/>
            <a:ln>
              <a:noFill/>
            </a:ln>
          </p:spPr>
        </p:pic>
      </p:grpSp>
      <p:sp>
        <p:nvSpPr>
          <p:cNvPr id="786" name="Google Shape;786;p71"/>
          <p:cNvSpPr txBox="1"/>
          <p:nvPr/>
        </p:nvSpPr>
        <p:spPr>
          <a:xfrm>
            <a:off x="1681499" y="537213"/>
            <a:ext cx="208262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SAI just at equator</a:t>
            </a:r>
            <a:endParaRPr/>
          </a:p>
        </p:txBody>
      </p:sp>
      <p:sp>
        <p:nvSpPr>
          <p:cNvPr id="787" name="Google Shape;787;p71"/>
          <p:cNvSpPr txBox="1"/>
          <p:nvPr/>
        </p:nvSpPr>
        <p:spPr>
          <a:xfrm>
            <a:off x="4882027" y="547819"/>
            <a:ext cx="259558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SAI at multiple latitudes</a:t>
            </a:r>
            <a:endParaRPr/>
          </a:p>
        </p:txBody>
      </p:sp>
      <p:sp>
        <p:nvSpPr>
          <p:cNvPr id="788" name="Google Shape;788;p71"/>
          <p:cNvSpPr txBox="1"/>
          <p:nvPr/>
        </p:nvSpPr>
        <p:spPr>
          <a:xfrm rot="-5400000">
            <a:off x="31764" y="1663361"/>
            <a:ext cx="147995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Temperature</a:t>
            </a:r>
            <a:endParaRPr/>
          </a:p>
        </p:txBody>
      </p:sp>
      <p:sp>
        <p:nvSpPr>
          <p:cNvPr id="789" name="Google Shape;789;p71"/>
          <p:cNvSpPr txBox="1"/>
          <p:nvPr/>
        </p:nvSpPr>
        <p:spPr>
          <a:xfrm rot="-5400000">
            <a:off x="60689" y="3703909"/>
            <a:ext cx="145424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Precipitation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72"/>
          <p:cNvSpPr txBox="1">
            <a:spLocks noGrp="1"/>
          </p:cNvSpPr>
          <p:nvPr>
            <p:ph type="title" idx="4294967295"/>
          </p:nvPr>
        </p:nvSpPr>
        <p:spPr>
          <a:xfrm>
            <a:off x="1889214" y="164756"/>
            <a:ext cx="536557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What if everyone wanted to paint their roofs white?</a:t>
            </a:r>
          </a:p>
        </p:txBody>
      </p:sp>
      <p:pic>
        <p:nvPicPr>
          <p:cNvPr id="795" name="Google Shape;795;p72">
            <a:extLst>
              <a:ext uri="{C183D7F6-B498-43B3-948B-1728B52AA6E4}">
                <adec:decorative xmlns:adec="http://schemas.microsoft.com/office/drawing/2017/decorative" val="1"/>
              </a:ext>
            </a:extLst>
          </p:cNvPr>
          <p:cNvPicPr preferRelativeResize="0"/>
          <p:nvPr/>
        </p:nvPicPr>
        <p:blipFill rotWithShape="1">
          <a:blip r:embed="rId3">
            <a:alphaModFix/>
          </a:blip>
          <a:srcRect l="8961" t="7526" r="8131" b="52752"/>
          <a:stretch/>
        </p:blipFill>
        <p:spPr>
          <a:xfrm>
            <a:off x="2564716" y="650788"/>
            <a:ext cx="6579284" cy="4079157"/>
          </a:xfrm>
          <a:prstGeom prst="rect">
            <a:avLst/>
          </a:prstGeom>
          <a:noFill/>
          <a:ln>
            <a:noFill/>
          </a:ln>
        </p:spPr>
      </p:pic>
      <p:sp>
        <p:nvSpPr>
          <p:cNvPr id="796" name="Google Shape;796;p72"/>
          <p:cNvSpPr txBox="1"/>
          <p:nvPr/>
        </p:nvSpPr>
        <p:spPr>
          <a:xfrm>
            <a:off x="90615" y="1813203"/>
            <a:ext cx="2331309"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Effects tend to be local, which is good (no transboundary effects) and bad (amount of cooling is limited)</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73"/>
          <p:cNvSpPr txBox="1">
            <a:spLocks noGrp="1"/>
          </p:cNvSpPr>
          <p:nvPr>
            <p:ph type="title" idx="4294967295"/>
          </p:nvPr>
        </p:nvSpPr>
        <p:spPr>
          <a:xfrm>
            <a:off x="2424617" y="172995"/>
            <a:ext cx="4294765" cy="4616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Some general things we know</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2" name="Google Shape;802;p73"/>
          <p:cNvSpPr txBox="1"/>
          <p:nvPr/>
        </p:nvSpPr>
        <p:spPr>
          <a:xfrm>
            <a:off x="766117" y="939453"/>
            <a:ext cx="7611762" cy="175432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Climate engineering is imperfect, but it’s a lot better for most* than climate change</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To some degree, climate engineering can be designed to reduce side effects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But you can’t get rid of all side effects.  There will be trade-offs.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Most of what we know about climate engineering is through models.</a:t>
            </a:r>
            <a:endParaRPr/>
          </a:p>
        </p:txBody>
      </p:sp>
      <p:sp>
        <p:nvSpPr>
          <p:cNvPr id="803" name="Google Shape;803;p73"/>
          <p:cNvSpPr txBox="1"/>
          <p:nvPr/>
        </p:nvSpPr>
        <p:spPr>
          <a:xfrm>
            <a:off x="2108824" y="2998573"/>
            <a:ext cx="49263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Things we haven’t talked about yet</a:t>
            </a:r>
            <a:endParaRPr/>
          </a:p>
        </p:txBody>
      </p:sp>
      <p:sp>
        <p:nvSpPr>
          <p:cNvPr id="804" name="Google Shape;804;p73"/>
          <p:cNvSpPr txBox="1"/>
          <p:nvPr/>
        </p:nvSpPr>
        <p:spPr>
          <a:xfrm>
            <a:off x="766117" y="3601294"/>
            <a:ext cx="5961888" cy="9233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What does ”better” mean?  For whom?</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Some other important risks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How do we get information that models can’t provide?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0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0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2" name="Title 1">
            <a:extLst>
              <a:ext uri="{FF2B5EF4-FFF2-40B4-BE49-F238E27FC236}">
                <a16:creationId xmlns:a16="http://schemas.microsoft.com/office/drawing/2014/main" id="{E93D3E32-646E-D0DB-2E93-52407F033C65}"/>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Global warming</a:t>
            </a:r>
          </a:p>
        </p:txBody>
      </p:sp>
      <p:sp>
        <p:nvSpPr>
          <p:cNvPr id="117" name="Google Shape;117;p12"/>
          <p:cNvSpPr txBox="1"/>
          <p:nvPr/>
        </p:nvSpPr>
        <p:spPr>
          <a:xfrm>
            <a:off x="0" y="1396860"/>
            <a:ext cx="27351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Global Warming Simplified</a:t>
            </a:r>
            <a:r>
              <a:rPr lang="en-US" sz="2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690304"/>
                </a:solidFill>
                <a:latin typeface="Arial"/>
                <a:ea typeface="Arial"/>
                <a:cs typeface="Arial"/>
                <a:sym typeface="Arial"/>
              </a:rPr>
              <a:t>Energy going in is greater than the energy going out</a:t>
            </a:r>
            <a:endParaRPr sz="1400" b="0" i="0" u="none" strike="noStrike" cap="none">
              <a:solidFill>
                <a:srgbClr val="000000"/>
              </a:solidFill>
              <a:latin typeface="Arial"/>
              <a:ea typeface="Arial"/>
              <a:cs typeface="Arial"/>
              <a:sym typeface="Arial"/>
            </a:endParaRPr>
          </a:p>
        </p:txBody>
      </p:sp>
      <p:grpSp>
        <p:nvGrpSpPr>
          <p:cNvPr id="118" name="Google Shape;118;p12">
            <a:extLst>
              <a:ext uri="{C183D7F6-B498-43B3-948B-1728B52AA6E4}">
                <adec:decorative xmlns:adec="http://schemas.microsoft.com/office/drawing/2017/decorative" val="1"/>
              </a:ext>
            </a:extLst>
          </p:cNvPr>
          <p:cNvGrpSpPr/>
          <p:nvPr/>
        </p:nvGrpSpPr>
        <p:grpSpPr>
          <a:xfrm>
            <a:off x="2857140" y="22860"/>
            <a:ext cx="6065522" cy="4686994"/>
            <a:chOff x="1836420" y="42405"/>
            <a:chExt cx="6065522" cy="4686994"/>
          </a:xfrm>
        </p:grpSpPr>
        <p:pic>
          <p:nvPicPr>
            <p:cNvPr id="119" name="Google Shape;119;p12" descr="Diagram&#10;&#10;Description automatically generated"/>
            <p:cNvPicPr preferRelativeResize="0"/>
            <p:nvPr/>
          </p:nvPicPr>
          <p:blipFill rotWithShape="1">
            <a:blip r:embed="rId3">
              <a:alphaModFix/>
            </a:blip>
            <a:srcRect/>
            <a:stretch/>
          </p:blipFill>
          <p:spPr>
            <a:xfrm>
              <a:off x="1836420" y="42405"/>
              <a:ext cx="6065522" cy="4686994"/>
            </a:xfrm>
            <a:prstGeom prst="rect">
              <a:avLst/>
            </a:prstGeom>
            <a:noFill/>
            <a:ln>
              <a:noFill/>
            </a:ln>
          </p:spPr>
        </p:pic>
        <p:sp>
          <p:nvSpPr>
            <p:cNvPr id="120" name="Google Shape;120;p12"/>
            <p:cNvSpPr/>
            <p:nvPr/>
          </p:nvSpPr>
          <p:spPr>
            <a:xfrm>
              <a:off x="5897880" y="655319"/>
              <a:ext cx="1691700" cy="1322700"/>
            </a:xfrm>
            <a:prstGeom prst="rect">
              <a:avLst/>
            </a:prstGeom>
            <a:gradFill>
              <a:gsLst>
                <a:gs pos="0">
                  <a:srgbClr val="2F5E8A"/>
                </a:gs>
                <a:gs pos="50000">
                  <a:srgbClr val="163563"/>
                </a:gs>
                <a:gs pos="100000">
                  <a:srgbClr val="060839"/>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6" name="Google Shape;816;p74"/>
          <p:cNvSpPr txBox="1">
            <a:spLocks noGrp="1"/>
          </p:cNvSpPr>
          <p:nvPr>
            <p:ph type="title" idx="4294967295"/>
          </p:nvPr>
        </p:nvSpPr>
        <p:spPr>
          <a:xfrm>
            <a:off x="2030277" y="57145"/>
            <a:ext cx="5083443" cy="64633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Climate engineering is better for most but not all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Geopolitical risks?</a:t>
            </a:r>
          </a:p>
        </p:txBody>
      </p:sp>
      <p:grpSp>
        <p:nvGrpSpPr>
          <p:cNvPr id="812" name="Google Shape;812;p74">
            <a:extLst>
              <a:ext uri="{C183D7F6-B498-43B3-948B-1728B52AA6E4}">
                <adec:decorative xmlns:adec="http://schemas.microsoft.com/office/drawing/2017/decorative" val="1"/>
              </a:ext>
            </a:extLst>
          </p:cNvPr>
          <p:cNvGrpSpPr/>
          <p:nvPr/>
        </p:nvGrpSpPr>
        <p:grpSpPr>
          <a:xfrm>
            <a:off x="1042085" y="595753"/>
            <a:ext cx="7059827" cy="3638140"/>
            <a:chOff x="724931" y="595753"/>
            <a:chExt cx="7059827" cy="3638140"/>
          </a:xfrm>
        </p:grpSpPr>
        <p:pic>
          <p:nvPicPr>
            <p:cNvPr id="813" name="Google Shape;813;p74"/>
            <p:cNvPicPr preferRelativeResize="0"/>
            <p:nvPr/>
          </p:nvPicPr>
          <p:blipFill rotWithShape="1">
            <a:blip r:embed="rId3">
              <a:alphaModFix/>
            </a:blip>
            <a:srcRect l="7752" r="14908" b="53333"/>
            <a:stretch/>
          </p:blipFill>
          <p:spPr>
            <a:xfrm>
              <a:off x="733168" y="668215"/>
              <a:ext cx="7051590" cy="3565678"/>
            </a:xfrm>
            <a:prstGeom prst="rect">
              <a:avLst/>
            </a:prstGeom>
            <a:noFill/>
            <a:ln>
              <a:noFill/>
            </a:ln>
          </p:spPr>
        </p:pic>
        <p:sp>
          <p:nvSpPr>
            <p:cNvPr id="814" name="Google Shape;814;p74"/>
            <p:cNvSpPr txBox="1"/>
            <p:nvPr/>
          </p:nvSpPr>
          <p:spPr>
            <a:xfrm>
              <a:off x="724931" y="595754"/>
              <a:ext cx="3229232"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Moisture availability</a:t>
              </a:r>
              <a:endParaRPr/>
            </a:p>
          </p:txBody>
        </p:sp>
        <p:sp>
          <p:nvSpPr>
            <p:cNvPr id="815" name="Google Shape;815;p74"/>
            <p:cNvSpPr txBox="1"/>
            <p:nvPr/>
          </p:nvSpPr>
          <p:spPr>
            <a:xfrm>
              <a:off x="4436077" y="595753"/>
              <a:ext cx="3229232"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Flooding events</a:t>
              </a:r>
              <a:endParaRPr/>
            </a:p>
          </p:txBody>
        </p:sp>
      </p:grpSp>
      <p:sp>
        <p:nvSpPr>
          <p:cNvPr id="811" name="Google Shape;811;p74">
            <a:extLst>
              <a:ext uri="{C183D7F6-B498-43B3-948B-1728B52AA6E4}">
                <adec:decorative xmlns:adec="http://schemas.microsoft.com/office/drawing/2017/decorative" val="1"/>
              </a:ext>
            </a:extLst>
          </p:cNvPr>
          <p:cNvSpPr/>
          <p:nvPr/>
        </p:nvSpPr>
        <p:spPr>
          <a:xfrm>
            <a:off x="4184822" y="749643"/>
            <a:ext cx="387178" cy="33939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9" name="Google Shape;809;p74"/>
          <p:cNvSpPr txBox="1"/>
          <p:nvPr/>
        </p:nvSpPr>
        <p:spPr>
          <a:xfrm>
            <a:off x="1859237" y="4233893"/>
            <a:ext cx="542552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Climate change effects are </a:t>
            </a:r>
            <a:r>
              <a:rPr lang="en-US" sz="1400" b="0" i="0" u="none" strike="noStrike" cap="none">
                <a:solidFill>
                  <a:srgbClr val="0070C0"/>
                </a:solidFill>
                <a:latin typeface="Arial"/>
                <a:ea typeface="Arial"/>
                <a:cs typeface="Arial"/>
                <a:sym typeface="Arial"/>
              </a:rPr>
              <a:t>moderated</a:t>
            </a:r>
            <a:r>
              <a:rPr lang="en-US" sz="1400" b="0" i="0" u="none" strike="noStrike" cap="none">
                <a:solidFill>
                  <a:srgbClr val="000000"/>
                </a:solidFill>
                <a:latin typeface="Arial"/>
                <a:ea typeface="Arial"/>
                <a:cs typeface="Arial"/>
                <a:sym typeface="Arial"/>
              </a:rPr>
              <a:t>/</a:t>
            </a:r>
            <a:r>
              <a:rPr lang="en-US" sz="1400" b="0" i="0" u="none" strike="noStrike" cap="none">
                <a:solidFill>
                  <a:srgbClr val="FF0000"/>
                </a:solidFill>
                <a:latin typeface="Arial"/>
                <a:ea typeface="Arial"/>
                <a:cs typeface="Arial"/>
                <a:sym typeface="Arial"/>
              </a:rPr>
              <a:t>exacerbated</a:t>
            </a:r>
            <a:endParaRPr/>
          </a:p>
        </p:txBody>
      </p:sp>
      <p:sp>
        <p:nvSpPr>
          <p:cNvPr id="810" name="Google Shape;810;p74"/>
          <p:cNvSpPr txBox="1"/>
          <p:nvPr/>
        </p:nvSpPr>
        <p:spPr>
          <a:xfrm>
            <a:off x="7860323" y="4475285"/>
            <a:ext cx="136287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Irvine et al., 2019</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75"/>
          <p:cNvSpPr txBox="1">
            <a:spLocks noGrp="1"/>
          </p:cNvSpPr>
          <p:nvPr>
            <p:ph type="title" idx="4294967295"/>
          </p:nvPr>
        </p:nvSpPr>
        <p:spPr>
          <a:xfrm>
            <a:off x="4969813" y="94333"/>
            <a:ext cx="287771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What if we suddenly stop?</a:t>
            </a:r>
          </a:p>
        </p:txBody>
      </p:sp>
      <p:pic>
        <p:nvPicPr>
          <p:cNvPr id="823" name="Google Shape;823;p75" descr="A cover of a book"/>
          <p:cNvPicPr preferRelativeResize="0"/>
          <p:nvPr/>
        </p:nvPicPr>
        <p:blipFill rotWithShape="1">
          <a:blip r:embed="rId3">
            <a:alphaModFix/>
          </a:blip>
          <a:srcRect/>
          <a:stretch/>
        </p:blipFill>
        <p:spPr>
          <a:xfrm>
            <a:off x="0" y="0"/>
            <a:ext cx="3322701" cy="5143500"/>
          </a:xfrm>
          <a:prstGeom prst="rect">
            <a:avLst/>
          </a:prstGeom>
          <a:noFill/>
          <a:ln>
            <a:noFill/>
          </a:ln>
        </p:spPr>
      </p:pic>
      <p:pic>
        <p:nvPicPr>
          <p:cNvPr id="824" name="Google Shape;824;p75">
            <a:extLst>
              <a:ext uri="{C183D7F6-B498-43B3-948B-1728B52AA6E4}">
                <adec:decorative xmlns:adec="http://schemas.microsoft.com/office/drawing/2017/decorative" val="1"/>
              </a:ext>
            </a:extLst>
          </p:cNvPr>
          <p:cNvPicPr preferRelativeResize="0"/>
          <p:nvPr/>
        </p:nvPicPr>
        <p:blipFill rotWithShape="1">
          <a:blip r:embed="rId4">
            <a:alphaModFix/>
          </a:blip>
          <a:srcRect r="49739" b="5882"/>
          <a:stretch/>
        </p:blipFill>
        <p:spPr>
          <a:xfrm>
            <a:off x="3408470" y="463665"/>
            <a:ext cx="4517586" cy="4002513"/>
          </a:xfrm>
          <a:prstGeom prst="rect">
            <a:avLst/>
          </a:prstGeom>
          <a:noFill/>
          <a:ln>
            <a:noFill/>
          </a:ln>
        </p:spPr>
      </p:pic>
      <p:sp>
        <p:nvSpPr>
          <p:cNvPr id="825" name="Google Shape;825;p75"/>
          <p:cNvSpPr txBox="1"/>
          <p:nvPr/>
        </p:nvSpPr>
        <p:spPr>
          <a:xfrm rot="-2561125">
            <a:off x="4975654" y="1837038"/>
            <a:ext cx="22284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FF"/>
                </a:solidFill>
                <a:latin typeface="Arial"/>
                <a:ea typeface="Arial"/>
                <a:cs typeface="Arial"/>
                <a:sym typeface="Arial"/>
              </a:rPr>
              <a:t>“Business-as-usual”</a:t>
            </a:r>
            <a:endParaRPr/>
          </a:p>
        </p:txBody>
      </p:sp>
      <p:sp>
        <p:nvSpPr>
          <p:cNvPr id="826" name="Google Shape;826;p75"/>
          <p:cNvSpPr txBox="1"/>
          <p:nvPr/>
        </p:nvSpPr>
        <p:spPr>
          <a:xfrm>
            <a:off x="5257722" y="3756454"/>
            <a:ext cx="177644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0000"/>
                </a:solidFill>
                <a:latin typeface="Arial"/>
                <a:ea typeface="Arial"/>
                <a:cs typeface="Arial"/>
                <a:sym typeface="Arial"/>
              </a:rPr>
              <a:t>Climate engineering</a:t>
            </a:r>
            <a:endParaRPr/>
          </a:p>
        </p:txBody>
      </p:sp>
      <p:sp>
        <p:nvSpPr>
          <p:cNvPr id="827" name="Google Shape;827;p75"/>
          <p:cNvSpPr txBox="1"/>
          <p:nvPr/>
        </p:nvSpPr>
        <p:spPr>
          <a:xfrm>
            <a:off x="7067556" y="2310140"/>
            <a:ext cx="1606887"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chemeClr val="tx1"/>
                </a:solidFill>
                <a:sym typeface="Arial"/>
              </a:rPr>
              <a:t>Sudden rebound after termination</a:t>
            </a:r>
            <a:endParaRPr>
              <a:solidFill>
                <a:schemeClr val="tx1"/>
              </a:solidFill>
            </a:endParaRPr>
          </a:p>
        </p:txBody>
      </p:sp>
      <p:sp>
        <p:nvSpPr>
          <p:cNvPr id="822" name="Google Shape;822;p75"/>
          <p:cNvSpPr txBox="1"/>
          <p:nvPr/>
        </p:nvSpPr>
        <p:spPr>
          <a:xfrm>
            <a:off x="7225333" y="4402836"/>
            <a:ext cx="191866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Figure courtesy S. Tilmes</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pic>
        <p:nvPicPr>
          <p:cNvPr id="832" name="Google Shape;832;p7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506537" y="0"/>
            <a:ext cx="3637463" cy="5143500"/>
          </a:xfrm>
          <a:prstGeom prst="rect">
            <a:avLst/>
          </a:prstGeom>
          <a:noFill/>
          <a:ln>
            <a:noFill/>
          </a:ln>
        </p:spPr>
      </p:pic>
      <p:sp>
        <p:nvSpPr>
          <p:cNvPr id="833" name="Google Shape;833;p76"/>
          <p:cNvSpPr txBox="1">
            <a:spLocks noGrp="1"/>
          </p:cNvSpPr>
          <p:nvPr>
            <p:ph type="title" idx="4294967295"/>
          </p:nvPr>
        </p:nvSpPr>
        <p:spPr>
          <a:xfrm>
            <a:off x="390723" y="343234"/>
            <a:ext cx="2877014" cy="147732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Current best estimates: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Cooling the planet by 1°C would cost about $10-100 billion per year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77"/>
          <p:cNvSpPr txBox="1">
            <a:spLocks noGrp="1"/>
          </p:cNvSpPr>
          <p:nvPr>
            <p:ph type="title" idx="4294967295"/>
          </p:nvPr>
        </p:nvSpPr>
        <p:spPr>
          <a:xfrm>
            <a:off x="2338069" y="163551"/>
            <a:ext cx="44678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How should climate engineering be used?</a:t>
            </a:r>
          </a:p>
        </p:txBody>
      </p:sp>
      <p:sp>
        <p:nvSpPr>
          <p:cNvPr id="839" name="Google Shape;839;p77"/>
          <p:cNvSpPr txBox="1"/>
          <p:nvPr/>
        </p:nvSpPr>
        <p:spPr>
          <a:xfrm>
            <a:off x="6838670" y="4288404"/>
            <a:ext cx="238398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MacMartin and Kravitz (2019)</a:t>
            </a:r>
            <a:endParaRPr/>
          </a:p>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After Long and Shepherd (2014)</a:t>
            </a:r>
            <a:endParaRPr/>
          </a:p>
        </p:txBody>
      </p:sp>
      <p:grpSp>
        <p:nvGrpSpPr>
          <p:cNvPr id="840" name="Google Shape;840;p77">
            <a:extLst>
              <a:ext uri="{C183D7F6-B498-43B3-948B-1728B52AA6E4}">
                <adec:decorative xmlns:adec="http://schemas.microsoft.com/office/drawing/2017/decorative" val="1"/>
              </a:ext>
            </a:extLst>
          </p:cNvPr>
          <p:cNvGrpSpPr/>
          <p:nvPr/>
        </p:nvGrpSpPr>
        <p:grpSpPr>
          <a:xfrm>
            <a:off x="0" y="1214664"/>
            <a:ext cx="4169250" cy="2991601"/>
            <a:chOff x="732264" y="670967"/>
            <a:chExt cx="4169250" cy="2991601"/>
          </a:xfrm>
        </p:grpSpPr>
        <p:pic>
          <p:nvPicPr>
            <p:cNvPr id="841" name="Google Shape;841;p77"/>
            <p:cNvPicPr preferRelativeResize="0"/>
            <p:nvPr/>
          </p:nvPicPr>
          <p:blipFill rotWithShape="1">
            <a:blip r:embed="rId3">
              <a:alphaModFix/>
            </a:blip>
            <a:srcRect l="26806" t="7082" r="47908" b="78898"/>
            <a:stretch/>
          </p:blipFill>
          <p:spPr>
            <a:xfrm>
              <a:off x="732264" y="670967"/>
              <a:ext cx="4169250" cy="2991601"/>
            </a:xfrm>
            <a:prstGeom prst="rect">
              <a:avLst/>
            </a:prstGeom>
            <a:noFill/>
            <a:ln>
              <a:noFill/>
            </a:ln>
          </p:spPr>
        </p:pic>
        <p:sp>
          <p:nvSpPr>
            <p:cNvPr id="842" name="Google Shape;842;p77"/>
            <p:cNvSpPr txBox="1"/>
            <p:nvPr/>
          </p:nvSpPr>
          <p:spPr>
            <a:xfrm>
              <a:off x="2044498" y="2515385"/>
              <a:ext cx="1934825" cy="246221"/>
            </a:xfrm>
            <a:prstGeom prst="rect">
              <a:avLst/>
            </a:prstGeom>
            <a:solidFill>
              <a:schemeClr val="lt1"/>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FF"/>
                  </a:solidFill>
                  <a:latin typeface="Arial"/>
                  <a:ea typeface="Arial"/>
                  <a:cs typeface="Arial"/>
                  <a:sym typeface="Arial"/>
                </a:rPr>
                <a:t>Climate engineering?</a:t>
              </a:r>
              <a:endParaRPr/>
            </a:p>
          </p:txBody>
        </p:sp>
      </p:grpSp>
      <p:sp>
        <p:nvSpPr>
          <p:cNvPr id="843" name="Google Shape;843;p77"/>
          <p:cNvSpPr txBox="1"/>
          <p:nvPr/>
        </p:nvSpPr>
        <p:spPr>
          <a:xfrm>
            <a:off x="4169250" y="700475"/>
            <a:ext cx="4530811"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We </a:t>
            </a:r>
            <a:r>
              <a:rPr lang="en-US" sz="1400" b="0" i="1" u="none" strike="noStrike" cap="none">
                <a:solidFill>
                  <a:srgbClr val="000000"/>
                </a:solidFill>
                <a:latin typeface="Arial"/>
                <a:ea typeface="Arial"/>
                <a:cs typeface="Arial"/>
                <a:sym typeface="Arial"/>
              </a:rPr>
              <a:t>have</a:t>
            </a:r>
            <a:r>
              <a:rPr lang="en-US" sz="1400" b="0" i="0" u="none" strike="noStrike" cap="none">
                <a:solidFill>
                  <a:srgbClr val="000000"/>
                </a:solidFill>
                <a:latin typeface="Arial"/>
                <a:ea typeface="Arial"/>
                <a:cs typeface="Arial"/>
                <a:sym typeface="Arial"/>
              </a:rPr>
              <a:t> to cut greenhouse gas emissions. That will keep climate change from getting worse but won’t make it better.</a:t>
            </a:r>
            <a:endParaRPr/>
          </a:p>
        </p:txBody>
      </p:sp>
      <p:sp>
        <p:nvSpPr>
          <p:cNvPr id="844" name="Google Shape;844;p77"/>
          <p:cNvSpPr txBox="1"/>
          <p:nvPr/>
        </p:nvSpPr>
        <p:spPr>
          <a:xfrm>
            <a:off x="4169247" y="1978899"/>
            <a:ext cx="4530811"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We can use Carbon Dioxide Removal to pull carbon out of the atmosphere.  That </a:t>
            </a:r>
            <a:r>
              <a:rPr lang="en-US" sz="1400" b="0" i="1" u="none" strike="noStrike" cap="none">
                <a:solidFill>
                  <a:srgbClr val="000000"/>
                </a:solidFill>
                <a:latin typeface="Arial"/>
                <a:ea typeface="Arial"/>
                <a:cs typeface="Arial"/>
                <a:sym typeface="Arial"/>
              </a:rPr>
              <a:t>will</a:t>
            </a:r>
            <a:r>
              <a:rPr lang="en-US" sz="1400" b="0" i="0" u="none" strike="noStrike" cap="none">
                <a:solidFill>
                  <a:srgbClr val="000000"/>
                </a:solidFill>
                <a:latin typeface="Arial"/>
                <a:ea typeface="Arial"/>
                <a:cs typeface="Arial"/>
                <a:sym typeface="Arial"/>
              </a:rPr>
              <a:t> make climate change better.  But it’s slow (hundreds of years).</a:t>
            </a:r>
            <a:endParaRPr/>
          </a:p>
        </p:txBody>
      </p:sp>
      <p:sp>
        <p:nvSpPr>
          <p:cNvPr id="845" name="Google Shape;845;p77"/>
          <p:cNvSpPr txBox="1"/>
          <p:nvPr/>
        </p:nvSpPr>
        <p:spPr>
          <a:xfrm>
            <a:off x="4169248" y="3452163"/>
            <a:ext cx="453081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In the meantime, maybe we would want to use a limited amount of climate engineering to buy time.</a:t>
            </a:r>
            <a:endParaRPr/>
          </a:p>
        </p:txBody>
      </p:sp>
      <p:cxnSp>
        <p:nvCxnSpPr>
          <p:cNvPr id="846" name="Google Shape;846;p77">
            <a:extLst>
              <a:ext uri="{C183D7F6-B498-43B3-948B-1728B52AA6E4}">
                <adec:decorative xmlns:adec="http://schemas.microsoft.com/office/drawing/2017/decorative" val="1"/>
              </a:ext>
            </a:extLst>
          </p:cNvPr>
          <p:cNvCxnSpPr>
            <a:stCxn id="843" idx="1"/>
          </p:cNvCxnSpPr>
          <p:nvPr/>
        </p:nvCxnSpPr>
        <p:spPr>
          <a:xfrm flipH="1">
            <a:off x="3336450" y="1069807"/>
            <a:ext cx="832800" cy="36930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847" name="Google Shape;847;p77">
            <a:extLst>
              <a:ext uri="{C183D7F6-B498-43B3-948B-1728B52AA6E4}">
                <adec:decorative xmlns:adec="http://schemas.microsoft.com/office/drawing/2017/decorative" val="1"/>
              </a:ext>
            </a:extLst>
          </p:cNvPr>
          <p:cNvCxnSpPr>
            <a:stCxn id="844" idx="1"/>
          </p:cNvCxnSpPr>
          <p:nvPr/>
        </p:nvCxnSpPr>
        <p:spPr>
          <a:xfrm flipH="1">
            <a:off x="3501147" y="2348231"/>
            <a:ext cx="668100" cy="131400"/>
          </a:xfrm>
          <a:prstGeom prst="straightConnector1">
            <a:avLst/>
          </a:prstGeom>
          <a:noFill/>
          <a:ln w="25400" cap="flat" cmpd="sng">
            <a:solidFill>
              <a:srgbClr val="00B05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848" name="Google Shape;848;p77">
            <a:extLst>
              <a:ext uri="{C183D7F6-B498-43B3-948B-1728B52AA6E4}">
                <adec:decorative xmlns:adec="http://schemas.microsoft.com/office/drawing/2017/decorative" val="1"/>
              </a:ext>
            </a:extLst>
          </p:cNvPr>
          <p:cNvCxnSpPr>
            <a:stCxn id="845" idx="1"/>
          </p:cNvCxnSpPr>
          <p:nvPr/>
        </p:nvCxnSpPr>
        <p:spPr>
          <a:xfrm rot="10800000">
            <a:off x="2809048" y="3369373"/>
            <a:ext cx="1360200" cy="344400"/>
          </a:xfrm>
          <a:prstGeom prst="straightConnector1">
            <a:avLst/>
          </a:prstGeom>
          <a:noFill/>
          <a:ln w="25400" cap="flat" cmpd="sng">
            <a:solidFill>
              <a:srgbClr val="0000FF"/>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853" name="Google Shape;853;p7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974687" y="110814"/>
            <a:ext cx="3974523" cy="2294632"/>
          </a:xfrm>
          <a:prstGeom prst="rect">
            <a:avLst/>
          </a:prstGeom>
          <a:noFill/>
          <a:ln>
            <a:noFill/>
          </a:ln>
        </p:spPr>
      </p:pic>
      <p:pic>
        <p:nvPicPr>
          <p:cNvPr id="854" name="Google Shape;854;p7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53880"/>
            <a:ext cx="3974523" cy="5143500"/>
          </a:xfrm>
          <a:prstGeom prst="rect">
            <a:avLst/>
          </a:prstGeom>
          <a:noFill/>
          <a:ln>
            <a:noFill/>
          </a:ln>
        </p:spPr>
      </p:pic>
      <p:pic>
        <p:nvPicPr>
          <p:cNvPr id="855" name="Google Shape;855;p7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371600" y="1958308"/>
            <a:ext cx="7772400" cy="3096006"/>
          </a:xfrm>
          <a:prstGeom prst="rect">
            <a:avLst/>
          </a:prstGeom>
          <a:noFill/>
          <a:ln>
            <a:noFill/>
          </a:ln>
        </p:spPr>
      </p:pic>
      <p:pic>
        <p:nvPicPr>
          <p:cNvPr id="856" name="Google Shape;856;p7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88323" y="89186"/>
            <a:ext cx="7772400" cy="4943500"/>
          </a:xfrm>
          <a:prstGeom prst="rect">
            <a:avLst/>
          </a:prstGeom>
          <a:noFill/>
          <a:ln>
            <a:noFill/>
          </a:ln>
        </p:spPr>
      </p:pic>
      <p:pic>
        <p:nvPicPr>
          <p:cNvPr id="857" name="Google Shape;857;p78">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283277" y="89186"/>
            <a:ext cx="7772400" cy="3548143"/>
          </a:xfrm>
          <a:prstGeom prst="rect">
            <a:avLst/>
          </a:prstGeom>
          <a:noFill/>
          <a:ln>
            <a:noFill/>
          </a:ln>
        </p:spPr>
      </p:pic>
      <p:pic>
        <p:nvPicPr>
          <p:cNvPr id="858" name="Google Shape;858;p78">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0" y="2546338"/>
            <a:ext cx="4572000" cy="2571750"/>
          </a:xfrm>
          <a:prstGeom prst="rect">
            <a:avLst/>
          </a:prstGeom>
          <a:noFill/>
          <a:ln>
            <a:noFill/>
          </a:ln>
        </p:spPr>
      </p:pic>
      <p:sp>
        <p:nvSpPr>
          <p:cNvPr id="2" name="Title 1">
            <a:extLst>
              <a:ext uri="{FF2B5EF4-FFF2-40B4-BE49-F238E27FC236}">
                <a16:creationId xmlns:a16="http://schemas.microsoft.com/office/drawing/2014/main" id="{5160C784-B6D4-8179-9475-EA85E96BC447}"/>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chemtrails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79"/>
          <p:cNvSpPr txBox="1">
            <a:spLocks noGrp="1"/>
          </p:cNvSpPr>
          <p:nvPr>
            <p:ph type="title" idx="4294967295"/>
          </p:nvPr>
        </p:nvSpPr>
        <p:spPr>
          <a:xfrm>
            <a:off x="2600947" y="197709"/>
            <a:ext cx="3942105"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What can students and teachers do?</a:t>
            </a:r>
          </a:p>
        </p:txBody>
      </p:sp>
      <p:sp>
        <p:nvSpPr>
          <p:cNvPr id="864" name="Google Shape;864;p79"/>
          <p:cNvSpPr txBox="1"/>
          <p:nvPr/>
        </p:nvSpPr>
        <p:spPr>
          <a:xfrm>
            <a:off x="1638347" y="2471859"/>
            <a:ext cx="5867312"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Learn about this topic</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Talk about it responsibly</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Help make the truth rise above the noise</a:t>
            </a:r>
            <a:endParaRPr/>
          </a:p>
        </p:txBody>
      </p:sp>
      <p:sp>
        <p:nvSpPr>
          <p:cNvPr id="865" name="Google Shape;865;p79"/>
          <p:cNvSpPr txBox="1"/>
          <p:nvPr/>
        </p:nvSpPr>
        <p:spPr>
          <a:xfrm>
            <a:off x="1076970" y="1196284"/>
            <a:ext cx="699005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We don’t want to rely on something that won’t work</a:t>
            </a:r>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We don’t want to preemptively ban something that could save lives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80"/>
          <p:cNvSpPr txBox="1">
            <a:spLocks noGrp="1"/>
          </p:cNvSpPr>
          <p:nvPr>
            <p:ph type="title" idx="4294967295"/>
          </p:nvPr>
        </p:nvSpPr>
        <p:spPr>
          <a:xfrm>
            <a:off x="2249264" y="65903"/>
            <a:ext cx="448071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Things to keep in mind when teaching this</a:t>
            </a:r>
          </a:p>
        </p:txBody>
      </p:sp>
      <p:sp>
        <p:nvSpPr>
          <p:cNvPr id="871" name="Google Shape;871;p80"/>
          <p:cNvSpPr txBox="1"/>
          <p:nvPr/>
        </p:nvSpPr>
        <p:spPr>
          <a:xfrm>
            <a:off x="255373" y="542327"/>
            <a:ext cx="8468497" cy="424731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You can’t talk about climate engineering without talking about what it’s trying to solve:  climate change.</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Climate engineering could be an entry point to talking about climate change (see Lesson 1 – no content required).</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Many of the “wild” ideas that people come up with are the same ideas the experts have been exploring.</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You do not have to know everything, or even many things, to teach this topic.  If you don’t know something, the experts probably don’t know either!</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The physical science uncertainties are not the most important.  The social implications of climate engineering are far more uncertain.  You and your students know as much about these as anyone.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2" name="Title 1">
            <a:extLst>
              <a:ext uri="{FF2B5EF4-FFF2-40B4-BE49-F238E27FC236}">
                <a16:creationId xmlns:a16="http://schemas.microsoft.com/office/drawing/2014/main" id="{DA4E310B-920A-7271-C455-D345FE97B680}"/>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Agenda (1)</a:t>
            </a:r>
          </a:p>
        </p:txBody>
      </p:sp>
      <p:sp>
        <p:nvSpPr>
          <p:cNvPr id="877" name="Google Shape;877;p81"/>
          <p:cNvSpPr txBox="1"/>
          <p:nvPr/>
        </p:nvSpPr>
        <p:spPr>
          <a:xfrm>
            <a:off x="1298748" y="656671"/>
            <a:ext cx="7178397" cy="294693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Agenda</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40 mins:		Lesson 1 Geoengineering Design</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25 mins:		What is &amp; Why Teach Geoengineering? + Q&amp;A</a:t>
            </a:r>
            <a:endParaRPr dirty="0"/>
          </a:p>
          <a:p>
            <a:pPr marL="0" marR="0" lvl="0" indent="0" algn="l" rtl="0">
              <a:lnSpc>
                <a:spcPct val="100000"/>
              </a:lnSpc>
              <a:spcBef>
                <a:spcPts val="300"/>
              </a:spcBef>
              <a:spcAft>
                <a:spcPts val="0"/>
              </a:spcAft>
              <a:buClr>
                <a:srgbClr val="000000"/>
              </a:buClr>
              <a:buSzPts val="1800"/>
              <a:buFont typeface="Arial"/>
              <a:buNone/>
            </a:pPr>
            <a:r>
              <a:rPr lang="en-US" sz="1800" b="1" i="0" u="none" strike="noStrike" cap="none" dirty="0">
                <a:solidFill>
                  <a:srgbClr val="000000"/>
                </a:solidFill>
                <a:latin typeface="Arial"/>
                <a:ea typeface="Arial"/>
                <a:cs typeface="Arial"/>
                <a:sym typeface="Arial"/>
              </a:rPr>
              <a:t>5 mins:		BREAK</a:t>
            </a:r>
            <a:endParaRPr dirty="0"/>
          </a:p>
          <a:p>
            <a:pPr marL="0" marR="0" lvl="0" indent="0" algn="l" rtl="0">
              <a:lnSpc>
                <a:spcPct val="100000"/>
              </a:lnSpc>
              <a:spcBef>
                <a:spcPts val="30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30 mins:		Lesson 2 MCB Experiment Demo </a:t>
            </a:r>
            <a:endParaRPr dirty="0"/>
          </a:p>
          <a:p>
            <a:pPr marL="0" marR="0" lvl="0" indent="0" algn="l" rtl="0">
              <a:lnSpc>
                <a:spcPct val="100000"/>
              </a:lnSpc>
              <a:spcBef>
                <a:spcPts val="30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			 &amp; MCB Research</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15 mins:		Overview of Lessons 3-5</a:t>
            </a:r>
            <a:endParaRPr dirty="0"/>
          </a:p>
          <a:p>
            <a:pPr marL="0" marR="0" lvl="0" indent="0" algn="l" rtl="0">
              <a:lnSpc>
                <a:spcPct val="100000"/>
              </a:lnSpc>
              <a:spcBef>
                <a:spcPts val="300"/>
              </a:spcBef>
              <a:spcAft>
                <a:spcPts val="30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10 mins:		Wrap-up + Q&amp;A</a:t>
            </a:r>
            <a:endParaRPr sz="1800" b="0" i="0" u="none" strike="noStrike" cap="none" dirty="0">
              <a:solidFill>
                <a:srgbClr val="000000"/>
              </a:solidFill>
              <a:latin typeface="Arial"/>
              <a:ea typeface="Arial"/>
              <a:cs typeface="Arial"/>
              <a:sym typeface="Arial"/>
            </a:endParaRPr>
          </a:p>
        </p:txBody>
      </p:sp>
      <p:sp>
        <p:nvSpPr>
          <p:cNvPr id="878" name="Google Shape;878;p81"/>
          <p:cNvSpPr txBox="1"/>
          <p:nvPr/>
        </p:nvSpPr>
        <p:spPr>
          <a:xfrm>
            <a:off x="2264530" y="3848038"/>
            <a:ext cx="4614940" cy="646074"/>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1800" b="1" i="0" u="none" strike="noStrike" cap="none">
                <a:solidFill>
                  <a:srgbClr val="000000"/>
                </a:solidFill>
                <a:latin typeface="Arial"/>
                <a:ea typeface="Arial"/>
                <a:cs typeface="Arial"/>
                <a:sym typeface="Arial"/>
              </a:rPr>
              <a:t>Project Website: </a:t>
            </a:r>
            <a:r>
              <a:rPr lang="en-US" sz="1800" b="1"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https://go.iu.edu/4BPh</a:t>
            </a:r>
            <a:endParaRPr sz="1800" b="1" i="0" u="none" strike="noStrike" cap="none">
              <a:solidFill>
                <a:srgbClr val="000000"/>
              </a:solidFill>
              <a:latin typeface="Arial"/>
              <a:ea typeface="Arial"/>
              <a:cs typeface="Arial"/>
              <a:sym typeface="Arial"/>
            </a:endParaRPr>
          </a:p>
          <a:p>
            <a:pPr marL="0" marR="0" lvl="0" indent="0" algn="ctr" rtl="0">
              <a:lnSpc>
                <a:spcPct val="107000"/>
              </a:lnSpc>
              <a:spcBef>
                <a:spcPts val="300"/>
              </a:spcBef>
              <a:spcAft>
                <a:spcPts val="0"/>
              </a:spcAft>
              <a:buNone/>
            </a:pPr>
            <a:r>
              <a:rPr lang="en-US" sz="1400" b="1" i="0" u="none" strike="noStrike" cap="none">
                <a:solidFill>
                  <a:srgbClr val="000000"/>
                </a:solidFill>
                <a:latin typeface="Arial"/>
                <a:ea typeface="Arial"/>
                <a:cs typeface="Arial"/>
                <a:sym typeface="Arial"/>
              </a:rPr>
              <a:t>(listed at the top of the first page in your binders)</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82"/>
          <p:cNvSpPr txBox="1">
            <a:spLocks noGrp="1"/>
          </p:cNvSpPr>
          <p:nvPr>
            <p:ph type="title"/>
          </p:nvPr>
        </p:nvSpPr>
        <p:spPr>
          <a:xfrm>
            <a:off x="506693" y="2433768"/>
            <a:ext cx="8344493" cy="143532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800"/>
              </a:spcBef>
              <a:spcAft>
                <a:spcPts val="600"/>
              </a:spcAft>
              <a:buClr>
                <a:srgbClr val="FFFFFF"/>
              </a:buClr>
              <a:buSzPts val="4000"/>
              <a:buFont typeface="Arial"/>
              <a:buNone/>
            </a:pPr>
            <a:r>
              <a:rPr lang="en-US" sz="4000"/>
              <a:t>Experiment with a Proposed Climate Engineering Technology</a:t>
            </a:r>
            <a:br>
              <a:rPr lang="en-US" sz="4000"/>
            </a:br>
            <a:r>
              <a:rPr lang="en-US" sz="1800"/>
              <a:t>(Marine Cloud Brightening)</a:t>
            </a:r>
            <a:endParaRPr/>
          </a:p>
        </p:txBody>
      </p:sp>
      <p:sp>
        <p:nvSpPr>
          <p:cNvPr id="884" name="Google Shape;884;p82"/>
          <p:cNvSpPr txBox="1">
            <a:spLocks noGrp="1"/>
          </p:cNvSpPr>
          <p:nvPr>
            <p:ph type="body" idx="1"/>
          </p:nvPr>
        </p:nvSpPr>
        <p:spPr>
          <a:xfrm>
            <a:off x="526131" y="2032786"/>
            <a:ext cx="3700462" cy="2524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Lesson 2 Objective</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90" name="Google Shape;890;p8"/>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Albedo of Common Earth Surfaces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889" name="Google Shape;889;p8" descr="A planet from outer space"/>
          <p:cNvPicPr preferRelativeResize="0"/>
          <p:nvPr/>
        </p:nvPicPr>
        <p:blipFill rotWithShape="1">
          <a:blip r:embed="rId3">
            <a:alphaModFix/>
          </a:blip>
          <a:srcRect l="10124" t="9778" r="8394" b="8589"/>
          <a:stretch/>
        </p:blipFill>
        <p:spPr>
          <a:xfrm>
            <a:off x="622300" y="798832"/>
            <a:ext cx="3620537" cy="3627120"/>
          </a:xfrm>
          <a:prstGeom prst="rect">
            <a:avLst/>
          </a:prstGeom>
          <a:noFill/>
          <a:ln>
            <a:noFill/>
          </a:ln>
        </p:spPr>
      </p:pic>
      <p:grpSp>
        <p:nvGrpSpPr>
          <p:cNvPr id="891" name="Google Shape;891;p8">
            <a:extLst>
              <a:ext uri="{C183D7F6-B498-43B3-948B-1728B52AA6E4}">
                <adec:decorative xmlns:adec="http://schemas.microsoft.com/office/drawing/2017/decorative" val="1"/>
              </a:ext>
            </a:extLst>
          </p:cNvPr>
          <p:cNvGrpSpPr/>
          <p:nvPr/>
        </p:nvGrpSpPr>
        <p:grpSpPr>
          <a:xfrm>
            <a:off x="5398622" y="1527587"/>
            <a:ext cx="3123076" cy="2088325"/>
            <a:chOff x="5385391" y="2695352"/>
            <a:chExt cx="1765005" cy="1180216"/>
          </a:xfrm>
        </p:grpSpPr>
        <p:pic>
          <p:nvPicPr>
            <p:cNvPr id="892" name="Google Shape;892;p8" descr="A picture containing chart&#10;&#10;Description automatically generated"/>
            <p:cNvPicPr preferRelativeResize="0"/>
            <p:nvPr/>
          </p:nvPicPr>
          <p:blipFill rotWithShape="1">
            <a:blip r:embed="rId4">
              <a:alphaModFix/>
            </a:blip>
            <a:srcRect l="339" t="67273" r="59623" b="664"/>
            <a:stretch/>
          </p:blipFill>
          <p:spPr>
            <a:xfrm>
              <a:off x="5385391" y="2695353"/>
              <a:ext cx="1765004" cy="1180215"/>
            </a:xfrm>
            <a:prstGeom prst="rect">
              <a:avLst/>
            </a:prstGeom>
            <a:noFill/>
            <a:ln>
              <a:noFill/>
            </a:ln>
          </p:spPr>
        </p:pic>
        <p:sp>
          <p:nvSpPr>
            <p:cNvPr id="893" name="Google Shape;893;p8"/>
            <p:cNvSpPr/>
            <p:nvPr/>
          </p:nvSpPr>
          <p:spPr>
            <a:xfrm>
              <a:off x="6637958" y="2695352"/>
              <a:ext cx="512438" cy="184763"/>
            </a:xfrm>
            <a:prstGeom prst="rect">
              <a:avLst/>
            </a:prstGeom>
            <a:gradFill>
              <a:gsLst>
                <a:gs pos="0">
                  <a:srgbClr val="192F27"/>
                </a:gs>
                <a:gs pos="24000">
                  <a:srgbClr val="192F27"/>
                </a:gs>
                <a:gs pos="100000">
                  <a:srgbClr val="4C3C2D"/>
                </a:gs>
              </a:gsLst>
              <a:lin ang="16200000" scaled="0"/>
            </a:gra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894" name="Google Shape;894;p8"/>
          <p:cNvSpPr txBox="1"/>
          <p:nvPr/>
        </p:nvSpPr>
        <p:spPr>
          <a:xfrm>
            <a:off x="1019591" y="4508201"/>
            <a:ext cx="176552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Image Credit: NASA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2" name="Title 1">
            <a:extLst>
              <a:ext uri="{FF2B5EF4-FFF2-40B4-BE49-F238E27FC236}">
                <a16:creationId xmlns:a16="http://schemas.microsoft.com/office/drawing/2014/main" id="{8C822EFA-D985-38E9-F867-31863D78098B}"/>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Global warming 2</a:t>
            </a:r>
          </a:p>
        </p:txBody>
      </p:sp>
      <p:sp>
        <p:nvSpPr>
          <p:cNvPr id="125" name="Google Shape;125;p13"/>
          <p:cNvSpPr txBox="1"/>
          <p:nvPr/>
        </p:nvSpPr>
        <p:spPr>
          <a:xfrm>
            <a:off x="0" y="1396860"/>
            <a:ext cx="27351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Global Warming Simplified</a:t>
            </a:r>
            <a:r>
              <a:rPr lang="en-US" sz="2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690304"/>
                </a:solidFill>
                <a:latin typeface="Arial"/>
                <a:ea typeface="Arial"/>
                <a:cs typeface="Arial"/>
                <a:sym typeface="Arial"/>
              </a:rPr>
              <a:t>Energy going in is greater than the energy going out</a:t>
            </a:r>
            <a:endParaRPr sz="1400" b="0" i="0" u="none" strike="noStrike" cap="none">
              <a:solidFill>
                <a:srgbClr val="000000"/>
              </a:solidFill>
              <a:latin typeface="Arial"/>
              <a:ea typeface="Arial"/>
              <a:cs typeface="Arial"/>
              <a:sym typeface="Arial"/>
            </a:endParaRPr>
          </a:p>
        </p:txBody>
      </p:sp>
      <p:grpSp>
        <p:nvGrpSpPr>
          <p:cNvPr id="126" name="Google Shape;126;p13">
            <a:extLst>
              <a:ext uri="{C183D7F6-B498-43B3-948B-1728B52AA6E4}">
                <adec:decorative xmlns:adec="http://schemas.microsoft.com/office/drawing/2017/decorative" val="1"/>
              </a:ext>
            </a:extLst>
          </p:cNvPr>
          <p:cNvGrpSpPr/>
          <p:nvPr/>
        </p:nvGrpSpPr>
        <p:grpSpPr>
          <a:xfrm>
            <a:off x="2857140" y="22860"/>
            <a:ext cx="6065522" cy="4686994"/>
            <a:chOff x="1836420" y="42405"/>
            <a:chExt cx="6065522" cy="4686994"/>
          </a:xfrm>
        </p:grpSpPr>
        <p:pic>
          <p:nvPicPr>
            <p:cNvPr id="127" name="Google Shape;127;p13" descr="Diagram&#10;&#10;Description automatically generated"/>
            <p:cNvPicPr preferRelativeResize="0"/>
            <p:nvPr/>
          </p:nvPicPr>
          <p:blipFill rotWithShape="1">
            <a:blip r:embed="rId3">
              <a:alphaModFix/>
            </a:blip>
            <a:srcRect/>
            <a:stretch/>
          </p:blipFill>
          <p:spPr>
            <a:xfrm>
              <a:off x="1836420" y="42405"/>
              <a:ext cx="6065522" cy="4686994"/>
            </a:xfrm>
            <a:prstGeom prst="rect">
              <a:avLst/>
            </a:prstGeom>
            <a:noFill/>
            <a:ln>
              <a:noFill/>
            </a:ln>
          </p:spPr>
        </p:pic>
        <p:sp>
          <p:nvSpPr>
            <p:cNvPr id="128" name="Google Shape;128;p13"/>
            <p:cNvSpPr/>
            <p:nvPr/>
          </p:nvSpPr>
          <p:spPr>
            <a:xfrm>
              <a:off x="5897880" y="655319"/>
              <a:ext cx="1691700" cy="1322700"/>
            </a:xfrm>
            <a:prstGeom prst="rect">
              <a:avLst/>
            </a:prstGeom>
            <a:gradFill>
              <a:gsLst>
                <a:gs pos="0">
                  <a:srgbClr val="2F5E8A"/>
                </a:gs>
                <a:gs pos="50000">
                  <a:srgbClr val="163563"/>
                </a:gs>
                <a:gs pos="100000">
                  <a:srgbClr val="060839"/>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32" name="Google Shape;132;p13"/>
          <p:cNvSpPr txBox="1"/>
          <p:nvPr/>
        </p:nvSpPr>
        <p:spPr>
          <a:xfrm>
            <a:off x="4090221" y="846707"/>
            <a:ext cx="309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C000"/>
                </a:solidFill>
                <a:latin typeface="Arial"/>
                <a:ea typeface="Arial"/>
                <a:cs typeface="Arial"/>
                <a:sym typeface="Arial"/>
              </a:rPr>
              <a:t>&gt;</a:t>
            </a:r>
            <a:endParaRPr sz="1400" b="0" i="0" u="none" strike="noStrike" cap="none">
              <a:solidFill>
                <a:srgbClr val="000000"/>
              </a:solidFill>
              <a:latin typeface="Arial"/>
              <a:ea typeface="Arial"/>
              <a:cs typeface="Arial"/>
              <a:sym typeface="Arial"/>
            </a:endParaRPr>
          </a:p>
        </p:txBody>
      </p:sp>
      <p:sp>
        <p:nvSpPr>
          <p:cNvPr id="129" name="Google Shape;129;p13"/>
          <p:cNvSpPr txBox="1"/>
          <p:nvPr/>
        </p:nvSpPr>
        <p:spPr>
          <a:xfrm>
            <a:off x="4976958" y="935194"/>
            <a:ext cx="309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FF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30" name="Google Shape;130;p13"/>
          <p:cNvSpPr txBox="1"/>
          <p:nvPr/>
        </p:nvSpPr>
        <p:spPr>
          <a:xfrm>
            <a:off x="5758509" y="935194"/>
            <a:ext cx="309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FF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31" name="Google Shape;131;p13">
            <a:extLst>
              <a:ext uri="{C183D7F6-B498-43B3-948B-1728B52AA6E4}">
                <adec:decorative xmlns:adec="http://schemas.microsoft.com/office/drawing/2017/decorative" val="1"/>
              </a:ext>
            </a:extLst>
          </p:cNvPr>
          <p:cNvSpPr/>
          <p:nvPr/>
        </p:nvSpPr>
        <p:spPr>
          <a:xfrm>
            <a:off x="2857140" y="1530849"/>
            <a:ext cx="6065400" cy="3179100"/>
          </a:xfrm>
          <a:prstGeom prst="rect">
            <a:avLst/>
          </a:prstGeom>
          <a:solidFill>
            <a:schemeClr val="lt1">
              <a:alpha val="8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1" name="Google Shape;901;p83"/>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Albedo of Common Earth Surfaces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900" name="Google Shape;900;p83" descr="A planet from outer space"/>
          <p:cNvPicPr preferRelativeResize="0"/>
          <p:nvPr/>
        </p:nvPicPr>
        <p:blipFill rotWithShape="1">
          <a:blip r:embed="rId3">
            <a:alphaModFix/>
          </a:blip>
          <a:srcRect l="10124" t="9778" r="8394" b="8589"/>
          <a:stretch/>
        </p:blipFill>
        <p:spPr>
          <a:xfrm>
            <a:off x="622300" y="798832"/>
            <a:ext cx="3620537" cy="3627120"/>
          </a:xfrm>
          <a:prstGeom prst="rect">
            <a:avLst/>
          </a:prstGeom>
          <a:noFill/>
          <a:ln>
            <a:noFill/>
          </a:ln>
        </p:spPr>
      </p:pic>
      <p:pic>
        <p:nvPicPr>
          <p:cNvPr id="899" name="Google Shape;899;p8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664322" y="758189"/>
            <a:ext cx="2857378" cy="3627121"/>
          </a:xfrm>
          <a:prstGeom prst="rect">
            <a:avLst/>
          </a:prstGeom>
          <a:noFill/>
          <a:ln>
            <a:noFill/>
          </a:ln>
        </p:spPr>
      </p:pic>
      <p:sp>
        <p:nvSpPr>
          <p:cNvPr id="902" name="Google Shape;902;p83"/>
          <p:cNvSpPr txBox="1"/>
          <p:nvPr/>
        </p:nvSpPr>
        <p:spPr>
          <a:xfrm>
            <a:off x="1019591" y="4508201"/>
            <a:ext cx="176552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Image Credit: NASA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pic>
        <p:nvPicPr>
          <p:cNvPr id="909" name="Google Shape;909;p84" descr="A planet from outer space"/>
          <p:cNvPicPr preferRelativeResize="0"/>
          <p:nvPr/>
        </p:nvPicPr>
        <p:blipFill rotWithShape="1">
          <a:blip r:embed="rId3">
            <a:alphaModFix/>
          </a:blip>
          <a:srcRect l="10124" t="9778" r="8394" b="8589"/>
          <a:stretch/>
        </p:blipFill>
        <p:spPr>
          <a:xfrm>
            <a:off x="622300" y="798832"/>
            <a:ext cx="3620537" cy="3627120"/>
          </a:xfrm>
          <a:prstGeom prst="rect">
            <a:avLst/>
          </a:prstGeom>
          <a:noFill/>
          <a:ln>
            <a:noFill/>
          </a:ln>
        </p:spPr>
      </p:pic>
      <p:pic>
        <p:nvPicPr>
          <p:cNvPr id="908" name="Google Shape;908;p8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664322" y="758189"/>
            <a:ext cx="2857378" cy="3627121"/>
          </a:xfrm>
          <a:prstGeom prst="rect">
            <a:avLst/>
          </a:prstGeom>
          <a:noFill/>
          <a:ln>
            <a:noFill/>
          </a:ln>
        </p:spPr>
      </p:pic>
      <p:sp>
        <p:nvSpPr>
          <p:cNvPr id="910" name="Google Shape;910;p84"/>
          <p:cNvSpPr txBox="1">
            <a:spLocks noGrp="1"/>
          </p:cNvSpPr>
          <p:nvPr>
            <p:ph type="title" idx="4294967295"/>
          </p:nvPr>
        </p:nvSpPr>
        <p:spPr>
          <a:xfrm>
            <a:off x="1136760" y="1142281"/>
            <a:ext cx="6870480" cy="107721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0" cap="none" spc="0" normalizeH="0" baseline="0" noProof="0" dirty="0">
                <a:ln>
                  <a:noFill/>
                </a:ln>
                <a:solidFill>
                  <a:schemeClr val="dk1"/>
                </a:solidFill>
                <a:effectLst/>
                <a:highlight>
                  <a:srgbClr val="C0C0C0"/>
                </a:highlight>
                <a:uLnTx/>
                <a:uFillTx/>
                <a:latin typeface="Arial"/>
                <a:ea typeface="Arial"/>
                <a:cs typeface="Arial"/>
                <a:sym typeface="Arial"/>
              </a:rPr>
              <a:t>Research Question: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0" cap="none" spc="0" normalizeH="0" baseline="0" noProof="0" dirty="0">
                <a:ln>
                  <a:noFill/>
                </a:ln>
                <a:solidFill>
                  <a:schemeClr val="dk1"/>
                </a:solidFill>
                <a:effectLst/>
                <a:highlight>
                  <a:srgbClr val="C0C0C0"/>
                </a:highlight>
                <a:uLnTx/>
                <a:uFillTx/>
                <a:latin typeface="Arial"/>
                <a:ea typeface="Arial"/>
                <a:cs typeface="Arial"/>
                <a:sym typeface="Arial"/>
              </a:rPr>
              <a:t>Can we engineer brighter clouds?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11" name="Google Shape;911;p84">
            <a:extLst>
              <a:ext uri="{C183D7F6-B498-43B3-948B-1728B52AA6E4}">
                <adec:decorative xmlns:adec="http://schemas.microsoft.com/office/drawing/2017/decorative" val="1"/>
              </a:ext>
            </a:extLst>
          </p:cNvPr>
          <p:cNvSpPr/>
          <p:nvPr/>
        </p:nvSpPr>
        <p:spPr>
          <a:xfrm>
            <a:off x="5657973" y="3340100"/>
            <a:ext cx="2857378" cy="455507"/>
          </a:xfrm>
          <a:prstGeom prst="rect">
            <a:avLst/>
          </a:prstGeom>
          <a:solidFill>
            <a:srgbClr val="FFFF00">
              <a:alpha val="50588"/>
            </a:srgbClr>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7" name="Google Shape;907;p84"/>
          <p:cNvSpPr txBox="1"/>
          <p:nvPr/>
        </p:nvSpPr>
        <p:spPr>
          <a:xfrm>
            <a:off x="1019591" y="4508201"/>
            <a:ext cx="176552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Image Credit: NASA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85"/>
          <p:cNvSpPr txBox="1">
            <a:spLocks noGrp="1"/>
          </p:cNvSpPr>
          <p:nvPr>
            <p:ph type="title"/>
          </p:nvPr>
        </p:nvSpPr>
        <p:spPr>
          <a:xfrm>
            <a:off x="516412" y="1966702"/>
            <a:ext cx="8111175" cy="179915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4000"/>
              <a:buFont typeface="Arial"/>
              <a:buNone/>
            </a:pPr>
            <a:r>
              <a:rPr lang="en-US"/>
              <a:t>Experimental Design &amp; Methods</a:t>
            </a:r>
            <a:br>
              <a:rPr lang="en-US"/>
            </a:br>
            <a:br>
              <a:rPr lang="en-US"/>
            </a:br>
            <a:r>
              <a:rPr lang="en-US" sz="2800"/>
              <a:t>How would you design an experiment to brighten clouds?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grpSp>
        <p:nvGrpSpPr>
          <p:cNvPr id="921" name="Google Shape;921;p86">
            <a:extLst>
              <a:ext uri="{C183D7F6-B498-43B3-948B-1728B52AA6E4}">
                <adec:decorative xmlns:adec="http://schemas.microsoft.com/office/drawing/2017/decorative" val="1"/>
              </a:ext>
            </a:extLst>
          </p:cNvPr>
          <p:cNvGrpSpPr/>
          <p:nvPr/>
        </p:nvGrpSpPr>
        <p:grpSpPr>
          <a:xfrm>
            <a:off x="714439" y="487371"/>
            <a:ext cx="4907673" cy="4065868"/>
            <a:chOff x="986381" y="643466"/>
            <a:chExt cx="6719400" cy="5566833"/>
          </a:xfrm>
        </p:grpSpPr>
        <p:pic>
          <p:nvPicPr>
            <p:cNvPr id="922" name="Google Shape;922;p86"/>
            <p:cNvPicPr preferRelativeResize="0"/>
            <p:nvPr/>
          </p:nvPicPr>
          <p:blipFill rotWithShape="1">
            <a:blip r:embed="rId3">
              <a:alphaModFix/>
            </a:blip>
            <a:srcRect/>
            <a:stretch/>
          </p:blipFill>
          <p:spPr>
            <a:xfrm>
              <a:off x="986381" y="643466"/>
              <a:ext cx="6362095" cy="5566833"/>
            </a:xfrm>
            <a:prstGeom prst="rect">
              <a:avLst/>
            </a:prstGeom>
            <a:noFill/>
            <a:ln>
              <a:noFill/>
            </a:ln>
          </p:spPr>
        </p:pic>
        <p:sp>
          <p:nvSpPr>
            <p:cNvPr id="923" name="Google Shape;923;p86"/>
            <p:cNvSpPr txBox="1"/>
            <p:nvPr/>
          </p:nvSpPr>
          <p:spPr>
            <a:xfrm>
              <a:off x="6398248" y="1119739"/>
              <a:ext cx="1307533" cy="4635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2FC12"/>
                  </a:solidFill>
                  <a:latin typeface="Arial"/>
                  <a:ea typeface="Arial"/>
                  <a:cs typeface="Arial"/>
                  <a:sym typeface="Arial"/>
                </a:rPr>
                <a:t>Vapor</a:t>
              </a:r>
              <a:endParaRPr sz="1400" b="0" i="0" u="none" strike="noStrike" cap="none">
                <a:solidFill>
                  <a:srgbClr val="000000"/>
                </a:solidFill>
                <a:latin typeface="Arial"/>
                <a:ea typeface="Arial"/>
                <a:cs typeface="Arial"/>
                <a:sym typeface="Arial"/>
              </a:endParaRPr>
            </a:p>
          </p:txBody>
        </p:sp>
      </p:grpSp>
      <p:sp>
        <p:nvSpPr>
          <p:cNvPr id="924" name="Google Shape;924;p86"/>
          <p:cNvSpPr txBox="1">
            <a:spLocks noGrp="1"/>
          </p:cNvSpPr>
          <p:nvPr>
            <p:ph type="title" idx="4294967295"/>
          </p:nvPr>
        </p:nvSpPr>
        <p:spPr>
          <a:xfrm>
            <a:off x="66174" y="66174"/>
            <a:ext cx="388018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Question 1: Components of a Cloud</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25" name="Google Shape;925;p86"/>
          <p:cNvSpPr txBox="1"/>
          <p:nvPr/>
        </p:nvSpPr>
        <p:spPr>
          <a:xfrm>
            <a:off x="5635828" y="1013342"/>
            <a:ext cx="3389300"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690304"/>
                </a:solidFill>
                <a:latin typeface="Arial"/>
                <a:ea typeface="Arial"/>
                <a:cs typeface="Arial"/>
                <a:sym typeface="Arial"/>
              </a:rPr>
              <a:t>Clouds are made from water vapor condensing on very small aerosol particles, called cloud condensing nuclei, or CCN.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690304"/>
                </a:solidFill>
                <a:latin typeface="Arial"/>
                <a:ea typeface="Arial"/>
                <a:cs typeface="Arial"/>
                <a:sym typeface="Arial"/>
              </a:rPr>
              <a:t>Definition</a:t>
            </a:r>
            <a:r>
              <a:rPr lang="en-US" sz="2000" b="0" i="0" u="none" strike="noStrike" cap="none">
                <a:solidFill>
                  <a:srgbClr val="690304"/>
                </a:solidFill>
                <a:latin typeface="Arial"/>
                <a:ea typeface="Arial"/>
                <a:cs typeface="Arial"/>
                <a:sym typeface="Arial"/>
              </a:rPr>
              <a:t>: An aerosol is simply a very small particle suspended in air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6" name="Google Shape;936;p87"/>
          <p:cNvSpPr txBox="1">
            <a:spLocks noGrp="1"/>
          </p:cNvSpPr>
          <p:nvPr>
            <p:ph type="title" idx="4294967295"/>
          </p:nvPr>
        </p:nvSpPr>
        <p:spPr>
          <a:xfrm>
            <a:off x="671913" y="-66182"/>
            <a:ext cx="7800174" cy="83099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Experimental Design to Answer the Research Question: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Create a Cloud-in-a-Bottle and Vary the Cloud Components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930" name="Google Shape;930;p8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22300" y="772879"/>
            <a:ext cx="1448090" cy="3597742"/>
          </a:xfrm>
          <a:prstGeom prst="rect">
            <a:avLst/>
          </a:prstGeom>
          <a:noFill/>
          <a:ln>
            <a:noFill/>
          </a:ln>
        </p:spPr>
      </p:pic>
      <p:pic>
        <p:nvPicPr>
          <p:cNvPr id="933" name="Google Shape;933;p87" descr="cloud in a bottle"/>
          <p:cNvPicPr preferRelativeResize="0"/>
          <p:nvPr/>
        </p:nvPicPr>
        <p:blipFill rotWithShape="1">
          <a:blip r:embed="rId4">
            <a:alphaModFix/>
          </a:blip>
          <a:srcRect/>
          <a:stretch/>
        </p:blipFill>
        <p:spPr>
          <a:xfrm rot="-5400000">
            <a:off x="70172" y="1935474"/>
            <a:ext cx="2556325" cy="1354852"/>
          </a:xfrm>
          <a:prstGeom prst="rect">
            <a:avLst/>
          </a:prstGeom>
          <a:noFill/>
          <a:ln>
            <a:noFill/>
          </a:ln>
        </p:spPr>
      </p:pic>
      <p:pic>
        <p:nvPicPr>
          <p:cNvPr id="931" name="Google Shape;931;p87" descr="flashlight"/>
          <p:cNvPicPr preferRelativeResize="0"/>
          <p:nvPr/>
        </p:nvPicPr>
        <p:blipFill rotWithShape="1">
          <a:blip r:embed="rId5">
            <a:alphaModFix/>
          </a:blip>
          <a:srcRect/>
          <a:stretch/>
        </p:blipFill>
        <p:spPr>
          <a:xfrm rot="532900">
            <a:off x="3171121" y="542145"/>
            <a:ext cx="3936248" cy="2952186"/>
          </a:xfrm>
          <a:prstGeom prst="rect">
            <a:avLst/>
          </a:prstGeom>
          <a:noFill/>
          <a:ln>
            <a:noFill/>
          </a:ln>
        </p:spPr>
      </p:pic>
      <p:sp>
        <p:nvSpPr>
          <p:cNvPr id="934" name="Google Shape;934;p87">
            <a:extLst>
              <a:ext uri="{C183D7F6-B498-43B3-948B-1728B52AA6E4}">
                <adec:decorative xmlns:adec="http://schemas.microsoft.com/office/drawing/2017/decorative" val="1"/>
              </a:ext>
            </a:extLst>
          </p:cNvPr>
          <p:cNvSpPr/>
          <p:nvPr/>
        </p:nvSpPr>
        <p:spPr>
          <a:xfrm rot="-9982877">
            <a:off x="2149576" y="2840307"/>
            <a:ext cx="2905452" cy="606662"/>
          </a:xfrm>
          <a:custGeom>
            <a:avLst/>
            <a:gdLst/>
            <a:ahLst/>
            <a:cxnLst/>
            <a:rect l="l" t="t" r="r" b="b"/>
            <a:pathLst>
              <a:path w="3471110" h="939409" extrusionOk="0">
                <a:moveTo>
                  <a:pt x="0" y="933393"/>
                </a:moveTo>
                <a:cubicBezTo>
                  <a:pt x="154906" y="473686"/>
                  <a:pt x="309813" y="13980"/>
                  <a:pt x="463216" y="12977"/>
                </a:cubicBezTo>
                <a:cubicBezTo>
                  <a:pt x="616619" y="11974"/>
                  <a:pt x="767014" y="927377"/>
                  <a:pt x="920416" y="927377"/>
                </a:cubicBezTo>
                <a:cubicBezTo>
                  <a:pt x="1073818" y="927377"/>
                  <a:pt x="1232234" y="12977"/>
                  <a:pt x="1383631" y="12977"/>
                </a:cubicBezTo>
                <a:cubicBezTo>
                  <a:pt x="1535028" y="12977"/>
                  <a:pt x="1677403" y="926374"/>
                  <a:pt x="1828800" y="927377"/>
                </a:cubicBezTo>
                <a:cubicBezTo>
                  <a:pt x="1980197" y="928380"/>
                  <a:pt x="2138613" y="16988"/>
                  <a:pt x="2292016" y="18993"/>
                </a:cubicBezTo>
                <a:cubicBezTo>
                  <a:pt x="2445419" y="20998"/>
                  <a:pt x="2596816" y="940412"/>
                  <a:pt x="2749216" y="939409"/>
                </a:cubicBezTo>
                <a:cubicBezTo>
                  <a:pt x="2901616" y="938406"/>
                  <a:pt x="3086100" y="89177"/>
                  <a:pt x="3206416" y="12977"/>
                </a:cubicBezTo>
                <a:cubicBezTo>
                  <a:pt x="3326732" y="-63223"/>
                  <a:pt x="3398921" y="209493"/>
                  <a:pt x="3471110" y="482209"/>
                </a:cubicBezTo>
              </a:path>
            </a:pathLst>
          </a:custGeom>
          <a:noFill/>
          <a:ln w="381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35" name="Google Shape;935;p87">
            <a:extLst>
              <a:ext uri="{C183D7F6-B498-43B3-948B-1728B52AA6E4}">
                <adec:decorative xmlns:adec="http://schemas.microsoft.com/office/drawing/2017/decorative" val="1"/>
              </a:ext>
            </a:extLst>
          </p:cNvPr>
          <p:cNvSpPr/>
          <p:nvPr/>
        </p:nvSpPr>
        <p:spPr>
          <a:xfrm rot="9902000">
            <a:off x="2101626" y="1808464"/>
            <a:ext cx="2735342" cy="601194"/>
          </a:xfrm>
          <a:custGeom>
            <a:avLst/>
            <a:gdLst/>
            <a:ahLst/>
            <a:cxnLst/>
            <a:rect l="l" t="t" r="r" b="b"/>
            <a:pathLst>
              <a:path w="3596640" h="930943" extrusionOk="0">
                <a:moveTo>
                  <a:pt x="0" y="924169"/>
                </a:moveTo>
                <a:cubicBezTo>
                  <a:pt x="154093" y="463582"/>
                  <a:pt x="308187" y="2996"/>
                  <a:pt x="460587" y="2996"/>
                </a:cubicBezTo>
                <a:cubicBezTo>
                  <a:pt x="612987" y="2996"/>
                  <a:pt x="762000" y="924169"/>
                  <a:pt x="914400" y="924169"/>
                </a:cubicBezTo>
                <a:cubicBezTo>
                  <a:pt x="1066800" y="924169"/>
                  <a:pt x="1221458" y="4125"/>
                  <a:pt x="1374987" y="2996"/>
                </a:cubicBezTo>
                <a:cubicBezTo>
                  <a:pt x="1528516" y="1867"/>
                  <a:pt x="1682045" y="917396"/>
                  <a:pt x="1835574" y="917396"/>
                </a:cubicBezTo>
                <a:cubicBezTo>
                  <a:pt x="1989103" y="917396"/>
                  <a:pt x="2144889" y="738"/>
                  <a:pt x="2296160" y="2996"/>
                </a:cubicBezTo>
                <a:cubicBezTo>
                  <a:pt x="2447431" y="5254"/>
                  <a:pt x="2593058" y="929813"/>
                  <a:pt x="2743200" y="930942"/>
                </a:cubicBezTo>
                <a:cubicBezTo>
                  <a:pt x="2893342" y="932071"/>
                  <a:pt x="3070578" y="89920"/>
                  <a:pt x="3197014" y="9769"/>
                </a:cubicBezTo>
                <a:cubicBezTo>
                  <a:pt x="3323450" y="-70382"/>
                  <a:pt x="3435210" y="366498"/>
                  <a:pt x="3501814" y="450036"/>
                </a:cubicBezTo>
                <a:cubicBezTo>
                  <a:pt x="3568418" y="533574"/>
                  <a:pt x="3582529" y="522285"/>
                  <a:pt x="3596640" y="510996"/>
                </a:cubicBezTo>
              </a:path>
            </a:pathLst>
          </a:custGeom>
          <a:noFill/>
          <a:ln w="381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932" name="Google Shape;932;p87" descr="lux meter"/>
          <p:cNvPicPr preferRelativeResize="0"/>
          <p:nvPr/>
        </p:nvPicPr>
        <p:blipFill rotWithShape="1">
          <a:blip r:embed="rId6">
            <a:alphaModFix/>
          </a:blip>
          <a:srcRect/>
          <a:stretch/>
        </p:blipFill>
        <p:spPr>
          <a:xfrm rot="-2760396">
            <a:off x="3536241" y="2908363"/>
            <a:ext cx="2155101" cy="1723058"/>
          </a:xfrm>
          <a:prstGeom prst="rect">
            <a:avLst/>
          </a:prstGeom>
          <a:noFill/>
          <a:ln>
            <a:noFill/>
          </a:ln>
        </p:spPr>
      </p:pic>
      <p:sp>
        <p:nvSpPr>
          <p:cNvPr id="937" name="Google Shape;937;p87"/>
          <p:cNvSpPr txBox="1"/>
          <p:nvPr/>
        </p:nvSpPr>
        <p:spPr>
          <a:xfrm>
            <a:off x="5835198" y="3308227"/>
            <a:ext cx="254677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Record the reflectance (brightness) of a cloud using a lux meter.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2" name="Title 1">
            <a:extLst>
              <a:ext uri="{FF2B5EF4-FFF2-40B4-BE49-F238E27FC236}">
                <a16:creationId xmlns:a16="http://schemas.microsoft.com/office/drawing/2014/main" id="{CE0CC0E2-B955-74BB-3438-EF851DE4A786}"/>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videos</a:t>
            </a:r>
          </a:p>
        </p:txBody>
      </p:sp>
      <p:sp>
        <p:nvSpPr>
          <p:cNvPr id="943" name="Google Shape;943;p88"/>
          <p:cNvSpPr txBox="1"/>
          <p:nvPr/>
        </p:nvSpPr>
        <p:spPr>
          <a:xfrm>
            <a:off x="0" y="949250"/>
            <a:ext cx="5319300" cy="1800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Experiment Video – Materials and Set-Up</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Experiment Video – Low-aerosol trials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Experiment Video – High-aerosol trials   </a:t>
            </a:r>
            <a:endParaRPr sz="1500" b="0" i="0" u="none" strike="noStrike" cap="none">
              <a:solidFill>
                <a:srgbClr val="000000"/>
              </a:solidFill>
              <a:latin typeface="Arial"/>
              <a:ea typeface="Arial"/>
              <a:cs typeface="Arial"/>
              <a:sym typeface="Arial"/>
            </a:endParaRPr>
          </a:p>
        </p:txBody>
      </p:sp>
      <p:sp>
        <p:nvSpPr>
          <p:cNvPr id="944" name="Google Shape;944;p88"/>
          <p:cNvSpPr txBox="1"/>
          <p:nvPr/>
        </p:nvSpPr>
        <p:spPr>
          <a:xfrm>
            <a:off x="3738325" y="841375"/>
            <a:ext cx="52410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Arial"/>
                <a:ea typeface="Arial"/>
                <a:cs typeface="Arial"/>
                <a:sym typeface="Arial"/>
                <a:hlinkClick r:id="rId3"/>
              </a:rPr>
              <a:t>https://drive.google.com/file/d/13gS2LMqGwDXbPaPAF9BQuCbdf51GzzHY/view?usp=sharing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Arial"/>
                <a:ea typeface="Arial"/>
                <a:cs typeface="Arial"/>
                <a:sym typeface="Arial"/>
                <a:hlinkClick r:id="rId4"/>
              </a:rPr>
              <a:t>https://drive.google.com/file/d/1sMgcZq1RiaCJkklNZEHtrNE0zPUUXXY3/view?usp=sharing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Arial"/>
                <a:ea typeface="Arial"/>
                <a:cs typeface="Arial"/>
                <a:sym typeface="Arial"/>
                <a:hlinkClick r:id="rId5"/>
              </a:rPr>
              <a:t>https://drive.google.com/file/d/18LpOGMESVKUkdocbuplMplV9J3-bphT7/view?usp=sharing</a:t>
            </a:r>
            <a:endParaRPr sz="1400" b="0" i="0" u="none" strike="noStrike" cap="none">
              <a:solidFill>
                <a:srgbClr val="000000"/>
              </a:solidFill>
              <a:latin typeface="Arial"/>
              <a:ea typeface="Arial"/>
              <a:cs typeface="Arial"/>
              <a:sym typeface="Arial"/>
            </a:endParaRPr>
          </a:p>
        </p:txBody>
      </p:sp>
      <p:sp>
        <p:nvSpPr>
          <p:cNvPr id="945" name="Google Shape;945;p88"/>
          <p:cNvSpPr txBox="1"/>
          <p:nvPr/>
        </p:nvSpPr>
        <p:spPr>
          <a:xfrm>
            <a:off x="1150994" y="3590818"/>
            <a:ext cx="700054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Also see Lesson Plan for scaffolding tips and teaching strategies!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pic>
        <p:nvPicPr>
          <p:cNvPr id="950" name="Google Shape;950;p89" descr="cloud in a bottle setup"/>
          <p:cNvPicPr preferRelativeResize="0"/>
          <p:nvPr/>
        </p:nvPicPr>
        <p:blipFill rotWithShape="1">
          <a:blip r:embed="rId3">
            <a:alphaModFix/>
          </a:blip>
          <a:srcRect/>
          <a:stretch/>
        </p:blipFill>
        <p:spPr>
          <a:xfrm rot="5400000">
            <a:off x="413847" y="896387"/>
            <a:ext cx="4302250" cy="3226688"/>
          </a:xfrm>
          <a:prstGeom prst="rect">
            <a:avLst/>
          </a:prstGeom>
          <a:noFill/>
          <a:ln>
            <a:noFill/>
          </a:ln>
        </p:spPr>
      </p:pic>
      <p:sp>
        <p:nvSpPr>
          <p:cNvPr id="951" name="Google Shape;951;p89"/>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Experimental Design &amp; Methods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90"/>
          <p:cNvSpPr txBox="1">
            <a:spLocks noGrp="1"/>
          </p:cNvSpPr>
          <p:nvPr>
            <p:ph type="title" idx="4294967295"/>
          </p:nvPr>
        </p:nvSpPr>
        <p:spPr>
          <a:xfrm>
            <a:off x="66173" y="34199"/>
            <a:ext cx="57036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Materials and tools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958" name="Google Shape;958;p90">
            <a:extLst>
              <a:ext uri="{C183D7F6-B498-43B3-948B-1728B52AA6E4}">
                <adec:decorative xmlns:adec="http://schemas.microsoft.com/office/drawing/2017/decorative" val="1"/>
              </a:ext>
            </a:extLst>
          </p:cNvPr>
          <p:cNvPicPr preferRelativeResize="0"/>
          <p:nvPr/>
        </p:nvPicPr>
        <p:blipFill rotWithShape="1">
          <a:blip r:embed="rId3">
            <a:alphaModFix/>
          </a:blip>
          <a:srcRect l="5555" t="14679" r="16628" b="30805"/>
          <a:stretch/>
        </p:blipFill>
        <p:spPr>
          <a:xfrm>
            <a:off x="439900" y="403500"/>
            <a:ext cx="1329301" cy="1135074"/>
          </a:xfrm>
          <a:prstGeom prst="rect">
            <a:avLst/>
          </a:prstGeom>
          <a:noFill/>
          <a:ln>
            <a:noFill/>
          </a:ln>
        </p:spPr>
      </p:pic>
      <p:sp>
        <p:nvSpPr>
          <p:cNvPr id="960" name="Google Shape;960;p90"/>
          <p:cNvSpPr txBox="1"/>
          <p:nvPr/>
        </p:nvSpPr>
        <p:spPr>
          <a:xfrm>
            <a:off x="142600" y="1540203"/>
            <a:ext cx="19239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Water &amp; measurable units</a:t>
            </a:r>
            <a:endParaRPr sz="1400" b="0" i="0" u="none" strike="noStrike" cap="none">
              <a:solidFill>
                <a:srgbClr val="000000"/>
              </a:solidFill>
              <a:latin typeface="Arial"/>
              <a:ea typeface="Arial"/>
              <a:cs typeface="Arial"/>
              <a:sym typeface="Arial"/>
            </a:endParaRPr>
          </a:p>
        </p:txBody>
      </p:sp>
      <p:pic>
        <p:nvPicPr>
          <p:cNvPr id="965" name="Google Shape;965;p90">
            <a:extLst>
              <a:ext uri="{C183D7F6-B498-43B3-948B-1728B52AA6E4}">
                <adec:decorative xmlns:adec="http://schemas.microsoft.com/office/drawing/2017/decorative" val="1"/>
              </a:ext>
            </a:extLst>
          </p:cNvPr>
          <p:cNvPicPr preferRelativeResize="0"/>
          <p:nvPr/>
        </p:nvPicPr>
        <p:blipFill rotWithShape="1">
          <a:blip r:embed="rId4">
            <a:alphaModFix/>
          </a:blip>
          <a:srcRect l="12181" t="7803" b="11493"/>
          <a:stretch/>
        </p:blipFill>
        <p:spPr>
          <a:xfrm rot="5400000">
            <a:off x="164738" y="2417273"/>
            <a:ext cx="1879613" cy="1295461"/>
          </a:xfrm>
          <a:prstGeom prst="rect">
            <a:avLst/>
          </a:prstGeom>
          <a:noFill/>
          <a:ln>
            <a:noFill/>
          </a:ln>
        </p:spPr>
      </p:pic>
      <p:sp>
        <p:nvSpPr>
          <p:cNvPr id="962" name="Google Shape;962;p90"/>
          <p:cNvSpPr txBox="1"/>
          <p:nvPr/>
        </p:nvSpPr>
        <p:spPr>
          <a:xfrm>
            <a:off x="393071" y="4134140"/>
            <a:ext cx="13080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Lux meter</a:t>
            </a:r>
            <a:endParaRPr sz="1400" b="0" i="0" u="none" strike="noStrike" cap="none">
              <a:solidFill>
                <a:srgbClr val="000000"/>
              </a:solidFill>
              <a:latin typeface="Arial"/>
              <a:ea typeface="Arial"/>
              <a:cs typeface="Arial"/>
              <a:sym typeface="Arial"/>
            </a:endParaRPr>
          </a:p>
        </p:txBody>
      </p:sp>
      <p:pic>
        <p:nvPicPr>
          <p:cNvPr id="967" name="Google Shape;967;p90">
            <a:extLst>
              <a:ext uri="{C183D7F6-B498-43B3-948B-1728B52AA6E4}">
                <adec:decorative xmlns:adec="http://schemas.microsoft.com/office/drawing/2017/decorative" val="1"/>
              </a:ext>
            </a:extLst>
          </p:cNvPr>
          <p:cNvPicPr preferRelativeResize="0"/>
          <p:nvPr/>
        </p:nvPicPr>
        <p:blipFill rotWithShape="1">
          <a:blip r:embed="rId5">
            <a:alphaModFix/>
          </a:blip>
          <a:srcRect l="27076"/>
          <a:stretch/>
        </p:blipFill>
        <p:spPr>
          <a:xfrm rot="5400000">
            <a:off x="2341413" y="348286"/>
            <a:ext cx="1135075" cy="1167398"/>
          </a:xfrm>
          <a:prstGeom prst="rect">
            <a:avLst/>
          </a:prstGeom>
          <a:noFill/>
          <a:ln>
            <a:noFill/>
          </a:ln>
        </p:spPr>
      </p:pic>
      <p:sp>
        <p:nvSpPr>
          <p:cNvPr id="968" name="Google Shape;968;p90"/>
          <p:cNvSpPr txBox="1"/>
          <p:nvPr/>
        </p:nvSpPr>
        <p:spPr>
          <a:xfrm>
            <a:off x="1583475" y="1596813"/>
            <a:ext cx="30000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Hand air pump</a:t>
            </a:r>
            <a:endParaRPr sz="1400" b="0" i="0" u="none" strike="noStrike" cap="none">
              <a:solidFill>
                <a:srgbClr val="000000"/>
              </a:solidFill>
              <a:latin typeface="Arial"/>
              <a:ea typeface="Arial"/>
              <a:cs typeface="Arial"/>
              <a:sym typeface="Arial"/>
            </a:endParaRPr>
          </a:p>
        </p:txBody>
      </p:sp>
      <p:pic>
        <p:nvPicPr>
          <p:cNvPr id="969" name="Google Shape;969;p90">
            <a:extLst>
              <a:ext uri="{C183D7F6-B498-43B3-948B-1728B52AA6E4}">
                <adec:decorative xmlns:adec="http://schemas.microsoft.com/office/drawing/2017/decorative" val="1"/>
              </a:ext>
            </a:extLst>
          </p:cNvPr>
          <p:cNvPicPr preferRelativeResize="0"/>
          <p:nvPr/>
        </p:nvPicPr>
        <p:blipFill rotWithShape="1">
          <a:blip r:embed="rId6">
            <a:alphaModFix/>
          </a:blip>
          <a:srcRect l="11185" r="12408"/>
          <a:stretch/>
        </p:blipFill>
        <p:spPr>
          <a:xfrm rot="5400000">
            <a:off x="2262180" y="2139398"/>
            <a:ext cx="1539526" cy="1511189"/>
          </a:xfrm>
          <a:prstGeom prst="rect">
            <a:avLst/>
          </a:prstGeom>
          <a:noFill/>
          <a:ln>
            <a:noFill/>
          </a:ln>
        </p:spPr>
      </p:pic>
      <p:sp>
        <p:nvSpPr>
          <p:cNvPr id="970" name="Google Shape;970;p90"/>
          <p:cNvSpPr txBox="1"/>
          <p:nvPr/>
        </p:nvSpPr>
        <p:spPr>
          <a:xfrm>
            <a:off x="2014850" y="3762050"/>
            <a:ext cx="19239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Rubber stopper &amp; valve plug</a:t>
            </a:r>
            <a:endParaRPr sz="1400" b="0" i="0" u="none" strike="noStrike" cap="none">
              <a:solidFill>
                <a:srgbClr val="000000"/>
              </a:solidFill>
              <a:latin typeface="Arial"/>
              <a:ea typeface="Arial"/>
              <a:cs typeface="Arial"/>
              <a:sym typeface="Arial"/>
            </a:endParaRPr>
          </a:p>
        </p:txBody>
      </p:sp>
      <p:pic>
        <p:nvPicPr>
          <p:cNvPr id="971" name="Google Shape;971;p90">
            <a:extLst>
              <a:ext uri="{C183D7F6-B498-43B3-948B-1728B52AA6E4}">
                <adec:decorative xmlns:adec="http://schemas.microsoft.com/office/drawing/2017/decorative" val="1"/>
              </a:ext>
            </a:extLst>
          </p:cNvPr>
          <p:cNvPicPr preferRelativeResize="0"/>
          <p:nvPr/>
        </p:nvPicPr>
        <p:blipFill rotWithShape="1">
          <a:blip r:embed="rId7">
            <a:alphaModFix/>
          </a:blip>
          <a:srcRect l="11801"/>
          <a:stretch/>
        </p:blipFill>
        <p:spPr>
          <a:xfrm>
            <a:off x="4514025" y="263062"/>
            <a:ext cx="1148674" cy="1337848"/>
          </a:xfrm>
          <a:prstGeom prst="rect">
            <a:avLst/>
          </a:prstGeom>
          <a:noFill/>
          <a:ln>
            <a:noFill/>
          </a:ln>
        </p:spPr>
      </p:pic>
      <p:sp>
        <p:nvSpPr>
          <p:cNvPr id="972" name="Google Shape;972;p90"/>
          <p:cNvSpPr txBox="1"/>
          <p:nvPr/>
        </p:nvSpPr>
        <p:spPr>
          <a:xfrm>
            <a:off x="4001196" y="1494150"/>
            <a:ext cx="19764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Picture of plug in the bottle</a:t>
            </a:r>
            <a:endParaRPr sz="1400" b="0" i="0" u="none" strike="noStrike" cap="none">
              <a:solidFill>
                <a:schemeClr val="dk1"/>
              </a:solidFill>
              <a:latin typeface="Arial"/>
              <a:ea typeface="Arial"/>
              <a:cs typeface="Arial"/>
              <a:sym typeface="Arial"/>
            </a:endParaRPr>
          </a:p>
        </p:txBody>
      </p:sp>
      <p:pic>
        <p:nvPicPr>
          <p:cNvPr id="973" name="Google Shape;973;p90">
            <a:extLst>
              <a:ext uri="{C183D7F6-B498-43B3-948B-1728B52AA6E4}">
                <adec:decorative xmlns:adec="http://schemas.microsoft.com/office/drawing/2017/decorative" val="1"/>
              </a:ext>
            </a:extLst>
          </p:cNvPr>
          <p:cNvPicPr preferRelativeResize="0"/>
          <p:nvPr/>
        </p:nvPicPr>
        <p:blipFill rotWithShape="1">
          <a:blip r:embed="rId8">
            <a:alphaModFix/>
          </a:blip>
          <a:srcRect l="12960"/>
          <a:stretch/>
        </p:blipFill>
        <p:spPr>
          <a:xfrm rot="5400000">
            <a:off x="4292661" y="2248016"/>
            <a:ext cx="1770000" cy="1525228"/>
          </a:xfrm>
          <a:prstGeom prst="rect">
            <a:avLst/>
          </a:prstGeom>
          <a:noFill/>
          <a:ln>
            <a:noFill/>
          </a:ln>
        </p:spPr>
      </p:pic>
      <p:sp>
        <p:nvSpPr>
          <p:cNvPr id="974" name="Google Shape;974;p90"/>
          <p:cNvSpPr txBox="1"/>
          <p:nvPr/>
        </p:nvSpPr>
        <p:spPr>
          <a:xfrm>
            <a:off x="4001196" y="3841800"/>
            <a:ext cx="20562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Picture of hand air pump with valve plug attached</a:t>
            </a:r>
            <a:endParaRPr sz="1400" b="0" i="0" u="none" strike="noStrike" cap="none">
              <a:solidFill>
                <a:schemeClr val="dk1"/>
              </a:solidFill>
              <a:latin typeface="Arial"/>
              <a:ea typeface="Arial"/>
              <a:cs typeface="Arial"/>
              <a:sym typeface="Arial"/>
            </a:endParaRPr>
          </a:p>
        </p:txBody>
      </p:sp>
      <p:pic>
        <p:nvPicPr>
          <p:cNvPr id="959" name="Google Shape;959;p90">
            <a:extLst>
              <a:ext uri="{C183D7F6-B498-43B3-948B-1728B52AA6E4}">
                <adec:decorative xmlns:adec="http://schemas.microsoft.com/office/drawing/2017/decorative" val="1"/>
              </a:ext>
            </a:extLst>
          </p:cNvPr>
          <p:cNvPicPr preferRelativeResize="0"/>
          <p:nvPr/>
        </p:nvPicPr>
        <p:blipFill rotWithShape="1">
          <a:blip r:embed="rId9">
            <a:alphaModFix/>
          </a:blip>
          <a:srcRect l="33998" t="12252" r="20256" b="20353"/>
          <a:stretch/>
        </p:blipFill>
        <p:spPr>
          <a:xfrm>
            <a:off x="6684075" y="263050"/>
            <a:ext cx="1027249" cy="1566351"/>
          </a:xfrm>
          <a:prstGeom prst="rect">
            <a:avLst/>
          </a:prstGeom>
          <a:noFill/>
          <a:ln>
            <a:noFill/>
          </a:ln>
        </p:spPr>
      </p:pic>
      <p:sp>
        <p:nvSpPr>
          <p:cNvPr id="961" name="Google Shape;961;p90"/>
          <p:cNvSpPr txBox="1"/>
          <p:nvPr/>
        </p:nvSpPr>
        <p:spPr>
          <a:xfrm>
            <a:off x="7918754" y="792585"/>
            <a:ext cx="130813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Aerosol hairspray</a:t>
            </a:r>
            <a:endParaRPr sz="1400" b="0" i="0" u="none" strike="noStrike" cap="none">
              <a:solidFill>
                <a:srgbClr val="000000"/>
              </a:solidFill>
              <a:latin typeface="Arial"/>
              <a:ea typeface="Arial"/>
              <a:cs typeface="Arial"/>
              <a:sym typeface="Arial"/>
            </a:endParaRPr>
          </a:p>
        </p:txBody>
      </p:sp>
      <p:pic>
        <p:nvPicPr>
          <p:cNvPr id="957" name="Google Shape;957;p90">
            <a:extLst>
              <a:ext uri="{C183D7F6-B498-43B3-948B-1728B52AA6E4}">
                <adec:decorative xmlns:adec="http://schemas.microsoft.com/office/drawing/2017/decorative" val="1"/>
              </a:ext>
            </a:extLst>
          </p:cNvPr>
          <p:cNvPicPr preferRelativeResize="0"/>
          <p:nvPr/>
        </p:nvPicPr>
        <p:blipFill rotWithShape="1">
          <a:blip r:embed="rId10">
            <a:alphaModFix/>
          </a:blip>
          <a:srcRect l="16592" t="28284" r="9489" b="16156"/>
          <a:stretch/>
        </p:blipFill>
        <p:spPr>
          <a:xfrm>
            <a:off x="6496838" y="1877713"/>
            <a:ext cx="1474026" cy="1337848"/>
          </a:xfrm>
          <a:prstGeom prst="rect">
            <a:avLst/>
          </a:prstGeom>
          <a:noFill/>
          <a:ln>
            <a:noFill/>
          </a:ln>
        </p:spPr>
      </p:pic>
      <p:sp>
        <p:nvSpPr>
          <p:cNvPr id="964" name="Google Shape;964;p90"/>
          <p:cNvSpPr txBox="1"/>
          <p:nvPr/>
        </p:nvSpPr>
        <p:spPr>
          <a:xfrm>
            <a:off x="7918754" y="2070041"/>
            <a:ext cx="130813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Clear 1-liter plastic bottles</a:t>
            </a:r>
            <a:endParaRPr sz="1400" b="0" i="0" u="none" strike="noStrike" cap="none">
              <a:solidFill>
                <a:srgbClr val="000000"/>
              </a:solidFill>
              <a:latin typeface="Arial"/>
              <a:ea typeface="Arial"/>
              <a:cs typeface="Arial"/>
              <a:sym typeface="Arial"/>
            </a:endParaRPr>
          </a:p>
        </p:txBody>
      </p:sp>
      <p:pic>
        <p:nvPicPr>
          <p:cNvPr id="966" name="Google Shape;966;p90">
            <a:extLst>
              <a:ext uri="{C183D7F6-B498-43B3-948B-1728B52AA6E4}">
                <adec:decorative xmlns:adec="http://schemas.microsoft.com/office/drawing/2017/decorative" val="1"/>
              </a:ext>
            </a:extLst>
          </p:cNvPr>
          <p:cNvPicPr preferRelativeResize="0"/>
          <p:nvPr/>
        </p:nvPicPr>
        <p:blipFill rotWithShape="1">
          <a:blip r:embed="rId11">
            <a:alphaModFix/>
          </a:blip>
          <a:srcRect l="24095" r="17698"/>
          <a:stretch/>
        </p:blipFill>
        <p:spPr>
          <a:xfrm rot="5400000">
            <a:off x="6653565" y="3096463"/>
            <a:ext cx="1160571" cy="1495417"/>
          </a:xfrm>
          <a:prstGeom prst="rect">
            <a:avLst/>
          </a:prstGeom>
          <a:noFill/>
          <a:ln>
            <a:noFill/>
          </a:ln>
        </p:spPr>
      </p:pic>
      <p:sp>
        <p:nvSpPr>
          <p:cNvPr id="963" name="Google Shape;963;p90"/>
          <p:cNvSpPr txBox="1"/>
          <p:nvPr/>
        </p:nvSpPr>
        <p:spPr>
          <a:xfrm>
            <a:off x="7918754" y="3715922"/>
            <a:ext cx="130813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Light source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91"/>
          <p:cNvSpPr txBox="1">
            <a:spLocks noGrp="1"/>
          </p:cNvSpPr>
          <p:nvPr>
            <p:ph type="title" idx="4294967295"/>
          </p:nvPr>
        </p:nvSpPr>
        <p:spPr>
          <a:xfrm>
            <a:off x="66173" y="34199"/>
            <a:ext cx="57036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Materials and tools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981" name="Google Shape;981;p91">
            <a:extLst>
              <a:ext uri="{C183D7F6-B498-43B3-948B-1728B52AA6E4}">
                <adec:decorative xmlns:adec="http://schemas.microsoft.com/office/drawing/2017/decorative" val="1"/>
              </a:ext>
            </a:extLst>
          </p:cNvPr>
          <p:cNvPicPr preferRelativeResize="0"/>
          <p:nvPr/>
        </p:nvPicPr>
        <p:blipFill rotWithShape="1">
          <a:blip r:embed="rId3">
            <a:alphaModFix/>
          </a:blip>
          <a:srcRect l="5555" t="14679" r="16628" b="30805"/>
          <a:stretch/>
        </p:blipFill>
        <p:spPr>
          <a:xfrm>
            <a:off x="439900" y="403500"/>
            <a:ext cx="1329301" cy="1135074"/>
          </a:xfrm>
          <a:prstGeom prst="rect">
            <a:avLst/>
          </a:prstGeom>
          <a:noFill/>
          <a:ln>
            <a:noFill/>
          </a:ln>
        </p:spPr>
      </p:pic>
      <p:sp>
        <p:nvSpPr>
          <p:cNvPr id="983" name="Google Shape;983;p91"/>
          <p:cNvSpPr txBox="1"/>
          <p:nvPr/>
        </p:nvSpPr>
        <p:spPr>
          <a:xfrm>
            <a:off x="142600" y="1540203"/>
            <a:ext cx="19239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Water &amp; measurable units</a:t>
            </a:r>
            <a:endParaRPr sz="1400" b="0" i="0" u="none" strike="noStrike" cap="none">
              <a:solidFill>
                <a:srgbClr val="000000"/>
              </a:solidFill>
              <a:latin typeface="Arial"/>
              <a:ea typeface="Arial"/>
              <a:cs typeface="Arial"/>
              <a:sym typeface="Arial"/>
            </a:endParaRPr>
          </a:p>
        </p:txBody>
      </p:sp>
      <p:pic>
        <p:nvPicPr>
          <p:cNvPr id="988" name="Google Shape;988;p91">
            <a:extLst>
              <a:ext uri="{C183D7F6-B498-43B3-948B-1728B52AA6E4}">
                <adec:decorative xmlns:adec="http://schemas.microsoft.com/office/drawing/2017/decorative" val="1"/>
              </a:ext>
            </a:extLst>
          </p:cNvPr>
          <p:cNvPicPr preferRelativeResize="0"/>
          <p:nvPr/>
        </p:nvPicPr>
        <p:blipFill rotWithShape="1">
          <a:blip r:embed="rId4">
            <a:alphaModFix/>
          </a:blip>
          <a:srcRect l="12181" t="7803" b="11493"/>
          <a:stretch/>
        </p:blipFill>
        <p:spPr>
          <a:xfrm rot="5400000">
            <a:off x="164738" y="2417273"/>
            <a:ext cx="1879613" cy="1295461"/>
          </a:xfrm>
          <a:prstGeom prst="rect">
            <a:avLst/>
          </a:prstGeom>
          <a:noFill/>
          <a:ln>
            <a:noFill/>
          </a:ln>
        </p:spPr>
      </p:pic>
      <p:sp>
        <p:nvSpPr>
          <p:cNvPr id="985" name="Google Shape;985;p91"/>
          <p:cNvSpPr txBox="1"/>
          <p:nvPr/>
        </p:nvSpPr>
        <p:spPr>
          <a:xfrm>
            <a:off x="393071" y="4134140"/>
            <a:ext cx="13080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Lux meter</a:t>
            </a:r>
            <a:endParaRPr sz="1400" b="0" i="0" u="none" strike="noStrike" cap="none">
              <a:solidFill>
                <a:srgbClr val="000000"/>
              </a:solidFill>
              <a:latin typeface="Arial"/>
              <a:ea typeface="Arial"/>
              <a:cs typeface="Arial"/>
              <a:sym typeface="Arial"/>
            </a:endParaRPr>
          </a:p>
        </p:txBody>
      </p:sp>
      <p:pic>
        <p:nvPicPr>
          <p:cNvPr id="990" name="Google Shape;990;p91">
            <a:extLst>
              <a:ext uri="{C183D7F6-B498-43B3-948B-1728B52AA6E4}">
                <adec:decorative xmlns:adec="http://schemas.microsoft.com/office/drawing/2017/decorative" val="1"/>
              </a:ext>
            </a:extLst>
          </p:cNvPr>
          <p:cNvPicPr preferRelativeResize="0"/>
          <p:nvPr/>
        </p:nvPicPr>
        <p:blipFill rotWithShape="1">
          <a:blip r:embed="rId5">
            <a:alphaModFix/>
          </a:blip>
          <a:srcRect l="27076"/>
          <a:stretch/>
        </p:blipFill>
        <p:spPr>
          <a:xfrm rot="5400000">
            <a:off x="2341413" y="348286"/>
            <a:ext cx="1135075" cy="1167398"/>
          </a:xfrm>
          <a:prstGeom prst="rect">
            <a:avLst/>
          </a:prstGeom>
          <a:noFill/>
          <a:ln>
            <a:noFill/>
          </a:ln>
        </p:spPr>
      </p:pic>
      <p:sp>
        <p:nvSpPr>
          <p:cNvPr id="998" name="Google Shape;998;p91">
            <a:extLst>
              <a:ext uri="{C183D7F6-B498-43B3-948B-1728B52AA6E4}">
                <adec:decorative xmlns:adec="http://schemas.microsoft.com/office/drawing/2017/decorative" val="1"/>
              </a:ext>
            </a:extLst>
          </p:cNvPr>
          <p:cNvSpPr/>
          <p:nvPr/>
        </p:nvSpPr>
        <p:spPr>
          <a:xfrm>
            <a:off x="2066500" y="94641"/>
            <a:ext cx="1674687" cy="1674687"/>
          </a:xfrm>
          <a:prstGeom prst="mathMultiply">
            <a:avLst>
              <a:gd name="adj1" fmla="val 23520"/>
            </a:avLst>
          </a:prstGeom>
          <a:solidFill>
            <a:schemeClr val="accent2"/>
          </a:solidFill>
          <a:ln w="25400" cap="flat" cmpd="sng">
            <a:solidFill>
              <a:srgbClr val="5121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91" name="Google Shape;991;p91"/>
          <p:cNvSpPr txBox="1"/>
          <p:nvPr/>
        </p:nvSpPr>
        <p:spPr>
          <a:xfrm>
            <a:off x="1583475" y="1596813"/>
            <a:ext cx="30000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Hand air pump</a:t>
            </a:r>
            <a:endParaRPr sz="1400" b="0" i="0" u="none" strike="noStrike" cap="none">
              <a:solidFill>
                <a:srgbClr val="000000"/>
              </a:solidFill>
              <a:latin typeface="Arial"/>
              <a:ea typeface="Arial"/>
              <a:cs typeface="Arial"/>
              <a:sym typeface="Arial"/>
            </a:endParaRPr>
          </a:p>
        </p:txBody>
      </p:sp>
      <p:pic>
        <p:nvPicPr>
          <p:cNvPr id="992" name="Google Shape;992;p91">
            <a:extLst>
              <a:ext uri="{C183D7F6-B498-43B3-948B-1728B52AA6E4}">
                <adec:decorative xmlns:adec="http://schemas.microsoft.com/office/drawing/2017/decorative" val="1"/>
              </a:ext>
            </a:extLst>
          </p:cNvPr>
          <p:cNvPicPr preferRelativeResize="0"/>
          <p:nvPr/>
        </p:nvPicPr>
        <p:blipFill rotWithShape="1">
          <a:blip r:embed="rId6">
            <a:alphaModFix/>
          </a:blip>
          <a:srcRect l="11185" r="12408"/>
          <a:stretch/>
        </p:blipFill>
        <p:spPr>
          <a:xfrm rot="5400000">
            <a:off x="2262180" y="2139398"/>
            <a:ext cx="1539526" cy="1511189"/>
          </a:xfrm>
          <a:prstGeom prst="rect">
            <a:avLst/>
          </a:prstGeom>
          <a:noFill/>
          <a:ln>
            <a:noFill/>
          </a:ln>
        </p:spPr>
      </p:pic>
      <p:sp>
        <p:nvSpPr>
          <p:cNvPr id="999" name="Google Shape;999;p91">
            <a:extLst>
              <a:ext uri="{C183D7F6-B498-43B3-948B-1728B52AA6E4}">
                <adec:decorative xmlns:adec="http://schemas.microsoft.com/office/drawing/2017/decorative" val="1"/>
              </a:ext>
            </a:extLst>
          </p:cNvPr>
          <p:cNvSpPr/>
          <p:nvPr/>
        </p:nvSpPr>
        <p:spPr>
          <a:xfrm>
            <a:off x="2112136" y="2027358"/>
            <a:ext cx="1674687" cy="1674687"/>
          </a:xfrm>
          <a:prstGeom prst="mathMultiply">
            <a:avLst>
              <a:gd name="adj1" fmla="val 23520"/>
            </a:avLst>
          </a:prstGeom>
          <a:solidFill>
            <a:schemeClr val="accent2"/>
          </a:solidFill>
          <a:ln w="25400" cap="flat" cmpd="sng">
            <a:solidFill>
              <a:srgbClr val="5121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93" name="Google Shape;993;p91"/>
          <p:cNvSpPr txBox="1"/>
          <p:nvPr/>
        </p:nvSpPr>
        <p:spPr>
          <a:xfrm>
            <a:off x="2014850" y="3762050"/>
            <a:ext cx="19239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Rubber stopper &amp; valve plug</a:t>
            </a:r>
            <a:endParaRPr sz="1400" b="0" i="0" u="none" strike="noStrike" cap="none">
              <a:solidFill>
                <a:srgbClr val="000000"/>
              </a:solidFill>
              <a:latin typeface="Arial"/>
              <a:ea typeface="Arial"/>
              <a:cs typeface="Arial"/>
              <a:sym typeface="Arial"/>
            </a:endParaRPr>
          </a:p>
        </p:txBody>
      </p:sp>
      <p:pic>
        <p:nvPicPr>
          <p:cNvPr id="994" name="Google Shape;994;p91">
            <a:extLst>
              <a:ext uri="{C183D7F6-B498-43B3-948B-1728B52AA6E4}">
                <adec:decorative xmlns:adec="http://schemas.microsoft.com/office/drawing/2017/decorative" val="1"/>
              </a:ext>
            </a:extLst>
          </p:cNvPr>
          <p:cNvPicPr preferRelativeResize="0"/>
          <p:nvPr/>
        </p:nvPicPr>
        <p:blipFill rotWithShape="1">
          <a:blip r:embed="rId7">
            <a:alphaModFix/>
          </a:blip>
          <a:srcRect l="11801"/>
          <a:stretch/>
        </p:blipFill>
        <p:spPr>
          <a:xfrm>
            <a:off x="4514025" y="263062"/>
            <a:ext cx="1148674" cy="1337848"/>
          </a:xfrm>
          <a:prstGeom prst="rect">
            <a:avLst/>
          </a:prstGeom>
          <a:noFill/>
          <a:ln>
            <a:noFill/>
          </a:ln>
        </p:spPr>
      </p:pic>
      <p:sp>
        <p:nvSpPr>
          <p:cNvPr id="1001" name="Google Shape;1001;p91">
            <a:extLst>
              <a:ext uri="{C183D7F6-B498-43B3-948B-1728B52AA6E4}">
                <adec:decorative xmlns:adec="http://schemas.microsoft.com/office/drawing/2017/decorative" val="1"/>
              </a:ext>
            </a:extLst>
          </p:cNvPr>
          <p:cNvSpPr/>
          <p:nvPr/>
        </p:nvSpPr>
        <p:spPr>
          <a:xfrm>
            <a:off x="4251018" y="94640"/>
            <a:ext cx="1674687" cy="1674687"/>
          </a:xfrm>
          <a:prstGeom prst="mathMultiply">
            <a:avLst>
              <a:gd name="adj1" fmla="val 23520"/>
            </a:avLst>
          </a:prstGeom>
          <a:solidFill>
            <a:schemeClr val="accent2"/>
          </a:solidFill>
          <a:ln w="25400" cap="flat" cmpd="sng">
            <a:solidFill>
              <a:srgbClr val="5121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95" name="Google Shape;995;p91"/>
          <p:cNvSpPr txBox="1"/>
          <p:nvPr/>
        </p:nvSpPr>
        <p:spPr>
          <a:xfrm>
            <a:off x="4001196" y="1494150"/>
            <a:ext cx="19764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Picture of plug in the bottle</a:t>
            </a:r>
            <a:endParaRPr sz="1400" b="0" i="0" u="none" strike="noStrike" cap="none">
              <a:solidFill>
                <a:schemeClr val="dk1"/>
              </a:solidFill>
              <a:latin typeface="Arial"/>
              <a:ea typeface="Arial"/>
              <a:cs typeface="Arial"/>
              <a:sym typeface="Arial"/>
            </a:endParaRPr>
          </a:p>
        </p:txBody>
      </p:sp>
      <p:pic>
        <p:nvPicPr>
          <p:cNvPr id="996" name="Google Shape;996;p91">
            <a:extLst>
              <a:ext uri="{C183D7F6-B498-43B3-948B-1728B52AA6E4}">
                <adec:decorative xmlns:adec="http://schemas.microsoft.com/office/drawing/2017/decorative" val="1"/>
              </a:ext>
            </a:extLst>
          </p:cNvPr>
          <p:cNvPicPr preferRelativeResize="0"/>
          <p:nvPr/>
        </p:nvPicPr>
        <p:blipFill rotWithShape="1">
          <a:blip r:embed="rId8">
            <a:alphaModFix/>
          </a:blip>
          <a:srcRect l="12960"/>
          <a:stretch/>
        </p:blipFill>
        <p:spPr>
          <a:xfrm rot="5400000">
            <a:off x="4292661" y="2248016"/>
            <a:ext cx="1770000" cy="1525228"/>
          </a:xfrm>
          <a:prstGeom prst="rect">
            <a:avLst/>
          </a:prstGeom>
          <a:noFill/>
          <a:ln>
            <a:noFill/>
          </a:ln>
        </p:spPr>
      </p:pic>
      <p:sp>
        <p:nvSpPr>
          <p:cNvPr id="1000" name="Google Shape;1000;p91">
            <a:extLst>
              <a:ext uri="{C183D7F6-B498-43B3-948B-1728B52AA6E4}">
                <adec:decorative xmlns:adec="http://schemas.microsoft.com/office/drawing/2017/decorative" val="1"/>
              </a:ext>
            </a:extLst>
          </p:cNvPr>
          <p:cNvSpPr/>
          <p:nvPr/>
        </p:nvSpPr>
        <p:spPr>
          <a:xfrm>
            <a:off x="4274819" y="2081671"/>
            <a:ext cx="1674687" cy="1674687"/>
          </a:xfrm>
          <a:prstGeom prst="mathMultiply">
            <a:avLst>
              <a:gd name="adj1" fmla="val 23520"/>
            </a:avLst>
          </a:prstGeom>
          <a:solidFill>
            <a:schemeClr val="accent2"/>
          </a:solidFill>
          <a:ln w="25400" cap="flat" cmpd="sng">
            <a:solidFill>
              <a:srgbClr val="5121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97" name="Google Shape;997;p91"/>
          <p:cNvSpPr txBox="1"/>
          <p:nvPr/>
        </p:nvSpPr>
        <p:spPr>
          <a:xfrm>
            <a:off x="4001196" y="3841800"/>
            <a:ext cx="20562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Picture of hand air pump with valve plug attached</a:t>
            </a:r>
            <a:endParaRPr sz="1400" b="0" i="0" u="none" strike="noStrike" cap="none">
              <a:solidFill>
                <a:schemeClr val="dk1"/>
              </a:solidFill>
              <a:latin typeface="Arial"/>
              <a:ea typeface="Arial"/>
              <a:cs typeface="Arial"/>
              <a:sym typeface="Arial"/>
            </a:endParaRPr>
          </a:p>
        </p:txBody>
      </p:sp>
      <p:pic>
        <p:nvPicPr>
          <p:cNvPr id="982" name="Google Shape;982;p91">
            <a:extLst>
              <a:ext uri="{C183D7F6-B498-43B3-948B-1728B52AA6E4}">
                <adec:decorative xmlns:adec="http://schemas.microsoft.com/office/drawing/2017/decorative" val="1"/>
              </a:ext>
            </a:extLst>
          </p:cNvPr>
          <p:cNvPicPr preferRelativeResize="0"/>
          <p:nvPr/>
        </p:nvPicPr>
        <p:blipFill rotWithShape="1">
          <a:blip r:embed="rId9">
            <a:alphaModFix/>
          </a:blip>
          <a:srcRect l="33998" t="12252" r="20256" b="20353"/>
          <a:stretch/>
        </p:blipFill>
        <p:spPr>
          <a:xfrm>
            <a:off x="6684075" y="263050"/>
            <a:ext cx="1027249" cy="1566351"/>
          </a:xfrm>
          <a:prstGeom prst="rect">
            <a:avLst/>
          </a:prstGeom>
          <a:noFill/>
          <a:ln>
            <a:noFill/>
          </a:ln>
        </p:spPr>
      </p:pic>
      <p:sp>
        <p:nvSpPr>
          <p:cNvPr id="984" name="Google Shape;984;p91"/>
          <p:cNvSpPr txBox="1"/>
          <p:nvPr/>
        </p:nvSpPr>
        <p:spPr>
          <a:xfrm>
            <a:off x="7918754" y="792585"/>
            <a:ext cx="130813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Aerosol hairspray</a:t>
            </a:r>
            <a:endParaRPr sz="1400" b="0" i="0" u="none" strike="noStrike" cap="none">
              <a:solidFill>
                <a:srgbClr val="000000"/>
              </a:solidFill>
              <a:latin typeface="Arial"/>
              <a:ea typeface="Arial"/>
              <a:cs typeface="Arial"/>
              <a:sym typeface="Arial"/>
            </a:endParaRPr>
          </a:p>
        </p:txBody>
      </p:sp>
      <p:pic>
        <p:nvPicPr>
          <p:cNvPr id="980" name="Google Shape;980;p91">
            <a:extLst>
              <a:ext uri="{C183D7F6-B498-43B3-948B-1728B52AA6E4}">
                <adec:decorative xmlns:adec="http://schemas.microsoft.com/office/drawing/2017/decorative" val="1"/>
              </a:ext>
            </a:extLst>
          </p:cNvPr>
          <p:cNvPicPr preferRelativeResize="0"/>
          <p:nvPr/>
        </p:nvPicPr>
        <p:blipFill rotWithShape="1">
          <a:blip r:embed="rId10">
            <a:alphaModFix/>
          </a:blip>
          <a:srcRect l="16592" t="28284" r="9489" b="16156"/>
          <a:stretch/>
        </p:blipFill>
        <p:spPr>
          <a:xfrm>
            <a:off x="6496838" y="1877713"/>
            <a:ext cx="1474026" cy="1337848"/>
          </a:xfrm>
          <a:prstGeom prst="rect">
            <a:avLst/>
          </a:prstGeom>
          <a:noFill/>
          <a:ln>
            <a:noFill/>
          </a:ln>
        </p:spPr>
      </p:pic>
      <p:sp>
        <p:nvSpPr>
          <p:cNvPr id="987" name="Google Shape;987;p91"/>
          <p:cNvSpPr txBox="1"/>
          <p:nvPr/>
        </p:nvSpPr>
        <p:spPr>
          <a:xfrm>
            <a:off x="7918754" y="2070041"/>
            <a:ext cx="130813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Clear 1-liter plastic bottles</a:t>
            </a:r>
            <a:endParaRPr sz="1400" b="0" i="0" u="none" strike="noStrike" cap="none">
              <a:solidFill>
                <a:srgbClr val="000000"/>
              </a:solidFill>
              <a:latin typeface="Arial"/>
              <a:ea typeface="Arial"/>
              <a:cs typeface="Arial"/>
              <a:sym typeface="Arial"/>
            </a:endParaRPr>
          </a:p>
        </p:txBody>
      </p:sp>
      <p:pic>
        <p:nvPicPr>
          <p:cNvPr id="989" name="Google Shape;989;p91">
            <a:extLst>
              <a:ext uri="{C183D7F6-B498-43B3-948B-1728B52AA6E4}">
                <adec:decorative xmlns:adec="http://schemas.microsoft.com/office/drawing/2017/decorative" val="1"/>
              </a:ext>
            </a:extLst>
          </p:cNvPr>
          <p:cNvPicPr preferRelativeResize="0"/>
          <p:nvPr/>
        </p:nvPicPr>
        <p:blipFill rotWithShape="1">
          <a:blip r:embed="rId11">
            <a:alphaModFix/>
          </a:blip>
          <a:srcRect l="24095" r="17698"/>
          <a:stretch/>
        </p:blipFill>
        <p:spPr>
          <a:xfrm rot="5400000">
            <a:off x="6653565" y="3096463"/>
            <a:ext cx="1160571" cy="1495417"/>
          </a:xfrm>
          <a:prstGeom prst="rect">
            <a:avLst/>
          </a:prstGeom>
          <a:noFill/>
          <a:ln>
            <a:noFill/>
          </a:ln>
        </p:spPr>
      </p:pic>
      <p:sp>
        <p:nvSpPr>
          <p:cNvPr id="986" name="Google Shape;986;p91"/>
          <p:cNvSpPr txBox="1"/>
          <p:nvPr/>
        </p:nvSpPr>
        <p:spPr>
          <a:xfrm>
            <a:off x="7918754" y="3715922"/>
            <a:ext cx="130813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Light source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92"/>
          <p:cNvSpPr txBox="1">
            <a:spLocks noGrp="1"/>
          </p:cNvSpPr>
          <p:nvPr>
            <p:ph type="title" idx="4294967295"/>
          </p:nvPr>
        </p:nvSpPr>
        <p:spPr>
          <a:xfrm>
            <a:off x="66174" y="34200"/>
            <a:ext cx="57036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Materials and tools (3)</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7" name="Google Shape;1007;p92"/>
          <p:cNvSpPr txBox="1"/>
          <p:nvPr/>
        </p:nvSpPr>
        <p:spPr>
          <a:xfrm>
            <a:off x="558031" y="604424"/>
            <a:ext cx="23205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OR:</a:t>
            </a:r>
            <a:endParaRPr sz="1600" b="0" i="0" u="none" strike="noStrike" cap="none">
              <a:solidFill>
                <a:srgbClr val="690304"/>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“Fizz Keeper”</a:t>
            </a:r>
            <a:endParaRPr sz="1400" b="0" i="0" u="none" strike="noStrike" cap="none">
              <a:solidFill>
                <a:srgbClr val="000000"/>
              </a:solidFill>
              <a:latin typeface="Arial"/>
              <a:ea typeface="Arial"/>
              <a:cs typeface="Arial"/>
              <a:sym typeface="Arial"/>
            </a:endParaRPr>
          </a:p>
        </p:txBody>
      </p:sp>
      <p:sp>
        <p:nvSpPr>
          <p:cNvPr id="1008" name="Google Shape;1008;p92"/>
          <p:cNvSpPr txBox="1"/>
          <p:nvPr/>
        </p:nvSpPr>
        <p:spPr>
          <a:xfrm>
            <a:off x="5699294" y="2094348"/>
            <a:ext cx="13080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Picture of fizz keeper on the bottle</a:t>
            </a:r>
            <a:endParaRPr sz="1400" b="0" i="0" u="none" strike="noStrike" cap="none">
              <a:solidFill>
                <a:srgbClr val="000000"/>
              </a:solidFill>
              <a:latin typeface="Arial"/>
              <a:ea typeface="Arial"/>
              <a:cs typeface="Arial"/>
              <a:sym typeface="Arial"/>
            </a:endParaRPr>
          </a:p>
        </p:txBody>
      </p:sp>
      <p:pic>
        <p:nvPicPr>
          <p:cNvPr id="1009" name="Google Shape;1009;p92">
            <a:extLst>
              <a:ext uri="{C183D7F6-B498-43B3-948B-1728B52AA6E4}">
                <adec:decorative xmlns:adec="http://schemas.microsoft.com/office/drawing/2017/decorative" val="1"/>
              </a:ext>
            </a:extLst>
          </p:cNvPr>
          <p:cNvPicPr preferRelativeResize="0"/>
          <p:nvPr/>
        </p:nvPicPr>
        <p:blipFill rotWithShape="1">
          <a:blip r:embed="rId3">
            <a:alphaModFix/>
          </a:blip>
          <a:srcRect l="28726" t="14390" r="35663"/>
          <a:stretch/>
        </p:blipFill>
        <p:spPr>
          <a:xfrm>
            <a:off x="4240000" y="508550"/>
            <a:ext cx="1251773" cy="4126399"/>
          </a:xfrm>
          <a:prstGeom prst="rect">
            <a:avLst/>
          </a:prstGeom>
          <a:noFill/>
          <a:ln>
            <a:noFill/>
          </a:ln>
        </p:spPr>
      </p:pic>
      <p:pic>
        <p:nvPicPr>
          <p:cNvPr id="1010" name="Google Shape;1010;p92">
            <a:extLst>
              <a:ext uri="{C183D7F6-B498-43B3-948B-1728B52AA6E4}">
                <adec:decorative xmlns:adec="http://schemas.microsoft.com/office/drawing/2017/decorative" val="1"/>
              </a:ext>
            </a:extLst>
          </p:cNvPr>
          <p:cNvPicPr preferRelativeResize="0"/>
          <p:nvPr/>
        </p:nvPicPr>
        <p:blipFill rotWithShape="1">
          <a:blip r:embed="rId4">
            <a:alphaModFix/>
          </a:blip>
          <a:srcRect l="15927" t="5596" r="8296" b="14113"/>
          <a:stretch/>
        </p:blipFill>
        <p:spPr>
          <a:xfrm rot="5400000">
            <a:off x="1082551" y="1443326"/>
            <a:ext cx="2639899" cy="24724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2" name="Title 1">
            <a:extLst>
              <a:ext uri="{FF2B5EF4-FFF2-40B4-BE49-F238E27FC236}">
                <a16:creationId xmlns:a16="http://schemas.microsoft.com/office/drawing/2014/main" id="{44E404A8-3C39-09A0-D527-45E1DA2B620A}"/>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Climate change evidence</a:t>
            </a:r>
          </a:p>
        </p:txBody>
      </p:sp>
      <p:sp>
        <p:nvSpPr>
          <p:cNvPr id="137" name="Google Shape;137;p11"/>
          <p:cNvSpPr txBox="1"/>
          <p:nvPr/>
        </p:nvSpPr>
        <p:spPr>
          <a:xfrm>
            <a:off x="66174" y="66174"/>
            <a:ext cx="3880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Evidence of Climate Change</a:t>
            </a:r>
            <a:endParaRPr sz="1400" b="0" i="0" u="none" strike="noStrike" cap="none">
              <a:solidFill>
                <a:srgbClr val="000000"/>
              </a:solidFill>
              <a:latin typeface="Arial"/>
              <a:ea typeface="Arial"/>
              <a:cs typeface="Arial"/>
              <a:sym typeface="Arial"/>
            </a:endParaRPr>
          </a:p>
        </p:txBody>
      </p:sp>
      <p:pic>
        <p:nvPicPr>
          <p:cNvPr id="138" name="Google Shape;138;p11" descr="Evidence of climate change"/>
          <p:cNvPicPr preferRelativeResize="0"/>
          <p:nvPr/>
        </p:nvPicPr>
        <p:blipFill rotWithShape="1">
          <a:blip r:embed="rId3">
            <a:alphaModFix/>
          </a:blip>
          <a:srcRect/>
          <a:stretch/>
        </p:blipFill>
        <p:spPr>
          <a:xfrm>
            <a:off x="1100546" y="431020"/>
            <a:ext cx="6942906" cy="4281459"/>
          </a:xfrm>
          <a:prstGeom prst="rect">
            <a:avLst/>
          </a:prstGeom>
          <a:noFill/>
          <a:ln>
            <a:noFill/>
          </a:ln>
        </p:spPr>
      </p:pic>
      <p:sp>
        <p:nvSpPr>
          <p:cNvPr id="139" name="Google Shape;139;p11"/>
          <p:cNvSpPr txBox="1"/>
          <p:nvPr/>
        </p:nvSpPr>
        <p:spPr>
          <a:xfrm>
            <a:off x="8043454" y="3837555"/>
            <a:ext cx="9324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4</a:t>
            </a:r>
            <a:r>
              <a:rPr lang="en-US" sz="900" b="0" i="0" u="none" strike="noStrike" cap="none" baseline="30000">
                <a:solidFill>
                  <a:schemeClr val="dk1"/>
                </a:solidFill>
                <a:latin typeface="Arial"/>
                <a:ea typeface="Arial"/>
                <a:cs typeface="Arial"/>
                <a:sym typeface="Arial"/>
              </a:rPr>
              <a:t>th</a:t>
            </a:r>
            <a:r>
              <a:rPr lang="en-US" sz="900" b="0" i="0" u="none" strike="noStrike" cap="none">
                <a:solidFill>
                  <a:schemeClr val="dk1"/>
                </a:solidFill>
                <a:latin typeface="Arial"/>
                <a:ea typeface="Arial"/>
                <a:cs typeface="Arial"/>
                <a:sym typeface="Arial"/>
              </a:rPr>
              <a:t> National Climate Assessment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(5</a:t>
            </a:r>
            <a:r>
              <a:rPr lang="en-US" sz="900" b="0" i="0" u="none" strike="noStrike" cap="none" baseline="30000">
                <a:solidFill>
                  <a:schemeClr val="dk1"/>
                </a:solidFill>
                <a:latin typeface="Arial"/>
                <a:ea typeface="Arial"/>
                <a:cs typeface="Arial"/>
                <a:sym typeface="Arial"/>
              </a:rPr>
              <a:t>th</a:t>
            </a:r>
            <a:r>
              <a:rPr lang="en-US" sz="900" b="0" i="0" u="none" strike="noStrike" cap="none">
                <a:solidFill>
                  <a:schemeClr val="dk1"/>
                </a:solidFill>
                <a:latin typeface="Arial"/>
                <a:ea typeface="Arial"/>
                <a:cs typeface="Arial"/>
                <a:sym typeface="Arial"/>
              </a:rPr>
              <a:t> NCA came out last year)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93"/>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Setting up apparatus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018" name="Google Shape;1018;p9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5400000">
            <a:off x="-500504" y="935985"/>
            <a:ext cx="4302249" cy="3226687"/>
          </a:xfrm>
          <a:prstGeom prst="rect">
            <a:avLst/>
          </a:prstGeom>
          <a:noFill/>
          <a:ln>
            <a:noFill/>
          </a:ln>
        </p:spPr>
      </p:pic>
      <p:pic>
        <p:nvPicPr>
          <p:cNvPr id="1019" name="Google Shape;1019;p9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5400000">
            <a:off x="2761229" y="935985"/>
            <a:ext cx="4302250" cy="3226687"/>
          </a:xfrm>
          <a:prstGeom prst="rect">
            <a:avLst/>
          </a:prstGeom>
          <a:noFill/>
          <a:ln>
            <a:noFill/>
          </a:ln>
        </p:spPr>
      </p:pic>
      <p:sp>
        <p:nvSpPr>
          <p:cNvPr id="1021" name="Google Shape;1021;p93"/>
          <p:cNvSpPr txBox="1"/>
          <p:nvPr/>
        </p:nvSpPr>
        <p:spPr>
          <a:xfrm>
            <a:off x="6663889" y="788784"/>
            <a:ext cx="2366599"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690304"/>
                </a:solidFill>
                <a:latin typeface="Arial"/>
                <a:ea typeface="Arial"/>
                <a:cs typeface="Arial"/>
                <a:sym typeface="Arial"/>
              </a:rPr>
              <a:t>15 by 15 by 15 set up</a:t>
            </a:r>
            <a:endParaRPr sz="1400" b="0" i="0" u="none" strike="noStrike" cap="none">
              <a:solidFill>
                <a:srgbClr val="000000"/>
              </a:solidFill>
              <a:latin typeface="Arial"/>
              <a:ea typeface="Arial"/>
              <a:cs typeface="Arial"/>
              <a:sym typeface="Arial"/>
            </a:endParaRPr>
          </a:p>
        </p:txBody>
      </p:sp>
      <p:sp>
        <p:nvSpPr>
          <p:cNvPr id="1020" name="Google Shape;1020;p93"/>
          <p:cNvSpPr txBox="1"/>
          <p:nvPr/>
        </p:nvSpPr>
        <p:spPr>
          <a:xfrm>
            <a:off x="6663889" y="1234823"/>
            <a:ext cx="23667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Set the flashlight 15 cm above surface</a:t>
            </a:r>
            <a:endParaRPr sz="1400" b="0" i="0" u="none" strike="noStrike" cap="none">
              <a:solidFill>
                <a:srgbClr val="000000"/>
              </a:solidFill>
              <a:latin typeface="Arial"/>
              <a:ea typeface="Arial"/>
              <a:cs typeface="Arial"/>
              <a:sym typeface="Arial"/>
            </a:endParaRPr>
          </a:p>
        </p:txBody>
      </p:sp>
      <p:sp>
        <p:nvSpPr>
          <p:cNvPr id="1016" name="Google Shape;1016;p93"/>
          <p:cNvSpPr txBox="1"/>
          <p:nvPr/>
        </p:nvSpPr>
        <p:spPr>
          <a:xfrm>
            <a:off x="6616550" y="2070699"/>
            <a:ext cx="2366599"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Set the lux meter 15 cm in front of light source, point sensor at the middle of the bottle</a:t>
            </a:r>
            <a:endParaRPr sz="1400" b="0" i="0" u="none" strike="noStrike" cap="none">
              <a:solidFill>
                <a:srgbClr val="000000"/>
              </a:solidFill>
              <a:latin typeface="Arial"/>
              <a:ea typeface="Arial"/>
              <a:cs typeface="Arial"/>
              <a:sym typeface="Arial"/>
            </a:endParaRPr>
          </a:p>
        </p:txBody>
      </p:sp>
      <p:sp>
        <p:nvSpPr>
          <p:cNvPr id="1017" name="Google Shape;1017;p93"/>
          <p:cNvSpPr txBox="1"/>
          <p:nvPr/>
        </p:nvSpPr>
        <p:spPr>
          <a:xfrm>
            <a:off x="6663889" y="3399018"/>
            <a:ext cx="23667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Set the plastic bottle 15 cm in front of the lux meter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94"/>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Experiment One: Low-Aerosol Environment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7" name="Google Shape;1027;p94"/>
          <p:cNvSpPr txBox="1"/>
          <p:nvPr/>
        </p:nvSpPr>
        <p:spPr>
          <a:xfrm>
            <a:off x="66175" y="520025"/>
            <a:ext cx="8914539" cy="470894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690304"/>
              </a:buClr>
              <a:buSzPts val="2000"/>
              <a:buFont typeface="Arial"/>
              <a:buAutoNum type="arabicPeriod"/>
            </a:pPr>
            <a:r>
              <a:rPr lang="en-US" sz="2000" b="0" i="0" u="none" strike="noStrike" cap="none">
                <a:solidFill>
                  <a:srgbClr val="690304"/>
                </a:solidFill>
                <a:latin typeface="Calibri"/>
                <a:ea typeface="Calibri"/>
                <a:cs typeface="Calibri"/>
                <a:sym typeface="Calibri"/>
              </a:rPr>
              <a:t>Add 20 ml water to the bottle. Swish around to cover inner surface.</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690304"/>
              </a:buClr>
              <a:buSzPts val="2000"/>
              <a:buFont typeface="Arial"/>
              <a:buAutoNum type="arabicPeriod"/>
            </a:pPr>
            <a:r>
              <a:rPr lang="en-US" sz="2000" b="1" i="0" u="none" strike="noStrike" cap="none">
                <a:solidFill>
                  <a:srgbClr val="690304"/>
                </a:solidFill>
                <a:latin typeface="Calibri"/>
                <a:ea typeface="Calibri"/>
                <a:cs typeface="Calibri"/>
                <a:sym typeface="Calibri"/>
              </a:rPr>
              <a:t>Spray 3 times </a:t>
            </a:r>
            <a:r>
              <a:rPr lang="en-US" sz="2000" b="0" i="0" u="none" strike="noStrike" cap="none">
                <a:solidFill>
                  <a:srgbClr val="690304"/>
                </a:solidFill>
                <a:latin typeface="Calibri"/>
                <a:ea typeface="Calibri"/>
                <a:cs typeface="Calibri"/>
                <a:sym typeface="Calibri"/>
              </a:rPr>
              <a:t>with the aerosol hairspray into the bottle (Wear a mask).</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690304"/>
              </a:buClr>
              <a:buSzPts val="2000"/>
              <a:buFont typeface="Arial"/>
              <a:buAutoNum type="arabicPeriod"/>
            </a:pPr>
            <a:r>
              <a:rPr lang="en-US" sz="2000" b="0" i="0" u="none" strike="noStrike" cap="none">
                <a:solidFill>
                  <a:srgbClr val="690304"/>
                </a:solidFill>
                <a:latin typeface="Calibri"/>
                <a:ea typeface="Calibri"/>
                <a:cs typeface="Calibri"/>
                <a:sym typeface="Calibri"/>
              </a:rPr>
              <a:t>Quickly cap with the rubber stopper and valve plug.</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690304"/>
              </a:buClr>
              <a:buSzPts val="2000"/>
              <a:buFont typeface="Arial"/>
              <a:buAutoNum type="arabicPeriod"/>
            </a:pPr>
            <a:r>
              <a:rPr lang="en-US" sz="2000" b="0" i="0" u="none" strike="noStrike" cap="none">
                <a:solidFill>
                  <a:srgbClr val="690304"/>
                </a:solidFill>
                <a:latin typeface="Calibri"/>
                <a:ea typeface="Calibri"/>
                <a:cs typeface="Calibri"/>
                <a:sym typeface="Calibri"/>
              </a:rPr>
              <a:t>Use the air pump 15x (CAUTION – Do not over pressurize). </a:t>
            </a:r>
            <a:r>
              <a:rPr lang="en-US" sz="2000" b="1" i="0" u="sng" strike="noStrike" cap="none">
                <a:solidFill>
                  <a:srgbClr val="690304"/>
                </a:solidFill>
                <a:latin typeface="Calibri"/>
                <a:ea typeface="Calibri"/>
                <a:cs typeface="Calibri"/>
                <a:sym typeface="Calibri"/>
              </a:rPr>
              <a:t>OR:</a:t>
            </a:r>
            <a:r>
              <a:rPr lang="en-US" sz="2000" b="0" i="0" u="none" strike="noStrike" cap="none">
                <a:solidFill>
                  <a:srgbClr val="690304"/>
                </a:solidFill>
                <a:latin typeface="Calibri"/>
                <a:ea typeface="Calibri"/>
                <a:cs typeface="Calibri"/>
                <a:sym typeface="Calibri"/>
              </a:rPr>
              <a:t> Use the “Fizz Keeper” and squeeze air into the bottle until you can not add any more air.</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690304"/>
              </a:buClr>
              <a:buSzPts val="2000"/>
              <a:buFont typeface="Arial"/>
              <a:buAutoNum type="arabicPeriod"/>
            </a:pPr>
            <a:r>
              <a:rPr lang="en-US" sz="2000" b="0" i="0" u="none" strike="noStrike" cap="none">
                <a:solidFill>
                  <a:srgbClr val="690304"/>
                </a:solidFill>
                <a:latin typeface="Calibri"/>
                <a:ea typeface="Calibri"/>
                <a:cs typeface="Calibri"/>
                <a:sym typeface="Calibri"/>
              </a:rPr>
              <a:t>Immediately pull out the stopper or open the “Fizz Keeper” (make sure bottle remains 15 cm from lux meter).</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690304"/>
              </a:buClr>
              <a:buSzPts val="2000"/>
              <a:buFont typeface="Arial"/>
              <a:buAutoNum type="arabicPeriod"/>
            </a:pPr>
            <a:r>
              <a:rPr lang="en-US" sz="2000" b="0" i="0" u="none" strike="noStrike" cap="none">
                <a:solidFill>
                  <a:srgbClr val="690304"/>
                </a:solidFill>
                <a:latin typeface="Calibri"/>
                <a:ea typeface="Calibri"/>
                <a:cs typeface="Calibri"/>
                <a:sym typeface="Calibri"/>
              </a:rPr>
              <a:t>And …. </a:t>
            </a:r>
            <a:endParaRPr sz="1400" b="0" i="0" u="none" strike="noStrike" cap="none">
              <a:solidFill>
                <a:srgbClr val="000000"/>
              </a:solidFill>
              <a:latin typeface="Arial"/>
              <a:ea typeface="Arial"/>
              <a:cs typeface="Arial"/>
              <a:sym typeface="Arial"/>
            </a:endParaRPr>
          </a:p>
          <a:p>
            <a:pPr marL="342900" marR="0" lvl="0" indent="-215900" algn="l" rtl="0">
              <a:lnSpc>
                <a:spcPct val="150000"/>
              </a:lnSpc>
              <a:spcBef>
                <a:spcPts val="0"/>
              </a:spcBef>
              <a:spcAft>
                <a:spcPts val="0"/>
              </a:spcAft>
              <a:buClr>
                <a:schemeClr val="dk1"/>
              </a:buClr>
              <a:buSzPts val="2000"/>
              <a:buFont typeface="Arial"/>
              <a:buNone/>
            </a:pPr>
            <a:endParaRPr sz="2000" b="0" i="0" u="none" strike="noStrike" cap="none">
              <a:solidFill>
                <a:srgbClr val="690304"/>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US" sz="2000" b="0" i="0" u="none" strike="noStrike" cap="none">
                <a:solidFill>
                  <a:srgbClr val="690304"/>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95"/>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Experiment One: Low-Aerosol Environment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3" name="Google Shape;1033;p95"/>
          <p:cNvSpPr txBox="1"/>
          <p:nvPr/>
        </p:nvSpPr>
        <p:spPr>
          <a:xfrm>
            <a:off x="140191" y="332659"/>
            <a:ext cx="9003810" cy="286228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690304"/>
              </a:buClr>
              <a:buSzPts val="2000"/>
              <a:buFont typeface="Calibri"/>
              <a:buNone/>
            </a:pPr>
            <a:r>
              <a:rPr lang="en-US" sz="2000" b="0" i="0" u="none" strike="noStrike" cap="none">
                <a:solidFill>
                  <a:srgbClr val="690304"/>
                </a:solidFill>
                <a:latin typeface="Calibri"/>
                <a:ea typeface="Calibri"/>
                <a:cs typeface="Calibri"/>
                <a:sym typeface="Calibri"/>
              </a:rPr>
              <a:t>… Clouds!</a:t>
            </a:r>
            <a:endParaRPr sz="1400" b="0" i="0" u="none" strike="noStrike" cap="none">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rgbClr val="690304"/>
              </a:buClr>
              <a:buSzPts val="2000"/>
              <a:buFont typeface="Arial"/>
              <a:buAutoNum type="arabicPeriod" startAt="7"/>
            </a:pPr>
            <a:r>
              <a:rPr lang="en-US" sz="2000" b="0" i="0" u="none" strike="noStrike" cap="none">
                <a:solidFill>
                  <a:srgbClr val="690304"/>
                </a:solidFill>
                <a:latin typeface="Calibri"/>
                <a:ea typeface="Calibri"/>
                <a:cs typeface="Calibri"/>
                <a:sym typeface="Calibri"/>
              </a:rPr>
              <a:t>Capture the lux meter reading ASAP and record the value.</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690304"/>
              </a:buClr>
              <a:buSzPts val="2000"/>
              <a:buFont typeface="Arial"/>
              <a:buAutoNum type="arabicPeriod" startAt="7"/>
            </a:pPr>
            <a:r>
              <a:rPr lang="en-US" sz="2000" b="0" i="0" u="none" strike="noStrike" cap="none">
                <a:solidFill>
                  <a:srgbClr val="690304"/>
                </a:solidFill>
                <a:latin typeface="Calibri"/>
                <a:ea typeface="Calibri"/>
                <a:cs typeface="Calibri"/>
                <a:sym typeface="Calibri"/>
              </a:rPr>
              <a:t>Wait until the cloud fully dissipates (1-2 minutes), record the lux meter reading</a:t>
            </a:r>
            <a:endParaRPr sz="2000" b="0" i="0" u="none" strike="noStrike" cap="none">
              <a:solidFill>
                <a:srgbClr val="690304"/>
              </a:solidFill>
              <a:latin typeface="Calibri"/>
              <a:ea typeface="Calibri"/>
              <a:cs typeface="Calibri"/>
              <a:sym typeface="Calibri"/>
            </a:endParaRPr>
          </a:p>
          <a:p>
            <a:pPr marL="342900" marR="0" lvl="0" indent="-342900" algn="l" rtl="0">
              <a:lnSpc>
                <a:spcPct val="150000"/>
              </a:lnSpc>
              <a:spcBef>
                <a:spcPts val="0"/>
              </a:spcBef>
              <a:spcAft>
                <a:spcPts val="0"/>
              </a:spcAft>
              <a:buClr>
                <a:srgbClr val="690304"/>
              </a:buClr>
              <a:buSzPts val="2000"/>
              <a:buFont typeface="Arial"/>
              <a:buAutoNum type="arabicPeriod" startAt="7"/>
            </a:pPr>
            <a:r>
              <a:rPr lang="en-US" sz="2000" b="0" i="0" u="none" strike="noStrike" cap="none">
                <a:solidFill>
                  <a:srgbClr val="690304"/>
                </a:solidFill>
                <a:latin typeface="Calibri"/>
                <a:ea typeface="Calibri"/>
                <a:cs typeface="Calibri"/>
                <a:sym typeface="Calibri"/>
              </a:rPr>
              <a:t>Repeat Experiment One for at least 4 trials (up to 10).</a:t>
            </a:r>
            <a:endParaRPr sz="1400" b="0" i="0" u="none" strike="noStrike" cap="none">
              <a:solidFill>
                <a:srgbClr val="000000"/>
              </a:solidFill>
              <a:latin typeface="Arial"/>
              <a:ea typeface="Arial"/>
              <a:cs typeface="Arial"/>
              <a:sym typeface="Arial"/>
            </a:endParaRPr>
          </a:p>
          <a:p>
            <a:pPr marL="342900" marR="0" lvl="0" indent="-215900" algn="l" rtl="0">
              <a:lnSpc>
                <a:spcPct val="150000"/>
              </a:lnSpc>
              <a:spcBef>
                <a:spcPts val="0"/>
              </a:spcBef>
              <a:spcAft>
                <a:spcPts val="0"/>
              </a:spcAft>
              <a:buClr>
                <a:schemeClr val="dk1"/>
              </a:buClr>
              <a:buSzPts val="2000"/>
              <a:buFont typeface="Arial"/>
              <a:buNone/>
            </a:pPr>
            <a:endParaRPr sz="2000" b="0" i="0" u="none" strike="noStrike" cap="none">
              <a:solidFill>
                <a:srgbClr val="690304"/>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US" sz="2000" b="0" i="0" u="none" strike="noStrike" cap="none">
                <a:solidFill>
                  <a:srgbClr val="690304"/>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034" name="Google Shape;1034;p9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20699" y="2338251"/>
            <a:ext cx="2212807" cy="2240280"/>
          </a:xfrm>
          <a:prstGeom prst="rect">
            <a:avLst/>
          </a:prstGeom>
          <a:noFill/>
          <a:ln>
            <a:noFill/>
          </a:ln>
        </p:spPr>
      </p:pic>
      <p:pic>
        <p:nvPicPr>
          <p:cNvPr id="1035" name="Google Shape;1035;p95">
            <a:extLst>
              <a:ext uri="{C183D7F6-B498-43B3-948B-1728B52AA6E4}">
                <adec:decorative xmlns:adec="http://schemas.microsoft.com/office/drawing/2017/decorative" val="1"/>
              </a:ext>
            </a:extLst>
          </p:cNvPr>
          <p:cNvPicPr preferRelativeResize="0"/>
          <p:nvPr/>
        </p:nvPicPr>
        <p:blipFill rotWithShape="1">
          <a:blip r:embed="rId4">
            <a:alphaModFix/>
          </a:blip>
          <a:srcRect t="33819"/>
          <a:stretch/>
        </p:blipFill>
        <p:spPr>
          <a:xfrm>
            <a:off x="3017978" y="2338252"/>
            <a:ext cx="2925763" cy="2240280"/>
          </a:xfrm>
          <a:prstGeom prst="rect">
            <a:avLst/>
          </a:prstGeom>
          <a:noFill/>
          <a:ln>
            <a:noFill/>
          </a:ln>
        </p:spPr>
      </p:pic>
      <p:pic>
        <p:nvPicPr>
          <p:cNvPr id="1036" name="Google Shape;1036;p95">
            <a:extLst>
              <a:ext uri="{C183D7F6-B498-43B3-948B-1728B52AA6E4}">
                <adec:decorative xmlns:adec="http://schemas.microsoft.com/office/drawing/2017/decorative" val="1"/>
              </a:ext>
            </a:extLst>
          </p:cNvPr>
          <p:cNvPicPr preferRelativeResize="0"/>
          <p:nvPr/>
        </p:nvPicPr>
        <p:blipFill rotWithShape="1">
          <a:blip r:embed="rId5">
            <a:alphaModFix/>
          </a:blip>
          <a:srcRect t="24781"/>
          <a:stretch/>
        </p:blipFill>
        <p:spPr>
          <a:xfrm>
            <a:off x="6228213" y="2338251"/>
            <a:ext cx="2775597" cy="224028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5" name="Google Shape;1045;p96"/>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Record Data</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2" name="Google Shape;1042;p96"/>
          <p:cNvSpPr txBox="1"/>
          <p:nvPr/>
        </p:nvSpPr>
        <p:spPr>
          <a:xfrm>
            <a:off x="622300" y="675845"/>
            <a:ext cx="406262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Record the lux meter reading for each trial on the worksheet</a:t>
            </a:r>
            <a:endParaRPr sz="1400" b="0" i="0" u="none" strike="noStrike" cap="none">
              <a:solidFill>
                <a:srgbClr val="000000"/>
              </a:solidFill>
              <a:latin typeface="Arial"/>
              <a:ea typeface="Arial"/>
              <a:cs typeface="Arial"/>
              <a:sym typeface="Arial"/>
            </a:endParaRPr>
          </a:p>
        </p:txBody>
      </p:sp>
      <p:graphicFrame>
        <p:nvGraphicFramePr>
          <p:cNvPr id="1041" name="Google Shape;1041;p96">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3666174"/>
              </p:ext>
            </p:extLst>
          </p:nvPr>
        </p:nvGraphicFramePr>
        <p:xfrm>
          <a:off x="622299" y="1470659"/>
          <a:ext cx="4062600" cy="2816395"/>
        </p:xfrm>
        <a:graphic>
          <a:graphicData uri="http://schemas.openxmlformats.org/drawingml/2006/table">
            <a:tbl>
              <a:tblPr firstRow="1">
                <a:noFill/>
                <a:tableStyleId>{3924F9EB-2AAD-4B81-BDF1-F4A5EB0714C8}</a:tableStyleId>
              </a:tblPr>
              <a:tblGrid>
                <a:gridCol w="894050">
                  <a:extLst>
                    <a:ext uri="{9D8B030D-6E8A-4147-A177-3AD203B41FA5}">
                      <a16:colId xmlns:a16="http://schemas.microsoft.com/office/drawing/2014/main" val="20000"/>
                    </a:ext>
                  </a:extLst>
                </a:gridCol>
                <a:gridCol w="1088600">
                  <a:extLst>
                    <a:ext uri="{9D8B030D-6E8A-4147-A177-3AD203B41FA5}">
                      <a16:colId xmlns:a16="http://schemas.microsoft.com/office/drawing/2014/main" val="20001"/>
                    </a:ext>
                  </a:extLst>
                </a:gridCol>
                <a:gridCol w="1039975">
                  <a:extLst>
                    <a:ext uri="{9D8B030D-6E8A-4147-A177-3AD203B41FA5}">
                      <a16:colId xmlns:a16="http://schemas.microsoft.com/office/drawing/2014/main" val="20002"/>
                    </a:ext>
                  </a:extLst>
                </a:gridCol>
                <a:gridCol w="1039975">
                  <a:extLst>
                    <a:ext uri="{9D8B030D-6E8A-4147-A177-3AD203B41FA5}">
                      <a16:colId xmlns:a16="http://schemas.microsoft.com/office/drawing/2014/main" val="20003"/>
                    </a:ext>
                  </a:extLst>
                </a:gridCol>
              </a:tblGrid>
              <a:tr h="401350">
                <a:tc gridSpan="4">
                  <a:txBody>
                    <a:bodyPr/>
                    <a:lstStyle/>
                    <a:p>
                      <a:pPr marL="0" marR="0" lvl="0" indent="0" algn="ctr" rtl="0">
                        <a:lnSpc>
                          <a:spcPct val="100000"/>
                        </a:lnSpc>
                        <a:spcBef>
                          <a:spcPts val="0"/>
                        </a:spcBef>
                        <a:spcAft>
                          <a:spcPts val="0"/>
                        </a:spcAft>
                        <a:buClr>
                          <a:srgbClr val="000000"/>
                        </a:buClr>
                        <a:buSzPts val="800"/>
                        <a:buFont typeface="Arial"/>
                        <a:buNone/>
                      </a:pPr>
                      <a:r>
                        <a:rPr lang="en-US" sz="800" b="1" u="none" strike="noStrike" cap="none">
                          <a:solidFill>
                            <a:schemeClr val="lt1"/>
                          </a:solidFill>
                        </a:rPr>
                        <a:t>Experiment One: Low-Aerosol Environment                                                                                                                                   3 Sprays of Hairspray</a:t>
                      </a:r>
                      <a:endParaRPr sz="800" b="1" i="0" u="none" strike="noStrike" cap="none">
                        <a:solidFill>
                          <a:schemeClr val="lt1"/>
                        </a:solidFill>
                        <a:latin typeface="Calibri"/>
                        <a:ea typeface="Calibri"/>
                        <a:cs typeface="Calibri"/>
                        <a:sym typeface="Calibri"/>
                      </a:endParaRPr>
                    </a:p>
                  </a:txBody>
                  <a:tcPr marL="103850" marR="103850" marT="51925" marB="51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9025">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gridSpan="3">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Lux Meter Reading (lx)</a:t>
                      </a:r>
                      <a:endParaRPr sz="800" b="0" i="0" u="none" strike="noStrike" cap="none">
                        <a:solidFill>
                          <a:schemeClr val="dk1"/>
                        </a:solidFill>
                        <a:latin typeface="Calibri"/>
                        <a:ea typeface="Calibri"/>
                        <a:cs typeface="Calibri"/>
                        <a:sym typeface="Calibri"/>
                      </a:endParaRPr>
                    </a:p>
                  </a:txBody>
                  <a:tcPr marL="103850" marR="103850" marT="51925" marB="519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Trial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Bottle w/ Cloud</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Bottle w/o Cloud</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Difference</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1</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2</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3</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4</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5</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6</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8"/>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7</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8</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10"/>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9</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10</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12"/>
                  </a:ext>
                </a:extLst>
              </a:tr>
            </a:tbl>
          </a:graphicData>
        </a:graphic>
      </p:graphicFrame>
      <p:sp>
        <p:nvSpPr>
          <p:cNvPr id="1044" name="Google Shape;1044;p96"/>
          <p:cNvSpPr txBox="1"/>
          <p:nvPr/>
        </p:nvSpPr>
        <p:spPr>
          <a:xfrm>
            <a:off x="4954375" y="264292"/>
            <a:ext cx="4113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Following the same procedure, run at least 4 trials for Experiment Two in which </a:t>
            </a:r>
            <a:r>
              <a:rPr lang="en-US" sz="1800" b="1" i="0" u="none" strike="noStrike" cap="none">
                <a:solidFill>
                  <a:srgbClr val="FF0000"/>
                </a:solidFill>
                <a:latin typeface="Arial"/>
                <a:ea typeface="Arial"/>
                <a:cs typeface="Arial"/>
                <a:sym typeface="Arial"/>
              </a:rPr>
              <a:t>10 sprays </a:t>
            </a:r>
            <a:r>
              <a:rPr lang="en-US" sz="1800" b="0" i="0" u="none" strike="noStrike" cap="none">
                <a:solidFill>
                  <a:srgbClr val="690304"/>
                </a:solidFill>
                <a:latin typeface="Arial"/>
                <a:ea typeface="Arial"/>
                <a:cs typeface="Arial"/>
                <a:sym typeface="Arial"/>
              </a:rPr>
              <a:t>of hairspray are used.</a:t>
            </a:r>
            <a:endParaRPr sz="1400" b="0" i="0" u="none" strike="noStrike" cap="none">
              <a:solidFill>
                <a:srgbClr val="000000"/>
              </a:solidFill>
              <a:latin typeface="Arial"/>
              <a:ea typeface="Arial"/>
              <a:cs typeface="Arial"/>
              <a:sym typeface="Arial"/>
            </a:endParaRPr>
          </a:p>
        </p:txBody>
      </p:sp>
      <p:graphicFrame>
        <p:nvGraphicFramePr>
          <p:cNvPr id="1043" name="Google Shape;1043;p96">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587216"/>
              </p:ext>
            </p:extLst>
          </p:nvPr>
        </p:nvGraphicFramePr>
        <p:xfrm>
          <a:off x="4979776" y="1470659"/>
          <a:ext cx="4062600" cy="2816395"/>
        </p:xfrm>
        <a:graphic>
          <a:graphicData uri="http://schemas.openxmlformats.org/drawingml/2006/table">
            <a:tbl>
              <a:tblPr firstRow="1">
                <a:noFill/>
                <a:tableStyleId>{3924F9EB-2AAD-4B81-BDF1-F4A5EB0714C8}</a:tableStyleId>
              </a:tblPr>
              <a:tblGrid>
                <a:gridCol w="894050">
                  <a:extLst>
                    <a:ext uri="{9D8B030D-6E8A-4147-A177-3AD203B41FA5}">
                      <a16:colId xmlns:a16="http://schemas.microsoft.com/office/drawing/2014/main" val="20000"/>
                    </a:ext>
                  </a:extLst>
                </a:gridCol>
                <a:gridCol w="1088600">
                  <a:extLst>
                    <a:ext uri="{9D8B030D-6E8A-4147-A177-3AD203B41FA5}">
                      <a16:colId xmlns:a16="http://schemas.microsoft.com/office/drawing/2014/main" val="20001"/>
                    </a:ext>
                  </a:extLst>
                </a:gridCol>
                <a:gridCol w="1039975">
                  <a:extLst>
                    <a:ext uri="{9D8B030D-6E8A-4147-A177-3AD203B41FA5}">
                      <a16:colId xmlns:a16="http://schemas.microsoft.com/office/drawing/2014/main" val="20002"/>
                    </a:ext>
                  </a:extLst>
                </a:gridCol>
                <a:gridCol w="1039975">
                  <a:extLst>
                    <a:ext uri="{9D8B030D-6E8A-4147-A177-3AD203B41FA5}">
                      <a16:colId xmlns:a16="http://schemas.microsoft.com/office/drawing/2014/main" val="20003"/>
                    </a:ext>
                  </a:extLst>
                </a:gridCol>
              </a:tblGrid>
              <a:tr h="401350">
                <a:tc gridSpan="4">
                  <a:txBody>
                    <a:bodyPr/>
                    <a:lstStyle/>
                    <a:p>
                      <a:pPr marL="0" marR="0" lvl="0" indent="0" algn="ctr" rtl="0">
                        <a:lnSpc>
                          <a:spcPct val="100000"/>
                        </a:lnSpc>
                        <a:spcBef>
                          <a:spcPts val="0"/>
                        </a:spcBef>
                        <a:spcAft>
                          <a:spcPts val="0"/>
                        </a:spcAft>
                        <a:buClr>
                          <a:srgbClr val="000000"/>
                        </a:buClr>
                        <a:buSzPts val="800"/>
                        <a:buFont typeface="Arial"/>
                        <a:buNone/>
                      </a:pPr>
                      <a:r>
                        <a:rPr lang="en-US" sz="800" b="1" u="none" strike="noStrike" cap="none">
                          <a:solidFill>
                            <a:schemeClr val="lt1"/>
                          </a:solidFill>
                        </a:rPr>
                        <a:t>Experiment Two: High-Aerosol Environment                                                                                                                                   10 Sprays of Hairspray</a:t>
                      </a:r>
                      <a:endParaRPr sz="800" b="1" i="0" u="none" strike="noStrike" cap="none">
                        <a:solidFill>
                          <a:schemeClr val="lt1"/>
                        </a:solidFill>
                        <a:latin typeface="Calibri"/>
                        <a:ea typeface="Calibri"/>
                        <a:cs typeface="Calibri"/>
                        <a:sym typeface="Calibri"/>
                      </a:endParaRPr>
                    </a:p>
                  </a:txBody>
                  <a:tcPr marL="103850" marR="103850" marT="51925" marB="51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9025">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gridSpan="3">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Lux Meter Reading (lx)</a:t>
                      </a:r>
                      <a:endParaRPr sz="800" b="0" i="0" u="none" strike="noStrike" cap="none">
                        <a:solidFill>
                          <a:schemeClr val="dk1"/>
                        </a:solidFill>
                        <a:latin typeface="Calibri"/>
                        <a:ea typeface="Calibri"/>
                        <a:cs typeface="Calibri"/>
                        <a:sym typeface="Calibri"/>
                      </a:endParaRPr>
                    </a:p>
                  </a:txBody>
                  <a:tcPr marL="103850" marR="103850" marT="51925" marB="519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Trial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Bottle w/ Cloud</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Bottle w/o Cloud</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Difference</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1</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2</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3</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4</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5</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6</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8"/>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7</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8</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10"/>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9</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10</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pic>
        <p:nvPicPr>
          <p:cNvPr id="1050" name="Google Shape;1050;p97">
            <a:extLst>
              <a:ext uri="{C183D7F6-B498-43B3-948B-1728B52AA6E4}">
                <adec:decorative xmlns:adec="http://schemas.microsoft.com/office/drawing/2017/decorative" val="1"/>
              </a:ext>
            </a:extLst>
          </p:cNvPr>
          <p:cNvPicPr preferRelativeResize="0"/>
          <p:nvPr/>
        </p:nvPicPr>
        <p:blipFill rotWithShape="1">
          <a:blip r:embed="rId3">
            <a:alphaModFix/>
          </a:blip>
          <a:srcRect l="787" t="2049" r="562"/>
          <a:stretch/>
        </p:blipFill>
        <p:spPr>
          <a:xfrm>
            <a:off x="71918" y="210619"/>
            <a:ext cx="9020711" cy="4262825"/>
          </a:xfrm>
          <a:prstGeom prst="rect">
            <a:avLst/>
          </a:prstGeom>
          <a:noFill/>
          <a:ln>
            <a:noFill/>
          </a:ln>
        </p:spPr>
      </p:pic>
      <p:sp>
        <p:nvSpPr>
          <p:cNvPr id="2" name="Title 1">
            <a:extLst>
              <a:ext uri="{FF2B5EF4-FFF2-40B4-BE49-F238E27FC236}">
                <a16:creationId xmlns:a16="http://schemas.microsoft.com/office/drawing/2014/main" id="{2D417EB9-CBE8-0841-0F69-DC782195798F}"/>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data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pic>
        <p:nvPicPr>
          <p:cNvPr id="1055" name="Google Shape;1055;p9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27966" y="643944"/>
            <a:ext cx="5040849" cy="3604206"/>
          </a:xfrm>
          <a:prstGeom prst="rect">
            <a:avLst/>
          </a:prstGeom>
          <a:noFill/>
          <a:ln>
            <a:noFill/>
          </a:ln>
        </p:spPr>
      </p:pic>
      <p:sp>
        <p:nvSpPr>
          <p:cNvPr id="1056" name="Google Shape;1056;p98"/>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Review</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57" name="Google Shape;1057;p98"/>
          <p:cNvSpPr txBox="1"/>
          <p:nvPr/>
        </p:nvSpPr>
        <p:spPr>
          <a:xfrm>
            <a:off x="5954289" y="1525309"/>
            <a:ext cx="3200400"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The greater the number of cloud condensing nuclei (sea salt aerosols) the higher the cloud albedo, and thus greater reflectively of the cloud.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90304"/>
                </a:solidFill>
                <a:latin typeface="Arial"/>
                <a:ea typeface="Arial"/>
                <a:cs typeface="Arial"/>
                <a:sym typeface="Arial"/>
              </a:rPr>
              <a:t>https://helda.helsinki.fi/bitstream/handle/10138/154682/lifecycl.pdf?sequence=1&amp;isAllowed=y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grpSp>
        <p:nvGrpSpPr>
          <p:cNvPr id="1062" name="Google Shape;1062;p99">
            <a:extLst>
              <a:ext uri="{C183D7F6-B498-43B3-948B-1728B52AA6E4}">
                <adec:decorative xmlns:adec="http://schemas.microsoft.com/office/drawing/2017/decorative" val="1"/>
              </a:ext>
            </a:extLst>
          </p:cNvPr>
          <p:cNvGrpSpPr/>
          <p:nvPr/>
        </p:nvGrpSpPr>
        <p:grpSpPr>
          <a:xfrm>
            <a:off x="424214" y="606792"/>
            <a:ext cx="7590178" cy="3929915"/>
            <a:chOff x="776911" y="910446"/>
            <a:chExt cx="7590178" cy="3929915"/>
          </a:xfrm>
        </p:grpSpPr>
        <p:pic>
          <p:nvPicPr>
            <p:cNvPr id="1063" name="Google Shape;1063;p99"/>
            <p:cNvPicPr preferRelativeResize="0"/>
            <p:nvPr/>
          </p:nvPicPr>
          <p:blipFill rotWithShape="1">
            <a:blip r:embed="rId3">
              <a:alphaModFix/>
            </a:blip>
            <a:srcRect/>
            <a:stretch/>
          </p:blipFill>
          <p:spPr>
            <a:xfrm>
              <a:off x="776911" y="910446"/>
              <a:ext cx="7590178" cy="3322608"/>
            </a:xfrm>
            <a:prstGeom prst="rect">
              <a:avLst/>
            </a:prstGeom>
            <a:noFill/>
            <a:ln>
              <a:noFill/>
            </a:ln>
          </p:spPr>
        </p:pic>
        <p:pic>
          <p:nvPicPr>
            <p:cNvPr id="1064" name="Google Shape;1064;p99"/>
            <p:cNvPicPr preferRelativeResize="0"/>
            <p:nvPr/>
          </p:nvPicPr>
          <p:blipFill rotWithShape="1">
            <a:blip r:embed="rId4">
              <a:alphaModFix/>
            </a:blip>
            <a:srcRect/>
            <a:stretch/>
          </p:blipFill>
          <p:spPr>
            <a:xfrm>
              <a:off x="1669618" y="4169743"/>
              <a:ext cx="6690940" cy="670618"/>
            </a:xfrm>
            <a:prstGeom prst="rect">
              <a:avLst/>
            </a:prstGeom>
            <a:noFill/>
            <a:ln>
              <a:noFill/>
            </a:ln>
          </p:spPr>
        </p:pic>
      </p:grpSp>
      <p:sp>
        <p:nvSpPr>
          <p:cNvPr id="1065" name="Google Shape;1065;p99"/>
          <p:cNvSpPr txBox="1">
            <a:spLocks noGrp="1"/>
          </p:cNvSpPr>
          <p:nvPr>
            <p:ph type="title" idx="4294967295"/>
          </p:nvPr>
        </p:nvSpPr>
        <p:spPr>
          <a:xfrm>
            <a:off x="1943100" y="24238"/>
            <a:ext cx="5257800" cy="4616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Sea Salt Aerosol Concentration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6" name="Google Shape;1066;p99"/>
          <p:cNvSpPr txBox="1"/>
          <p:nvPr/>
        </p:nvSpPr>
        <p:spPr>
          <a:xfrm>
            <a:off x="7373980" y="4451460"/>
            <a:ext cx="211618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Goddard et al., 2022</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pic>
        <p:nvPicPr>
          <p:cNvPr id="1071" name="Google Shape;1071;p10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970700"/>
            <a:ext cx="9144000" cy="3202100"/>
          </a:xfrm>
          <a:prstGeom prst="rect">
            <a:avLst/>
          </a:prstGeom>
          <a:noFill/>
          <a:ln>
            <a:noFill/>
          </a:ln>
        </p:spPr>
      </p:pic>
      <p:sp>
        <p:nvSpPr>
          <p:cNvPr id="1072" name="Google Shape;1072;p100"/>
          <p:cNvSpPr txBox="1">
            <a:spLocks noGrp="1"/>
          </p:cNvSpPr>
          <p:nvPr>
            <p:ph type="title" idx="4294967295"/>
          </p:nvPr>
        </p:nvSpPr>
        <p:spPr>
          <a:xfrm>
            <a:off x="1943100" y="24238"/>
            <a:ext cx="5257800" cy="4616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Cloud Droplet Number Concentration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pic>
        <p:nvPicPr>
          <p:cNvPr id="1077" name="Google Shape;1077;p10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152318"/>
            <a:ext cx="9144000" cy="2838864"/>
          </a:xfrm>
          <a:prstGeom prst="rect">
            <a:avLst/>
          </a:prstGeom>
          <a:noFill/>
          <a:ln>
            <a:noFill/>
          </a:ln>
        </p:spPr>
      </p:pic>
      <p:sp>
        <p:nvSpPr>
          <p:cNvPr id="1078" name="Google Shape;1078;p101"/>
          <p:cNvSpPr txBox="1">
            <a:spLocks noGrp="1"/>
          </p:cNvSpPr>
          <p:nvPr>
            <p:ph type="title" idx="4294967295"/>
          </p:nvPr>
        </p:nvSpPr>
        <p:spPr>
          <a:xfrm>
            <a:off x="1943100" y="24238"/>
            <a:ext cx="5257800" cy="4616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Cloud Albedo</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079" name="Google Shape;1079;p101">
            <a:extLst>
              <a:ext uri="{C183D7F6-B498-43B3-948B-1728B52AA6E4}">
                <adec:decorative xmlns:adec="http://schemas.microsoft.com/office/drawing/2017/decorative" val="1"/>
              </a:ext>
            </a:extLst>
          </p:cNvPr>
          <p:cNvPicPr preferRelativeResize="0"/>
          <p:nvPr/>
        </p:nvPicPr>
        <p:blipFill rotWithShape="1">
          <a:blip r:embed="rId4">
            <a:alphaModFix/>
          </a:blip>
          <a:srcRect b="90744"/>
          <a:stretch/>
        </p:blipFill>
        <p:spPr>
          <a:xfrm>
            <a:off x="0" y="970700"/>
            <a:ext cx="9144000" cy="296397"/>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102"/>
          <p:cNvSpPr txBox="1">
            <a:spLocks noGrp="1"/>
          </p:cNvSpPr>
          <p:nvPr>
            <p:ph type="title" idx="4294967295"/>
          </p:nvPr>
        </p:nvSpPr>
        <p:spPr>
          <a:xfrm>
            <a:off x="1943100" y="24238"/>
            <a:ext cx="5257800" cy="4616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TOA Shortwave Radiative Response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085" name="Google Shape;1085;p102">
            <a:extLst>
              <a:ext uri="{C183D7F6-B498-43B3-948B-1728B52AA6E4}">
                <adec:decorative xmlns:adec="http://schemas.microsoft.com/office/drawing/2017/decorative" val="1"/>
              </a:ext>
            </a:extLst>
          </p:cNvPr>
          <p:cNvGrpSpPr/>
          <p:nvPr/>
        </p:nvGrpSpPr>
        <p:grpSpPr>
          <a:xfrm>
            <a:off x="0" y="797347"/>
            <a:ext cx="9144000" cy="3597726"/>
            <a:chOff x="0" y="797347"/>
            <a:chExt cx="9144000" cy="3597726"/>
          </a:xfrm>
        </p:grpSpPr>
        <p:pic>
          <p:nvPicPr>
            <p:cNvPr id="1086" name="Google Shape;1086;p102"/>
            <p:cNvPicPr preferRelativeResize="0"/>
            <p:nvPr/>
          </p:nvPicPr>
          <p:blipFill rotWithShape="1">
            <a:blip r:embed="rId3">
              <a:alphaModFix/>
            </a:blip>
            <a:srcRect/>
            <a:stretch/>
          </p:blipFill>
          <p:spPr>
            <a:xfrm>
              <a:off x="0" y="797347"/>
              <a:ext cx="9144000" cy="3548805"/>
            </a:xfrm>
            <a:prstGeom prst="rect">
              <a:avLst/>
            </a:prstGeom>
            <a:noFill/>
            <a:ln>
              <a:noFill/>
            </a:ln>
          </p:spPr>
        </p:pic>
        <p:pic>
          <p:nvPicPr>
            <p:cNvPr id="1087" name="Google Shape;1087;p102"/>
            <p:cNvPicPr preferRelativeResize="0"/>
            <p:nvPr/>
          </p:nvPicPr>
          <p:blipFill rotWithShape="1">
            <a:blip r:embed="rId4">
              <a:alphaModFix/>
            </a:blip>
            <a:srcRect/>
            <a:stretch/>
          </p:blipFill>
          <p:spPr>
            <a:xfrm>
              <a:off x="6335486" y="3702742"/>
              <a:ext cx="2808514" cy="692331"/>
            </a:xfrm>
            <a:prstGeom prst="rect">
              <a:avLst/>
            </a:prstGeom>
            <a:noFill/>
            <a:ln>
              <a:noFill/>
            </a:ln>
          </p:spPr>
        </p:pic>
      </p:grpSp>
      <p:sp>
        <p:nvSpPr>
          <p:cNvPr id="1088" name="Google Shape;1088;p102">
            <a:extLst>
              <a:ext uri="{C183D7F6-B498-43B3-948B-1728B52AA6E4}">
                <adec:decorative xmlns:adec="http://schemas.microsoft.com/office/drawing/2017/decorative" val="1"/>
              </a:ext>
            </a:extLst>
          </p:cNvPr>
          <p:cNvSpPr/>
          <p:nvPr/>
        </p:nvSpPr>
        <p:spPr>
          <a:xfrm>
            <a:off x="3174715" y="714054"/>
            <a:ext cx="3051424" cy="36320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2" name="Title 1">
            <a:extLst>
              <a:ext uri="{FF2B5EF4-FFF2-40B4-BE49-F238E27FC236}">
                <a16:creationId xmlns:a16="http://schemas.microsoft.com/office/drawing/2014/main" id="{C8BCBD8C-45D5-3721-9FFA-897AF8A2953F}"/>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Global warming 3</a:t>
            </a:r>
          </a:p>
        </p:txBody>
      </p:sp>
      <p:sp>
        <p:nvSpPr>
          <p:cNvPr id="144" name="Google Shape;144;p15"/>
          <p:cNvSpPr txBox="1"/>
          <p:nvPr/>
        </p:nvSpPr>
        <p:spPr>
          <a:xfrm>
            <a:off x="0" y="1396860"/>
            <a:ext cx="27351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Global Warming Simplified</a:t>
            </a:r>
            <a:r>
              <a:rPr lang="en-US" sz="2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690304"/>
                </a:solidFill>
                <a:latin typeface="Arial"/>
                <a:ea typeface="Arial"/>
                <a:cs typeface="Arial"/>
                <a:sym typeface="Arial"/>
              </a:rPr>
              <a:t>Energy going in is greater than the energy going out</a:t>
            </a:r>
            <a:endParaRPr sz="1400" b="0" i="0" u="none" strike="noStrike" cap="none">
              <a:solidFill>
                <a:srgbClr val="000000"/>
              </a:solidFill>
              <a:latin typeface="Arial"/>
              <a:ea typeface="Arial"/>
              <a:cs typeface="Arial"/>
              <a:sym typeface="Arial"/>
            </a:endParaRPr>
          </a:p>
        </p:txBody>
      </p:sp>
      <p:grpSp>
        <p:nvGrpSpPr>
          <p:cNvPr id="145" name="Google Shape;145;p15">
            <a:extLst>
              <a:ext uri="{C183D7F6-B498-43B3-948B-1728B52AA6E4}">
                <adec:decorative xmlns:adec="http://schemas.microsoft.com/office/drawing/2017/decorative" val="1"/>
              </a:ext>
            </a:extLst>
          </p:cNvPr>
          <p:cNvGrpSpPr/>
          <p:nvPr/>
        </p:nvGrpSpPr>
        <p:grpSpPr>
          <a:xfrm>
            <a:off x="2857140" y="22860"/>
            <a:ext cx="6065522" cy="4686994"/>
            <a:chOff x="1836420" y="42405"/>
            <a:chExt cx="6065522" cy="4686994"/>
          </a:xfrm>
        </p:grpSpPr>
        <p:pic>
          <p:nvPicPr>
            <p:cNvPr id="146" name="Google Shape;146;p15" descr="Diagram&#10;&#10;Description automatically generated"/>
            <p:cNvPicPr preferRelativeResize="0"/>
            <p:nvPr/>
          </p:nvPicPr>
          <p:blipFill rotWithShape="1">
            <a:blip r:embed="rId3">
              <a:alphaModFix/>
            </a:blip>
            <a:srcRect/>
            <a:stretch/>
          </p:blipFill>
          <p:spPr>
            <a:xfrm>
              <a:off x="1836420" y="42405"/>
              <a:ext cx="6065522" cy="4686994"/>
            </a:xfrm>
            <a:prstGeom prst="rect">
              <a:avLst/>
            </a:prstGeom>
            <a:noFill/>
            <a:ln>
              <a:noFill/>
            </a:ln>
          </p:spPr>
        </p:pic>
        <p:sp>
          <p:nvSpPr>
            <p:cNvPr id="147" name="Google Shape;147;p15"/>
            <p:cNvSpPr/>
            <p:nvPr/>
          </p:nvSpPr>
          <p:spPr>
            <a:xfrm>
              <a:off x="5897880" y="655319"/>
              <a:ext cx="1691700" cy="1322700"/>
            </a:xfrm>
            <a:prstGeom prst="rect">
              <a:avLst/>
            </a:prstGeom>
            <a:gradFill>
              <a:gsLst>
                <a:gs pos="0">
                  <a:srgbClr val="2F5E8A"/>
                </a:gs>
                <a:gs pos="50000">
                  <a:srgbClr val="163563"/>
                </a:gs>
                <a:gs pos="100000">
                  <a:srgbClr val="060839"/>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48" name="Google Shape;148;p15">
            <a:extLst>
              <a:ext uri="{C183D7F6-B498-43B3-948B-1728B52AA6E4}">
                <adec:decorative xmlns:adec="http://schemas.microsoft.com/office/drawing/2017/decorative" val="1"/>
              </a:ext>
            </a:extLst>
          </p:cNvPr>
          <p:cNvSpPr/>
          <p:nvPr/>
        </p:nvSpPr>
        <p:spPr>
          <a:xfrm>
            <a:off x="3756660" y="3898491"/>
            <a:ext cx="830700" cy="309900"/>
          </a:xfrm>
          <a:prstGeom prst="rect">
            <a:avLst/>
          </a:prstGeom>
          <a:noFill/>
          <a:ln w="38100" cap="flat" cmpd="sng">
            <a:solidFill>
              <a:srgbClr val="FFC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6" name="Google Shape;156;p15"/>
          <p:cNvSpPr txBox="1"/>
          <p:nvPr/>
        </p:nvSpPr>
        <p:spPr>
          <a:xfrm>
            <a:off x="4090221" y="846707"/>
            <a:ext cx="309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C000"/>
                </a:solidFill>
                <a:latin typeface="Arial"/>
                <a:ea typeface="Arial"/>
                <a:cs typeface="Arial"/>
                <a:sym typeface="Arial"/>
              </a:rPr>
              <a:t>&gt;</a:t>
            </a:r>
            <a:endParaRPr sz="1400" b="0" i="0" u="none" strike="noStrike" cap="none">
              <a:solidFill>
                <a:srgbClr val="000000"/>
              </a:solidFill>
              <a:latin typeface="Arial"/>
              <a:ea typeface="Arial"/>
              <a:cs typeface="Arial"/>
              <a:sym typeface="Arial"/>
            </a:endParaRPr>
          </a:p>
        </p:txBody>
      </p:sp>
      <p:sp>
        <p:nvSpPr>
          <p:cNvPr id="149" name="Google Shape;149;p15"/>
          <p:cNvSpPr txBox="1"/>
          <p:nvPr/>
        </p:nvSpPr>
        <p:spPr>
          <a:xfrm>
            <a:off x="4976958" y="935194"/>
            <a:ext cx="309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C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50" name="Google Shape;150;p15"/>
          <p:cNvSpPr txBox="1"/>
          <p:nvPr/>
        </p:nvSpPr>
        <p:spPr>
          <a:xfrm>
            <a:off x="5758509" y="935194"/>
            <a:ext cx="309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C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51" name="Google Shape;151;p15">
            <a:extLst>
              <a:ext uri="{C183D7F6-B498-43B3-948B-1728B52AA6E4}">
                <adec:decorative xmlns:adec="http://schemas.microsoft.com/office/drawing/2017/decorative" val="1"/>
              </a:ext>
            </a:extLst>
          </p:cNvPr>
          <p:cNvSpPr/>
          <p:nvPr/>
        </p:nvSpPr>
        <p:spPr>
          <a:xfrm>
            <a:off x="2857140" y="1530849"/>
            <a:ext cx="6065400" cy="2307600"/>
          </a:xfrm>
          <a:prstGeom prst="rect">
            <a:avLst/>
          </a:prstGeom>
          <a:solidFill>
            <a:schemeClr val="lt1">
              <a:alpha val="8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 name="Google Shape;152;p15">
            <a:extLst>
              <a:ext uri="{C183D7F6-B498-43B3-948B-1728B52AA6E4}">
                <adec:decorative xmlns:adec="http://schemas.microsoft.com/office/drawing/2017/decorative" val="1"/>
              </a:ext>
            </a:extLst>
          </p:cNvPr>
          <p:cNvSpPr/>
          <p:nvPr/>
        </p:nvSpPr>
        <p:spPr>
          <a:xfrm>
            <a:off x="2857140" y="3838390"/>
            <a:ext cx="830700" cy="884100"/>
          </a:xfrm>
          <a:prstGeom prst="rect">
            <a:avLst/>
          </a:prstGeom>
          <a:solidFill>
            <a:schemeClr val="lt1">
              <a:alpha val="8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3" name="Google Shape;153;p15">
            <a:extLst>
              <a:ext uri="{C183D7F6-B498-43B3-948B-1728B52AA6E4}">
                <adec:decorative xmlns:adec="http://schemas.microsoft.com/office/drawing/2017/decorative" val="1"/>
              </a:ext>
            </a:extLst>
          </p:cNvPr>
          <p:cNvSpPr/>
          <p:nvPr/>
        </p:nvSpPr>
        <p:spPr>
          <a:xfrm>
            <a:off x="4656180" y="3832085"/>
            <a:ext cx="4266600" cy="884100"/>
          </a:xfrm>
          <a:prstGeom prst="rect">
            <a:avLst/>
          </a:prstGeom>
          <a:solidFill>
            <a:schemeClr val="lt1">
              <a:alpha val="8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4" name="Google Shape;154;p15">
            <a:extLst>
              <a:ext uri="{C183D7F6-B498-43B3-948B-1728B52AA6E4}">
                <adec:decorative xmlns:adec="http://schemas.microsoft.com/office/drawing/2017/decorative" val="1"/>
              </a:ext>
            </a:extLst>
          </p:cNvPr>
          <p:cNvSpPr/>
          <p:nvPr/>
        </p:nvSpPr>
        <p:spPr>
          <a:xfrm>
            <a:off x="3687720" y="4268406"/>
            <a:ext cx="968400" cy="454200"/>
          </a:xfrm>
          <a:prstGeom prst="rect">
            <a:avLst/>
          </a:prstGeom>
          <a:solidFill>
            <a:schemeClr val="lt1">
              <a:alpha val="8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5" name="Google Shape;155;p15">
            <a:extLst>
              <a:ext uri="{C183D7F6-B498-43B3-948B-1728B52AA6E4}">
                <adec:decorative xmlns:adec="http://schemas.microsoft.com/office/drawing/2017/decorative" val="1"/>
              </a:ext>
            </a:extLst>
          </p:cNvPr>
          <p:cNvSpPr/>
          <p:nvPr/>
        </p:nvSpPr>
        <p:spPr>
          <a:xfrm rot="-4460631">
            <a:off x="2347487" y="2744184"/>
            <a:ext cx="571400" cy="2757274"/>
          </a:xfrm>
          <a:prstGeom prst="curvedRightArrow">
            <a:avLst>
              <a:gd name="adj1" fmla="val 25000"/>
              <a:gd name="adj2" fmla="val 50000"/>
              <a:gd name="adj3" fmla="val 25000"/>
            </a:avLst>
          </a:prstGeom>
          <a:solidFill>
            <a:srgbClr val="FF0000"/>
          </a:solidFill>
          <a:ln w="9525" cap="flat" cmpd="sng">
            <a:solidFill>
              <a:srgbClr val="FFC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Google Shape;1093;p10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9144000" cy="4762500"/>
          </a:xfrm>
          <a:prstGeom prst="rect">
            <a:avLst/>
          </a:prstGeom>
          <a:noFill/>
          <a:ln>
            <a:noFill/>
          </a:ln>
        </p:spPr>
      </p:pic>
      <p:sp>
        <p:nvSpPr>
          <p:cNvPr id="2" name="Title 1">
            <a:extLst>
              <a:ext uri="{FF2B5EF4-FFF2-40B4-BE49-F238E27FC236}">
                <a16:creationId xmlns:a16="http://schemas.microsoft.com/office/drawing/2014/main" id="{64F430A8-403D-6880-45DA-15F9D4B88221}"/>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Image about warming</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p10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28575" y="78375"/>
            <a:ext cx="3933365" cy="4579141"/>
          </a:xfrm>
          <a:prstGeom prst="rect">
            <a:avLst/>
          </a:prstGeom>
          <a:noFill/>
          <a:ln>
            <a:noFill/>
          </a:ln>
        </p:spPr>
      </p:pic>
      <p:pic>
        <p:nvPicPr>
          <p:cNvPr id="1100" name="Google Shape;1100;p10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983482" y="78375"/>
            <a:ext cx="3531943" cy="4513039"/>
          </a:xfrm>
          <a:prstGeom prst="rect">
            <a:avLst/>
          </a:prstGeom>
          <a:noFill/>
          <a:ln>
            <a:noFill/>
          </a:ln>
        </p:spPr>
      </p:pic>
      <p:sp>
        <p:nvSpPr>
          <p:cNvPr id="2" name="Title 1">
            <a:extLst>
              <a:ext uri="{FF2B5EF4-FFF2-40B4-BE49-F238E27FC236}">
                <a16:creationId xmlns:a16="http://schemas.microsoft.com/office/drawing/2014/main" id="{326DB207-04B2-F445-5B94-438826F1494F}"/>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Images about warming</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2" name="Title 1">
            <a:extLst>
              <a:ext uri="{FF2B5EF4-FFF2-40B4-BE49-F238E27FC236}">
                <a16:creationId xmlns:a16="http://schemas.microsoft.com/office/drawing/2014/main" id="{8BD96391-5461-0D24-B680-1680BF20EE5A}"/>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Stratocumulus regions</a:t>
            </a:r>
          </a:p>
        </p:txBody>
      </p:sp>
      <p:pic>
        <p:nvPicPr>
          <p:cNvPr id="1105" name="Google Shape;1105;p10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154005" y="0"/>
            <a:ext cx="6835990" cy="4619863"/>
          </a:xfrm>
          <a:prstGeom prst="rect">
            <a:avLst/>
          </a:prstGeom>
          <a:noFill/>
          <a:ln>
            <a:noFill/>
          </a:ln>
        </p:spPr>
      </p:pic>
      <p:sp>
        <p:nvSpPr>
          <p:cNvPr id="1106" name="Google Shape;1106;p105"/>
          <p:cNvSpPr txBox="1"/>
          <p:nvPr/>
        </p:nvSpPr>
        <p:spPr>
          <a:xfrm>
            <a:off x="7269484" y="4451460"/>
            <a:ext cx="211618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Neubauer et al., 2014</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pic>
        <p:nvPicPr>
          <p:cNvPr id="1111" name="Google Shape;1111;p10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154005" y="0"/>
            <a:ext cx="6835990" cy="4619863"/>
          </a:xfrm>
          <a:prstGeom prst="rect">
            <a:avLst/>
          </a:prstGeom>
          <a:noFill/>
          <a:ln>
            <a:noFill/>
          </a:ln>
        </p:spPr>
      </p:pic>
      <p:sp>
        <p:nvSpPr>
          <p:cNvPr id="1113" name="Google Shape;1113;p106"/>
          <p:cNvSpPr txBox="1">
            <a:spLocks noGrp="1"/>
          </p:cNvSpPr>
          <p:nvPr>
            <p:ph type="title" idx="4294967295"/>
          </p:nvPr>
        </p:nvSpPr>
        <p:spPr>
          <a:xfrm>
            <a:off x="2457215" y="61200"/>
            <a:ext cx="4617720"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highlight>
                  <a:srgbClr val="FF0000"/>
                </a:highlight>
                <a:uLnTx/>
                <a:uFillTx/>
                <a:latin typeface="Arial"/>
                <a:ea typeface="Arial"/>
                <a:cs typeface="Arial"/>
                <a:sym typeface="Arial"/>
              </a:rPr>
              <a:t>TRADEOFFS???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14" name="Google Shape;1114;p106">
            <a:extLst>
              <a:ext uri="{C183D7F6-B498-43B3-948B-1728B52AA6E4}">
                <adec:decorative xmlns:adec="http://schemas.microsoft.com/office/drawing/2017/decorative" val="1"/>
              </a:ext>
            </a:extLst>
          </p:cNvPr>
          <p:cNvSpPr/>
          <p:nvPr/>
        </p:nvSpPr>
        <p:spPr>
          <a:xfrm>
            <a:off x="2224354" y="1351052"/>
            <a:ext cx="729465" cy="707886"/>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15" name="Google Shape;1115;p106">
            <a:extLst>
              <a:ext uri="{C183D7F6-B498-43B3-948B-1728B52AA6E4}">
                <adec:decorative xmlns:adec="http://schemas.microsoft.com/office/drawing/2017/decorative" val="1"/>
              </a:ext>
            </a:extLst>
          </p:cNvPr>
          <p:cNvSpPr/>
          <p:nvPr/>
        </p:nvSpPr>
        <p:spPr>
          <a:xfrm>
            <a:off x="2828817" y="2058938"/>
            <a:ext cx="729465" cy="707886"/>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12" name="Google Shape;1112;p106"/>
          <p:cNvSpPr txBox="1"/>
          <p:nvPr/>
        </p:nvSpPr>
        <p:spPr>
          <a:xfrm>
            <a:off x="7269484" y="4451460"/>
            <a:ext cx="211618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Neubauer et al., 2014</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pic>
        <p:nvPicPr>
          <p:cNvPr id="1120" name="Google Shape;1120;p10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86100"/>
            <a:ext cx="9144000" cy="3971299"/>
          </a:xfrm>
          <a:prstGeom prst="rect">
            <a:avLst/>
          </a:prstGeom>
          <a:noFill/>
          <a:ln>
            <a:noFill/>
          </a:ln>
        </p:spPr>
      </p:pic>
      <p:sp>
        <p:nvSpPr>
          <p:cNvPr id="1121" name="Google Shape;1121;p107"/>
          <p:cNvSpPr txBox="1">
            <a:spLocks noGrp="1"/>
          </p:cNvSpPr>
          <p:nvPr>
            <p:ph type="title" idx="4294967295"/>
          </p:nvPr>
        </p:nvSpPr>
        <p:spPr>
          <a:xfrm>
            <a:off x="1943100" y="24238"/>
            <a:ext cx="5257800" cy="4616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DJF La Niña Patterns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122" name="Google Shape;1122;p107">
            <a:extLst>
              <a:ext uri="{C183D7F6-B498-43B3-948B-1728B52AA6E4}">
                <adec:decorative xmlns:adec="http://schemas.microsoft.com/office/drawing/2017/decorative" val="1"/>
              </a:ext>
            </a:extLst>
          </p:cNvPr>
          <p:cNvPicPr preferRelativeResize="0"/>
          <p:nvPr/>
        </p:nvPicPr>
        <p:blipFill rotWithShape="1">
          <a:blip r:embed="rId3">
            <a:alphaModFix/>
          </a:blip>
          <a:srcRect l="30673" t="94547" r="30954" b="1832"/>
          <a:stretch/>
        </p:blipFill>
        <p:spPr>
          <a:xfrm>
            <a:off x="1335639" y="4335694"/>
            <a:ext cx="6641331" cy="27226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pic>
        <p:nvPicPr>
          <p:cNvPr id="1127" name="Google Shape;1127;p10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95312"/>
            <a:ext cx="9144000" cy="3952875"/>
          </a:xfrm>
          <a:prstGeom prst="rect">
            <a:avLst/>
          </a:prstGeom>
          <a:noFill/>
          <a:ln>
            <a:noFill/>
          </a:ln>
        </p:spPr>
      </p:pic>
      <p:sp>
        <p:nvSpPr>
          <p:cNvPr id="1128" name="Google Shape;1128;p108"/>
          <p:cNvSpPr txBox="1">
            <a:spLocks noGrp="1"/>
          </p:cNvSpPr>
          <p:nvPr>
            <p:ph type="title" idx="4294967295"/>
          </p:nvPr>
        </p:nvSpPr>
        <p:spPr>
          <a:xfrm>
            <a:off x="1943100" y="24238"/>
            <a:ext cx="5257800" cy="4616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JJA La Niña Patterns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129" name="Google Shape;1129;p108">
            <a:extLst>
              <a:ext uri="{C183D7F6-B498-43B3-948B-1728B52AA6E4}">
                <adec:decorative xmlns:adec="http://schemas.microsoft.com/office/drawing/2017/decorative" val="1"/>
              </a:ext>
            </a:extLst>
          </p:cNvPr>
          <p:cNvPicPr preferRelativeResize="0"/>
          <p:nvPr/>
        </p:nvPicPr>
        <p:blipFill rotWithShape="1">
          <a:blip r:embed="rId4">
            <a:alphaModFix/>
          </a:blip>
          <a:srcRect l="30673" t="94547" r="30954" b="1832"/>
          <a:stretch/>
        </p:blipFill>
        <p:spPr>
          <a:xfrm>
            <a:off x="1335639" y="4335694"/>
            <a:ext cx="6641331" cy="27226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2" name="Title 1">
            <a:extLst>
              <a:ext uri="{FF2B5EF4-FFF2-40B4-BE49-F238E27FC236}">
                <a16:creationId xmlns:a16="http://schemas.microsoft.com/office/drawing/2014/main" id="{3E13328B-FB1A-0704-3C3B-DF06B5A168CF}"/>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Stratocumulus regions (2)</a:t>
            </a:r>
          </a:p>
        </p:txBody>
      </p:sp>
      <p:pic>
        <p:nvPicPr>
          <p:cNvPr id="1134" name="Google Shape;1134;p10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154005" y="0"/>
            <a:ext cx="6835990" cy="4619863"/>
          </a:xfrm>
          <a:prstGeom prst="rect">
            <a:avLst/>
          </a:prstGeom>
          <a:noFill/>
          <a:ln>
            <a:noFill/>
          </a:ln>
        </p:spPr>
      </p:pic>
      <p:sp>
        <p:nvSpPr>
          <p:cNvPr id="1137" name="Google Shape;1137;p109">
            <a:extLst>
              <a:ext uri="{C183D7F6-B498-43B3-948B-1728B52AA6E4}">
                <adec:decorative xmlns:adec="http://schemas.microsoft.com/office/drawing/2017/decorative" val="1"/>
              </a:ext>
            </a:extLst>
          </p:cNvPr>
          <p:cNvSpPr/>
          <p:nvPr/>
        </p:nvSpPr>
        <p:spPr>
          <a:xfrm>
            <a:off x="2436687" y="1505163"/>
            <a:ext cx="470075" cy="456169"/>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36" name="Google Shape;1136;p109">
            <a:extLst>
              <a:ext uri="{C183D7F6-B498-43B3-948B-1728B52AA6E4}">
                <adec:decorative xmlns:adec="http://schemas.microsoft.com/office/drawing/2017/decorative" val="1"/>
              </a:ext>
            </a:extLst>
          </p:cNvPr>
          <p:cNvSpPr/>
          <p:nvPr/>
        </p:nvSpPr>
        <p:spPr>
          <a:xfrm>
            <a:off x="3008616" y="2197638"/>
            <a:ext cx="470076" cy="456170"/>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39" name="Google Shape;1139;p109">
            <a:extLst>
              <a:ext uri="{C183D7F6-B498-43B3-948B-1728B52AA6E4}">
                <adec:decorative xmlns:adec="http://schemas.microsoft.com/office/drawing/2017/decorative" val="1"/>
              </a:ext>
            </a:extLst>
          </p:cNvPr>
          <p:cNvSpPr/>
          <p:nvPr/>
        </p:nvSpPr>
        <p:spPr>
          <a:xfrm>
            <a:off x="4044593" y="1511322"/>
            <a:ext cx="470076" cy="456170"/>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38" name="Google Shape;1138;p109">
            <a:extLst>
              <a:ext uri="{C183D7F6-B498-43B3-948B-1728B52AA6E4}">
                <adec:decorative xmlns:adec="http://schemas.microsoft.com/office/drawing/2017/decorative" val="1"/>
              </a:ext>
            </a:extLst>
          </p:cNvPr>
          <p:cNvSpPr/>
          <p:nvPr/>
        </p:nvSpPr>
        <p:spPr>
          <a:xfrm>
            <a:off x="4441861" y="2197638"/>
            <a:ext cx="654290" cy="634935"/>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40" name="Google Shape;1140;p109">
            <a:extLst>
              <a:ext uri="{C183D7F6-B498-43B3-948B-1728B52AA6E4}">
                <adec:decorative xmlns:adec="http://schemas.microsoft.com/office/drawing/2017/decorative" val="1"/>
              </a:ext>
            </a:extLst>
          </p:cNvPr>
          <p:cNvSpPr/>
          <p:nvPr/>
        </p:nvSpPr>
        <p:spPr>
          <a:xfrm>
            <a:off x="6232989" y="2425723"/>
            <a:ext cx="470076" cy="456170"/>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35" name="Google Shape;1135;p109"/>
          <p:cNvSpPr txBox="1"/>
          <p:nvPr/>
        </p:nvSpPr>
        <p:spPr>
          <a:xfrm>
            <a:off x="7269484" y="4451460"/>
            <a:ext cx="211618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Neubauer et al., 2014</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29"/>
          <p:cNvSpPr txBox="1">
            <a:spLocks noGrp="1"/>
          </p:cNvSpPr>
          <p:nvPr>
            <p:ph type="title"/>
          </p:nvPr>
        </p:nvSpPr>
        <p:spPr>
          <a:xfrm>
            <a:off x="563765" y="626893"/>
            <a:ext cx="8580235" cy="2722928"/>
          </a:xfrm>
          <a:prstGeom prst="rect">
            <a:avLst/>
          </a:prstGeom>
          <a:noFill/>
          <a:ln>
            <a:noFill/>
          </a:ln>
        </p:spPr>
        <p:txBody>
          <a:bodyPr spcFirstLastPara="1" wrap="square" lIns="91425" tIns="45700" rIns="91425" bIns="45700" anchor="ctr" anchorCtr="0">
            <a:noAutofit/>
          </a:bodyPr>
          <a:lstStyle/>
          <a:p>
            <a:pPr marL="0" lvl="0" indent="0" algn="l" rtl="0">
              <a:lnSpc>
                <a:spcPct val="125000"/>
              </a:lnSpc>
              <a:spcBef>
                <a:spcPts val="0"/>
              </a:spcBef>
              <a:spcAft>
                <a:spcPts val="300"/>
              </a:spcAft>
              <a:buClr>
                <a:srgbClr val="FFFFFF"/>
              </a:buClr>
              <a:buSzPts val="2000"/>
              <a:buFont typeface="Arial"/>
              <a:buNone/>
            </a:pPr>
            <a:r>
              <a:rPr lang="en-US" sz="2000">
                <a:solidFill>
                  <a:srgbClr val="A5A5A5"/>
                </a:solidFill>
              </a:rPr>
              <a:t>Lesson 1: Collaborative Geoengineering Design Activity</a:t>
            </a:r>
            <a:br>
              <a:rPr lang="en-US" sz="2000">
                <a:solidFill>
                  <a:srgbClr val="A5A5A5"/>
                </a:solidFill>
              </a:rPr>
            </a:br>
            <a:r>
              <a:rPr lang="en-US" sz="2000">
                <a:solidFill>
                  <a:srgbClr val="A5A5A5"/>
                </a:solidFill>
              </a:rPr>
              <a:t>Lesson 2: Experiment with a Geoengineering Technology (MCB)</a:t>
            </a:r>
            <a:br>
              <a:rPr lang="en-US" sz="2000">
                <a:solidFill>
                  <a:srgbClr val="A5A5A5"/>
                </a:solidFill>
              </a:rPr>
            </a:br>
            <a:r>
              <a:rPr lang="en-US" sz="2000"/>
              <a:t>Lesson 3: Develop a Blueprint of your Design</a:t>
            </a:r>
            <a:br>
              <a:rPr lang="en-US" sz="2000"/>
            </a:br>
            <a:r>
              <a:rPr lang="en-US" sz="2000"/>
              <a:t>Lesson 4: Model U.N.</a:t>
            </a:r>
            <a:br>
              <a:rPr lang="en-US" sz="2000"/>
            </a:br>
            <a:r>
              <a:rPr lang="en-US" sz="2000"/>
              <a:t>Lesson 5: Capstone Presentation to Scientists and Stakeholders</a:t>
            </a:r>
            <a:endParaRPr/>
          </a:p>
        </p:txBody>
      </p:sp>
      <p:sp>
        <p:nvSpPr>
          <p:cNvPr id="1146" name="Google Shape;1146;p29"/>
          <p:cNvSpPr txBox="1"/>
          <p:nvPr/>
        </p:nvSpPr>
        <p:spPr>
          <a:xfrm>
            <a:off x="563765" y="-84947"/>
            <a:ext cx="7882814" cy="1114494"/>
          </a:xfrm>
          <a:prstGeom prst="rect">
            <a:avLst/>
          </a:prstGeom>
          <a:noFill/>
          <a:ln>
            <a:noFill/>
          </a:ln>
        </p:spPr>
        <p:txBody>
          <a:bodyPr spcFirstLastPara="1" wrap="square" lIns="91425" tIns="45700" rIns="91425" bIns="45700" anchor="ctr" anchorCtr="0">
            <a:normAutofit/>
          </a:bodyPr>
          <a:lstStyle/>
          <a:p>
            <a:pPr marL="0" marR="0" lvl="0" indent="0" algn="l" rtl="0">
              <a:lnSpc>
                <a:spcPct val="150000"/>
              </a:lnSpc>
              <a:spcBef>
                <a:spcPts val="0"/>
              </a:spcBef>
              <a:spcAft>
                <a:spcPts val="0"/>
              </a:spcAft>
              <a:buClr>
                <a:schemeClr val="lt1"/>
              </a:buClr>
              <a:buSzPts val="3200"/>
              <a:buFont typeface="Arial"/>
              <a:buNone/>
            </a:pPr>
            <a:r>
              <a:rPr lang="en-US" sz="3200" b="1" i="0" u="none" strike="noStrike" cap="none">
                <a:solidFill>
                  <a:srgbClr val="FFFFFF"/>
                </a:solidFill>
                <a:latin typeface="Arial"/>
                <a:ea typeface="Arial"/>
                <a:cs typeface="Arial"/>
                <a:sym typeface="Arial"/>
              </a:rPr>
              <a:t>Climate Engineering Teaching Module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g1359aa5da94_0_24"/>
          <p:cNvSpPr txBox="1">
            <a:spLocks noGrp="1"/>
          </p:cNvSpPr>
          <p:nvPr>
            <p:ph type="title" idx="4294967295"/>
          </p:nvPr>
        </p:nvSpPr>
        <p:spPr>
          <a:xfrm>
            <a:off x="1238550" y="99175"/>
            <a:ext cx="6666900" cy="55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Lesson 3:  Developing a Blueprint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110"/>
          <p:cNvSpPr txBox="1">
            <a:spLocks noGrp="1"/>
          </p:cNvSpPr>
          <p:nvPr>
            <p:ph type="title" idx="4294967295"/>
          </p:nvPr>
        </p:nvSpPr>
        <p:spPr>
          <a:xfrm>
            <a:off x="935278" y="0"/>
            <a:ext cx="7697804" cy="92333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690304"/>
                </a:solidFill>
                <a:effectLst/>
                <a:uLnTx/>
                <a:uFillTx/>
                <a:latin typeface="Arial"/>
                <a:ea typeface="Arial"/>
                <a:cs typeface="Arial"/>
                <a:sym typeface="Arial"/>
              </a:rPr>
              <a:t>Use the Decision Matrix to help decide which design to further develop. Can you combine features from multiple designs to better meet the criteria? Provide feedback to group members.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159" name="Google Shape;1159;p110"/>
          <p:cNvGraphicFramePr/>
          <p:nvPr>
            <p:extLst>
              <p:ext uri="{D42A27DB-BD31-4B8C-83A1-F6EECF244321}">
                <p14:modId xmlns:p14="http://schemas.microsoft.com/office/powerpoint/2010/main" val="2848113707"/>
              </p:ext>
            </p:extLst>
          </p:nvPr>
        </p:nvGraphicFramePr>
        <p:xfrm>
          <a:off x="1307901" y="1143934"/>
          <a:ext cx="6528200" cy="3214700"/>
        </p:xfrm>
        <a:graphic>
          <a:graphicData uri="http://schemas.openxmlformats.org/drawingml/2006/table">
            <a:tbl>
              <a:tblPr firstRow="1">
                <a:noFill/>
                <a:tableStyleId>{3924F9EB-2AAD-4B81-BDF1-F4A5EB0714C8}</a:tableStyleId>
              </a:tblPr>
              <a:tblGrid>
                <a:gridCol w="5669775">
                  <a:extLst>
                    <a:ext uri="{9D8B030D-6E8A-4147-A177-3AD203B41FA5}">
                      <a16:colId xmlns:a16="http://schemas.microsoft.com/office/drawing/2014/main" val="20000"/>
                    </a:ext>
                  </a:extLst>
                </a:gridCol>
                <a:gridCol w="858425">
                  <a:extLst>
                    <a:ext uri="{9D8B030D-6E8A-4147-A177-3AD203B41FA5}">
                      <a16:colId xmlns:a16="http://schemas.microsoft.com/office/drawing/2014/main" val="20001"/>
                    </a:ext>
                  </a:extLst>
                </a:gridCol>
              </a:tblGrid>
              <a:tr h="360825">
                <a:tc>
                  <a:txBody>
                    <a:bodyPr/>
                    <a:lstStyle/>
                    <a:p>
                      <a:pPr marL="0" marR="0" lvl="0" indent="0" algn="ctr" rtl="0">
                        <a:lnSpc>
                          <a:spcPct val="107000"/>
                        </a:lnSpc>
                        <a:spcBef>
                          <a:spcPts val="0"/>
                        </a:spcBef>
                        <a:spcAft>
                          <a:spcPts val="0"/>
                        </a:spcAft>
                        <a:buNone/>
                      </a:pPr>
                      <a:r>
                        <a:rPr lang="en-US" sz="1100" b="1" u="none" strike="noStrike" cap="none"/>
                        <a:t>Criteria to Consider when Selecting and Revising your Designs</a:t>
                      </a:r>
                      <a:endParaRPr sz="900" b="1" u="none" strike="noStrike" cap="none">
                        <a:latin typeface="Calibri"/>
                        <a:ea typeface="Calibri"/>
                        <a:cs typeface="Calibri"/>
                        <a:sym typeface="Calibri"/>
                      </a:endParaRPr>
                    </a:p>
                  </a:txBody>
                  <a:tcPr marL="55425" marR="55425" marT="0" marB="0" anchor="ctr"/>
                </a:tc>
                <a:tc>
                  <a:txBody>
                    <a:bodyPr/>
                    <a:lstStyle/>
                    <a:p>
                      <a:pPr marL="0" marR="0" lvl="0" indent="0" algn="ctr" rtl="0">
                        <a:lnSpc>
                          <a:spcPct val="107000"/>
                        </a:lnSpc>
                        <a:spcBef>
                          <a:spcPts val="0"/>
                        </a:spcBef>
                        <a:spcAft>
                          <a:spcPts val="0"/>
                        </a:spcAft>
                        <a:buNone/>
                      </a:pPr>
                      <a:r>
                        <a:rPr lang="en-US" sz="1100" b="1" u="none" strike="noStrike" cap="none"/>
                        <a:t>Score 1-5</a:t>
                      </a:r>
                      <a:endParaRPr sz="900" b="1" u="none" strike="noStrike" cap="none">
                        <a:latin typeface="Calibri"/>
                        <a:ea typeface="Calibri"/>
                        <a:cs typeface="Calibri"/>
                        <a:sym typeface="Calibri"/>
                      </a:endParaRPr>
                    </a:p>
                  </a:txBody>
                  <a:tcPr marL="55425" marR="55425" marT="0" marB="0" anchor="ctr"/>
                </a:tc>
                <a:extLst>
                  <a:ext uri="{0D108BD9-81ED-4DB2-BD59-A6C34878D82A}">
                    <a16:rowId xmlns:a16="http://schemas.microsoft.com/office/drawing/2014/main" val="10000"/>
                  </a:ext>
                </a:extLst>
              </a:tr>
              <a:tr h="397725">
                <a:tc>
                  <a:txBody>
                    <a:bodyPr/>
                    <a:lstStyle/>
                    <a:p>
                      <a:pPr marL="0" marR="0" lvl="0" indent="0" algn="l" rtl="0">
                        <a:lnSpc>
                          <a:spcPct val="107000"/>
                        </a:lnSpc>
                        <a:spcBef>
                          <a:spcPts val="0"/>
                        </a:spcBef>
                        <a:spcAft>
                          <a:spcPts val="0"/>
                        </a:spcAft>
                        <a:buNone/>
                      </a:pPr>
                      <a:r>
                        <a:rPr lang="en-US" sz="1000" u="none" strike="noStrike" cap="none"/>
                        <a:t>How well does your design slow global warming and/or climate change?</a:t>
                      </a:r>
                      <a:endParaRPr sz="900" u="none" strike="noStrike" cap="none"/>
                    </a:p>
                    <a:p>
                      <a:pPr marL="0" marR="0" lvl="0" indent="0" algn="l" rtl="0">
                        <a:lnSpc>
                          <a:spcPct val="107000"/>
                        </a:lnSpc>
                        <a:spcBef>
                          <a:spcPts val="0"/>
                        </a:spcBef>
                        <a:spcAft>
                          <a:spcPts val="0"/>
                        </a:spcAft>
                        <a:buNone/>
                      </a:pPr>
                      <a:r>
                        <a:rPr lang="en-US" sz="1000" u="none" strike="noStrike" cap="none"/>
                        <a:t>(1 - not well, 5 - very well)</a:t>
                      </a:r>
                      <a:endParaRPr sz="900" u="none" strike="noStrike" cap="none">
                        <a:latin typeface="Calibri"/>
                        <a:ea typeface="Calibri"/>
                        <a:cs typeface="Calibri"/>
                        <a:sym typeface="Calibri"/>
                      </a:endParaRPr>
                    </a:p>
                  </a:txBody>
                  <a:tcPr marL="55425" marR="55425" marT="0" marB="0" anchor="ctr"/>
                </a:tc>
                <a:tc>
                  <a:txBody>
                    <a:bodyPr/>
                    <a:lstStyle/>
                    <a:p>
                      <a:pPr marL="0" marR="0" lvl="0" indent="0" algn="l" rtl="0">
                        <a:lnSpc>
                          <a:spcPct val="107000"/>
                        </a:lnSpc>
                        <a:spcBef>
                          <a:spcPts val="0"/>
                        </a:spcBef>
                        <a:spcAft>
                          <a:spcPts val="0"/>
                        </a:spcAft>
                        <a:buNone/>
                      </a:pPr>
                      <a:r>
                        <a:rPr lang="en-US" sz="900" u="none" strike="noStrike" cap="none"/>
                        <a:t> </a:t>
                      </a:r>
                      <a:endParaRPr sz="900" u="none" strike="noStrike" cap="none">
                        <a:latin typeface="Calibri"/>
                        <a:ea typeface="Calibri"/>
                        <a:cs typeface="Calibri"/>
                        <a:sym typeface="Calibri"/>
                      </a:endParaRPr>
                    </a:p>
                  </a:txBody>
                  <a:tcPr marL="55425" marR="55425" marT="0" marB="0" anchor="b"/>
                </a:tc>
                <a:extLst>
                  <a:ext uri="{0D108BD9-81ED-4DB2-BD59-A6C34878D82A}">
                    <a16:rowId xmlns:a16="http://schemas.microsoft.com/office/drawing/2014/main" val="10001"/>
                  </a:ext>
                </a:extLst>
              </a:tr>
              <a:tr h="397725">
                <a:tc>
                  <a:txBody>
                    <a:bodyPr/>
                    <a:lstStyle/>
                    <a:p>
                      <a:pPr marL="0" marR="0" lvl="0" indent="0" algn="l" rtl="0">
                        <a:lnSpc>
                          <a:spcPct val="107000"/>
                        </a:lnSpc>
                        <a:spcBef>
                          <a:spcPts val="0"/>
                        </a:spcBef>
                        <a:spcAft>
                          <a:spcPts val="0"/>
                        </a:spcAft>
                        <a:buNone/>
                      </a:pPr>
                      <a:r>
                        <a:rPr lang="en-US" sz="1000" u="none" strike="noStrike" cap="none"/>
                        <a:t>Does your technology modify or work with an environmental system?</a:t>
                      </a:r>
                      <a:endParaRPr sz="900" u="none" strike="noStrike" cap="none"/>
                    </a:p>
                    <a:p>
                      <a:pPr marL="0" marR="0" lvl="0" indent="0" algn="l" rtl="0">
                        <a:lnSpc>
                          <a:spcPct val="107000"/>
                        </a:lnSpc>
                        <a:spcBef>
                          <a:spcPts val="0"/>
                        </a:spcBef>
                        <a:spcAft>
                          <a:spcPts val="0"/>
                        </a:spcAft>
                        <a:buNone/>
                      </a:pPr>
                      <a:r>
                        <a:rPr lang="en-US" sz="1000" u="none" strike="noStrike" cap="none"/>
                        <a:t>(1 - does not, 5 - perfect match)</a:t>
                      </a:r>
                      <a:endParaRPr sz="900" u="none" strike="noStrike" cap="none">
                        <a:latin typeface="Calibri"/>
                        <a:ea typeface="Calibri"/>
                        <a:cs typeface="Calibri"/>
                        <a:sym typeface="Calibri"/>
                      </a:endParaRPr>
                    </a:p>
                  </a:txBody>
                  <a:tcPr marL="55425" marR="55425" marT="0" marB="0" anchor="ctr"/>
                </a:tc>
                <a:tc>
                  <a:txBody>
                    <a:bodyPr/>
                    <a:lstStyle/>
                    <a:p>
                      <a:pPr marL="0" marR="0" lvl="0" indent="0" algn="l" rtl="0">
                        <a:lnSpc>
                          <a:spcPct val="107000"/>
                        </a:lnSpc>
                        <a:spcBef>
                          <a:spcPts val="0"/>
                        </a:spcBef>
                        <a:spcAft>
                          <a:spcPts val="0"/>
                        </a:spcAft>
                        <a:buNone/>
                      </a:pPr>
                      <a:r>
                        <a:rPr lang="en-US" sz="900" u="none" strike="noStrike" cap="none"/>
                        <a:t> </a:t>
                      </a:r>
                      <a:endParaRPr sz="900" u="none" strike="noStrike" cap="none">
                        <a:latin typeface="Calibri"/>
                        <a:ea typeface="Calibri"/>
                        <a:cs typeface="Calibri"/>
                        <a:sym typeface="Calibri"/>
                      </a:endParaRPr>
                    </a:p>
                  </a:txBody>
                  <a:tcPr marL="55425" marR="55425" marT="0" marB="0" anchor="b"/>
                </a:tc>
                <a:extLst>
                  <a:ext uri="{0D108BD9-81ED-4DB2-BD59-A6C34878D82A}">
                    <a16:rowId xmlns:a16="http://schemas.microsoft.com/office/drawing/2014/main" val="10002"/>
                  </a:ext>
                </a:extLst>
              </a:tr>
              <a:tr h="467525">
                <a:tc>
                  <a:txBody>
                    <a:bodyPr/>
                    <a:lstStyle/>
                    <a:p>
                      <a:pPr marL="0" marR="0" lvl="0" indent="0" algn="l" rtl="0">
                        <a:lnSpc>
                          <a:spcPct val="107000"/>
                        </a:lnSpc>
                        <a:spcBef>
                          <a:spcPts val="0"/>
                        </a:spcBef>
                        <a:spcAft>
                          <a:spcPts val="0"/>
                        </a:spcAft>
                        <a:buNone/>
                      </a:pPr>
                      <a:r>
                        <a:rPr lang="en-US" sz="1000" u="none" strike="noStrike" cap="none"/>
                        <a:t>What is the cost of your technology (consider materials, resources, and upkeep)?</a:t>
                      </a:r>
                      <a:endParaRPr sz="900" u="none" strike="noStrike" cap="none"/>
                    </a:p>
                    <a:p>
                      <a:pPr marL="0" marR="0" lvl="0" indent="0" algn="l" rtl="0">
                        <a:lnSpc>
                          <a:spcPct val="107000"/>
                        </a:lnSpc>
                        <a:spcBef>
                          <a:spcPts val="0"/>
                        </a:spcBef>
                        <a:spcAft>
                          <a:spcPts val="0"/>
                        </a:spcAft>
                        <a:buNone/>
                      </a:pPr>
                      <a:r>
                        <a:rPr lang="en-US" sz="1000" u="none" strike="noStrike" cap="none"/>
                        <a:t>(1 - high cost, 5 - low cost)</a:t>
                      </a:r>
                      <a:endParaRPr sz="900" u="none" strike="noStrike" cap="none">
                        <a:latin typeface="Calibri"/>
                        <a:ea typeface="Calibri"/>
                        <a:cs typeface="Calibri"/>
                        <a:sym typeface="Calibri"/>
                      </a:endParaRPr>
                    </a:p>
                  </a:txBody>
                  <a:tcPr marL="55425" marR="55425" marT="0" marB="0" anchor="ctr"/>
                </a:tc>
                <a:tc>
                  <a:txBody>
                    <a:bodyPr/>
                    <a:lstStyle/>
                    <a:p>
                      <a:pPr marL="0" marR="0" lvl="0" indent="0" algn="l" rtl="0">
                        <a:lnSpc>
                          <a:spcPct val="107000"/>
                        </a:lnSpc>
                        <a:spcBef>
                          <a:spcPts val="0"/>
                        </a:spcBef>
                        <a:spcAft>
                          <a:spcPts val="0"/>
                        </a:spcAft>
                        <a:buNone/>
                      </a:pPr>
                      <a:r>
                        <a:rPr lang="en-US" sz="900" u="none" strike="noStrike" cap="none"/>
                        <a:t> </a:t>
                      </a:r>
                      <a:endParaRPr sz="900" u="none" strike="noStrike" cap="none">
                        <a:latin typeface="Calibri"/>
                        <a:ea typeface="Calibri"/>
                        <a:cs typeface="Calibri"/>
                        <a:sym typeface="Calibri"/>
                      </a:endParaRPr>
                    </a:p>
                  </a:txBody>
                  <a:tcPr marL="55425" marR="55425" marT="0" marB="0" anchor="b"/>
                </a:tc>
                <a:extLst>
                  <a:ext uri="{0D108BD9-81ED-4DB2-BD59-A6C34878D82A}">
                    <a16:rowId xmlns:a16="http://schemas.microsoft.com/office/drawing/2014/main" val="10003"/>
                  </a:ext>
                </a:extLst>
              </a:tr>
              <a:tr h="397725">
                <a:tc>
                  <a:txBody>
                    <a:bodyPr/>
                    <a:lstStyle/>
                    <a:p>
                      <a:pPr marL="0" marR="0" lvl="0" indent="0" algn="l" rtl="0">
                        <a:lnSpc>
                          <a:spcPct val="107000"/>
                        </a:lnSpc>
                        <a:spcBef>
                          <a:spcPts val="0"/>
                        </a:spcBef>
                        <a:spcAft>
                          <a:spcPts val="0"/>
                        </a:spcAft>
                        <a:buNone/>
                      </a:pPr>
                      <a:r>
                        <a:rPr lang="en-US" sz="1000" u="none" strike="noStrike" cap="none"/>
                        <a:t>Does your design scale well (can you test your technology on a small-scale, then expand to large-scale deployment)? (1 - not well, 5 - very well)</a:t>
                      </a:r>
                      <a:endParaRPr sz="900" u="none" strike="noStrike" cap="none">
                        <a:latin typeface="Calibri"/>
                        <a:ea typeface="Calibri"/>
                        <a:cs typeface="Calibri"/>
                        <a:sym typeface="Calibri"/>
                      </a:endParaRPr>
                    </a:p>
                  </a:txBody>
                  <a:tcPr marL="55425" marR="55425" marT="0" marB="0" anchor="ctr"/>
                </a:tc>
                <a:tc>
                  <a:txBody>
                    <a:bodyPr/>
                    <a:lstStyle/>
                    <a:p>
                      <a:pPr marL="0" marR="0" lvl="0" indent="0" algn="l" rtl="0">
                        <a:lnSpc>
                          <a:spcPct val="107000"/>
                        </a:lnSpc>
                        <a:spcBef>
                          <a:spcPts val="0"/>
                        </a:spcBef>
                        <a:spcAft>
                          <a:spcPts val="0"/>
                        </a:spcAft>
                        <a:buNone/>
                      </a:pPr>
                      <a:r>
                        <a:rPr lang="en-US" sz="900" u="none" strike="noStrike" cap="none"/>
                        <a:t> </a:t>
                      </a:r>
                      <a:endParaRPr sz="900" u="none" strike="noStrike" cap="none">
                        <a:latin typeface="Calibri"/>
                        <a:ea typeface="Calibri"/>
                        <a:cs typeface="Calibri"/>
                        <a:sym typeface="Calibri"/>
                      </a:endParaRPr>
                    </a:p>
                  </a:txBody>
                  <a:tcPr marL="55425" marR="55425" marT="0" marB="0" anchor="b"/>
                </a:tc>
                <a:extLst>
                  <a:ext uri="{0D108BD9-81ED-4DB2-BD59-A6C34878D82A}">
                    <a16:rowId xmlns:a16="http://schemas.microsoft.com/office/drawing/2014/main" val="10004"/>
                  </a:ext>
                </a:extLst>
              </a:tr>
              <a:tr h="397725">
                <a:tc>
                  <a:txBody>
                    <a:bodyPr/>
                    <a:lstStyle/>
                    <a:p>
                      <a:pPr marL="0" marR="0" lvl="0" indent="0" algn="l" rtl="0">
                        <a:lnSpc>
                          <a:spcPct val="107000"/>
                        </a:lnSpc>
                        <a:spcBef>
                          <a:spcPts val="0"/>
                        </a:spcBef>
                        <a:spcAft>
                          <a:spcPts val="0"/>
                        </a:spcAft>
                        <a:buNone/>
                      </a:pPr>
                      <a:r>
                        <a:rPr lang="en-US" sz="1000" u="none" strike="noStrike" cap="none"/>
                        <a:t>Rate the amount of unintended negative consequences of deploying your technology?</a:t>
                      </a:r>
                      <a:endParaRPr/>
                    </a:p>
                    <a:p>
                      <a:pPr marL="0" marR="0" lvl="0" indent="0" algn="l" rtl="0">
                        <a:lnSpc>
                          <a:spcPct val="107000"/>
                        </a:lnSpc>
                        <a:spcBef>
                          <a:spcPts val="0"/>
                        </a:spcBef>
                        <a:spcAft>
                          <a:spcPts val="0"/>
                        </a:spcAft>
                        <a:buNone/>
                      </a:pPr>
                      <a:r>
                        <a:rPr lang="en-US" sz="1000" u="none" strike="noStrike" cap="none"/>
                        <a:t>(1 - many, 5 - few)</a:t>
                      </a:r>
                      <a:endParaRPr sz="900" u="none" strike="noStrike" cap="none">
                        <a:latin typeface="Calibri"/>
                        <a:ea typeface="Calibri"/>
                        <a:cs typeface="Calibri"/>
                        <a:sym typeface="Calibri"/>
                      </a:endParaRPr>
                    </a:p>
                  </a:txBody>
                  <a:tcPr marL="55425" marR="55425" marT="0" marB="0" anchor="ctr"/>
                </a:tc>
                <a:tc>
                  <a:txBody>
                    <a:bodyPr/>
                    <a:lstStyle/>
                    <a:p>
                      <a:pPr marL="0" marR="0" lvl="0" indent="0" algn="l" rtl="0">
                        <a:lnSpc>
                          <a:spcPct val="107000"/>
                        </a:lnSpc>
                        <a:spcBef>
                          <a:spcPts val="0"/>
                        </a:spcBef>
                        <a:spcAft>
                          <a:spcPts val="0"/>
                        </a:spcAft>
                        <a:buNone/>
                      </a:pPr>
                      <a:r>
                        <a:rPr lang="en-US" sz="900" u="none" strike="noStrike" cap="none"/>
                        <a:t> </a:t>
                      </a:r>
                      <a:endParaRPr sz="900" u="none" strike="noStrike" cap="none">
                        <a:latin typeface="Calibri"/>
                        <a:ea typeface="Calibri"/>
                        <a:cs typeface="Calibri"/>
                        <a:sym typeface="Calibri"/>
                      </a:endParaRPr>
                    </a:p>
                  </a:txBody>
                  <a:tcPr marL="55425" marR="55425" marT="0" marB="0" anchor="b"/>
                </a:tc>
                <a:extLst>
                  <a:ext uri="{0D108BD9-81ED-4DB2-BD59-A6C34878D82A}">
                    <a16:rowId xmlns:a16="http://schemas.microsoft.com/office/drawing/2014/main" val="10005"/>
                  </a:ext>
                </a:extLst>
              </a:tr>
              <a:tr h="397725">
                <a:tc>
                  <a:txBody>
                    <a:bodyPr/>
                    <a:lstStyle/>
                    <a:p>
                      <a:pPr marL="0" marR="0" lvl="0" indent="0" algn="l" rtl="0">
                        <a:lnSpc>
                          <a:spcPct val="107000"/>
                        </a:lnSpc>
                        <a:spcBef>
                          <a:spcPts val="0"/>
                        </a:spcBef>
                        <a:spcAft>
                          <a:spcPts val="0"/>
                        </a:spcAft>
                        <a:buNone/>
                      </a:pPr>
                      <a:r>
                        <a:rPr lang="en-US" sz="1000" u="none" strike="noStrike" cap="none"/>
                        <a:t>Is your design unique? (1 – other students have similar designs, 5 – it’s one-of-a-kind!)</a:t>
                      </a:r>
                      <a:endParaRPr sz="900" u="none" strike="noStrike" cap="none">
                        <a:latin typeface="Calibri"/>
                        <a:ea typeface="Calibri"/>
                        <a:cs typeface="Calibri"/>
                        <a:sym typeface="Calibri"/>
                      </a:endParaRPr>
                    </a:p>
                  </a:txBody>
                  <a:tcPr marL="55425" marR="55425" marT="0" marB="0" anchor="ctr"/>
                </a:tc>
                <a:tc>
                  <a:txBody>
                    <a:bodyPr/>
                    <a:lstStyle/>
                    <a:p>
                      <a:pPr marL="0" marR="0" lvl="0" indent="0" algn="l" rtl="0">
                        <a:lnSpc>
                          <a:spcPct val="107000"/>
                        </a:lnSpc>
                        <a:spcBef>
                          <a:spcPts val="0"/>
                        </a:spcBef>
                        <a:spcAft>
                          <a:spcPts val="0"/>
                        </a:spcAft>
                        <a:buNone/>
                      </a:pPr>
                      <a:r>
                        <a:rPr lang="en-US" sz="900" u="none" strike="noStrike" cap="none"/>
                        <a:t> </a:t>
                      </a:r>
                      <a:endParaRPr sz="900" u="none" strike="noStrike" cap="none">
                        <a:latin typeface="Calibri"/>
                        <a:ea typeface="Calibri"/>
                        <a:cs typeface="Calibri"/>
                        <a:sym typeface="Calibri"/>
                      </a:endParaRPr>
                    </a:p>
                  </a:txBody>
                  <a:tcPr marL="55425" marR="55425" marT="0" marB="0" anchor="b"/>
                </a:tc>
                <a:extLst>
                  <a:ext uri="{0D108BD9-81ED-4DB2-BD59-A6C34878D82A}">
                    <a16:rowId xmlns:a16="http://schemas.microsoft.com/office/drawing/2014/main" val="10006"/>
                  </a:ext>
                </a:extLst>
              </a:tr>
              <a:tr h="397725">
                <a:tc>
                  <a:txBody>
                    <a:bodyPr/>
                    <a:lstStyle/>
                    <a:p>
                      <a:pPr marL="0" marR="0" lvl="0" indent="0" algn="r" rtl="0">
                        <a:lnSpc>
                          <a:spcPct val="107000"/>
                        </a:lnSpc>
                        <a:spcBef>
                          <a:spcPts val="0"/>
                        </a:spcBef>
                        <a:spcAft>
                          <a:spcPts val="0"/>
                        </a:spcAft>
                        <a:buNone/>
                      </a:pPr>
                      <a:r>
                        <a:rPr lang="en-US" sz="1000" b="1" u="none" strike="noStrike" cap="none"/>
                        <a:t>Total (max 30 points)</a:t>
                      </a:r>
                      <a:endParaRPr sz="900" b="1" u="none" strike="noStrike" cap="none">
                        <a:latin typeface="Calibri"/>
                        <a:ea typeface="Calibri"/>
                        <a:cs typeface="Calibri"/>
                        <a:sym typeface="Calibri"/>
                      </a:endParaRPr>
                    </a:p>
                  </a:txBody>
                  <a:tcPr marL="55425" marR="55425" marT="0" marB="0" anchor="ctr"/>
                </a:tc>
                <a:tc>
                  <a:txBody>
                    <a:bodyPr/>
                    <a:lstStyle/>
                    <a:p>
                      <a:pPr marL="0" marR="0" lvl="0" indent="0" algn="l" rtl="0">
                        <a:lnSpc>
                          <a:spcPct val="107000"/>
                        </a:lnSpc>
                        <a:spcBef>
                          <a:spcPts val="0"/>
                        </a:spcBef>
                        <a:spcAft>
                          <a:spcPts val="0"/>
                        </a:spcAft>
                        <a:buNone/>
                      </a:pPr>
                      <a:r>
                        <a:rPr lang="en-US" sz="900" u="none" strike="noStrike" cap="none" dirty="0"/>
                        <a:t> </a:t>
                      </a:r>
                      <a:endParaRPr sz="900" u="none" strike="noStrike" cap="none" dirty="0">
                        <a:latin typeface="Calibri"/>
                        <a:ea typeface="Calibri"/>
                        <a:cs typeface="Calibri"/>
                        <a:sym typeface="Calibri"/>
                      </a:endParaRPr>
                    </a:p>
                  </a:txBody>
                  <a:tcPr marL="55425" marR="55425" marT="0" marB="0" anchor="b"/>
                </a:tc>
                <a:extLst>
                  <a:ext uri="{0D108BD9-81ED-4DB2-BD59-A6C34878D82A}">
                    <a16:rowId xmlns:a16="http://schemas.microsoft.com/office/drawing/2014/main" val="10007"/>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2" name="Title 1">
            <a:extLst>
              <a:ext uri="{FF2B5EF4-FFF2-40B4-BE49-F238E27FC236}">
                <a16:creationId xmlns:a16="http://schemas.microsoft.com/office/drawing/2014/main" id="{4E9AAF07-8121-9410-DFAA-3AA781DFCEEB}"/>
              </a:ext>
            </a:extLst>
          </p:cNvPr>
          <p:cNvSpPr>
            <a:spLocks noGrp="1"/>
          </p:cNvSpPr>
          <p:nvPr>
            <p:ph type="title" idx="4294967295"/>
          </p:nvPr>
        </p:nvSpPr>
        <p:spPr>
          <a:xfrm>
            <a:off x="1161892" y="-857250"/>
            <a:ext cx="6802482" cy="857250"/>
          </a:xfrm>
        </p:spPr>
        <p:txBody>
          <a:bodyPr spcFirstLastPara="1" wrap="square" lIns="91425" tIns="45700" rIns="91425" bIns="45700" anchor="b" anchorCtr="0">
            <a:normAutofit/>
          </a:bodyPr>
          <a:lstStyle/>
          <a:p>
            <a:r>
              <a:rPr lang="en-US" dirty="0"/>
              <a:t>Climate engineering (1)</a:t>
            </a:r>
          </a:p>
        </p:txBody>
      </p:sp>
      <p:sp>
        <p:nvSpPr>
          <p:cNvPr id="173" name="Google Shape;173;p16"/>
          <p:cNvSpPr txBox="1"/>
          <p:nvPr/>
        </p:nvSpPr>
        <p:spPr>
          <a:xfrm>
            <a:off x="0" y="777425"/>
            <a:ext cx="27351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Climate Engineering is about developing technologies to reverse this inequality</a:t>
            </a:r>
            <a:endParaRPr sz="1400" b="0" i="0" u="none" strike="noStrike" cap="none">
              <a:solidFill>
                <a:srgbClr val="FF0000"/>
              </a:solidFill>
              <a:latin typeface="Arial"/>
              <a:ea typeface="Arial"/>
              <a:cs typeface="Arial"/>
              <a:sym typeface="Arial"/>
            </a:endParaRPr>
          </a:p>
        </p:txBody>
      </p:sp>
      <p:grpSp>
        <p:nvGrpSpPr>
          <p:cNvPr id="161" name="Google Shape;161;p16">
            <a:extLst>
              <a:ext uri="{C183D7F6-B498-43B3-948B-1728B52AA6E4}">
                <adec:decorative xmlns:adec="http://schemas.microsoft.com/office/drawing/2017/decorative" val="1"/>
              </a:ext>
            </a:extLst>
          </p:cNvPr>
          <p:cNvGrpSpPr/>
          <p:nvPr/>
        </p:nvGrpSpPr>
        <p:grpSpPr>
          <a:xfrm>
            <a:off x="2857140" y="22860"/>
            <a:ext cx="6065522" cy="4686994"/>
            <a:chOff x="1836420" y="42405"/>
            <a:chExt cx="6065522" cy="4686994"/>
          </a:xfrm>
        </p:grpSpPr>
        <p:pic>
          <p:nvPicPr>
            <p:cNvPr id="162" name="Google Shape;162;p16" descr="Diagram&#10;&#10;Description automatically generated"/>
            <p:cNvPicPr preferRelativeResize="0"/>
            <p:nvPr/>
          </p:nvPicPr>
          <p:blipFill rotWithShape="1">
            <a:blip r:embed="rId3">
              <a:alphaModFix/>
            </a:blip>
            <a:srcRect/>
            <a:stretch/>
          </p:blipFill>
          <p:spPr>
            <a:xfrm>
              <a:off x="1836420" y="42405"/>
              <a:ext cx="6065522" cy="4686994"/>
            </a:xfrm>
            <a:prstGeom prst="rect">
              <a:avLst/>
            </a:prstGeom>
            <a:noFill/>
            <a:ln>
              <a:noFill/>
            </a:ln>
          </p:spPr>
        </p:pic>
        <p:sp>
          <p:nvSpPr>
            <p:cNvPr id="163" name="Google Shape;163;p16"/>
            <p:cNvSpPr/>
            <p:nvPr/>
          </p:nvSpPr>
          <p:spPr>
            <a:xfrm>
              <a:off x="5897880" y="655319"/>
              <a:ext cx="1691700" cy="1322700"/>
            </a:xfrm>
            <a:prstGeom prst="rect">
              <a:avLst/>
            </a:prstGeom>
            <a:gradFill>
              <a:gsLst>
                <a:gs pos="0">
                  <a:srgbClr val="2F5E8A"/>
                </a:gs>
                <a:gs pos="50000">
                  <a:srgbClr val="163563"/>
                </a:gs>
                <a:gs pos="100000">
                  <a:srgbClr val="060839"/>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67" name="Google Shape;167;p16"/>
          <p:cNvSpPr txBox="1"/>
          <p:nvPr/>
        </p:nvSpPr>
        <p:spPr>
          <a:xfrm>
            <a:off x="4090221" y="846707"/>
            <a:ext cx="309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C000"/>
                </a:solidFill>
                <a:latin typeface="Arial"/>
                <a:ea typeface="Arial"/>
                <a:cs typeface="Arial"/>
                <a:sym typeface="Arial"/>
              </a:rPr>
              <a:t>&gt;</a:t>
            </a:r>
            <a:endParaRPr sz="1400" b="0" i="0" u="none" strike="noStrike" cap="none">
              <a:solidFill>
                <a:srgbClr val="000000"/>
              </a:solidFill>
              <a:latin typeface="Arial"/>
              <a:ea typeface="Arial"/>
              <a:cs typeface="Arial"/>
              <a:sym typeface="Arial"/>
            </a:endParaRPr>
          </a:p>
        </p:txBody>
      </p:sp>
      <p:sp>
        <p:nvSpPr>
          <p:cNvPr id="165" name="Google Shape;165;p16"/>
          <p:cNvSpPr txBox="1"/>
          <p:nvPr/>
        </p:nvSpPr>
        <p:spPr>
          <a:xfrm>
            <a:off x="4976958" y="935194"/>
            <a:ext cx="309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C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66" name="Google Shape;166;p16"/>
          <p:cNvSpPr txBox="1"/>
          <p:nvPr/>
        </p:nvSpPr>
        <p:spPr>
          <a:xfrm>
            <a:off x="5758509" y="935194"/>
            <a:ext cx="309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C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68" name="Google Shape;168;p16">
            <a:extLst>
              <a:ext uri="{C183D7F6-B498-43B3-948B-1728B52AA6E4}">
                <adec:decorative xmlns:adec="http://schemas.microsoft.com/office/drawing/2017/decorative" val="1"/>
              </a:ext>
            </a:extLst>
          </p:cNvPr>
          <p:cNvSpPr/>
          <p:nvPr/>
        </p:nvSpPr>
        <p:spPr>
          <a:xfrm>
            <a:off x="2857140" y="1530849"/>
            <a:ext cx="6065400" cy="2307600"/>
          </a:xfrm>
          <a:prstGeom prst="rect">
            <a:avLst/>
          </a:prstGeom>
          <a:solidFill>
            <a:schemeClr val="lt1">
              <a:alpha val="8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9" name="Google Shape;169;p16">
            <a:extLst>
              <a:ext uri="{C183D7F6-B498-43B3-948B-1728B52AA6E4}">
                <adec:decorative xmlns:adec="http://schemas.microsoft.com/office/drawing/2017/decorative" val="1"/>
              </a:ext>
            </a:extLst>
          </p:cNvPr>
          <p:cNvSpPr/>
          <p:nvPr/>
        </p:nvSpPr>
        <p:spPr>
          <a:xfrm>
            <a:off x="2857140" y="3838390"/>
            <a:ext cx="830700" cy="884100"/>
          </a:xfrm>
          <a:prstGeom prst="rect">
            <a:avLst/>
          </a:prstGeom>
          <a:solidFill>
            <a:schemeClr val="lt1">
              <a:alpha val="8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0" name="Google Shape;170;p16">
            <a:extLst>
              <a:ext uri="{C183D7F6-B498-43B3-948B-1728B52AA6E4}">
                <adec:decorative xmlns:adec="http://schemas.microsoft.com/office/drawing/2017/decorative" val="1"/>
              </a:ext>
            </a:extLst>
          </p:cNvPr>
          <p:cNvSpPr/>
          <p:nvPr/>
        </p:nvSpPr>
        <p:spPr>
          <a:xfrm>
            <a:off x="4656180" y="3832085"/>
            <a:ext cx="4266600" cy="884100"/>
          </a:xfrm>
          <a:prstGeom prst="rect">
            <a:avLst/>
          </a:prstGeom>
          <a:solidFill>
            <a:schemeClr val="lt1">
              <a:alpha val="8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1" name="Google Shape;171;p16">
            <a:extLst>
              <a:ext uri="{C183D7F6-B498-43B3-948B-1728B52AA6E4}">
                <adec:decorative xmlns:adec="http://schemas.microsoft.com/office/drawing/2017/decorative" val="1"/>
              </a:ext>
            </a:extLst>
          </p:cNvPr>
          <p:cNvSpPr/>
          <p:nvPr/>
        </p:nvSpPr>
        <p:spPr>
          <a:xfrm>
            <a:off x="3687720" y="4268406"/>
            <a:ext cx="968400" cy="454200"/>
          </a:xfrm>
          <a:prstGeom prst="rect">
            <a:avLst/>
          </a:prstGeom>
          <a:solidFill>
            <a:schemeClr val="lt1">
              <a:alpha val="8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4" name="Google Shape;164;p16">
            <a:extLst>
              <a:ext uri="{C183D7F6-B498-43B3-948B-1728B52AA6E4}">
                <adec:decorative xmlns:adec="http://schemas.microsoft.com/office/drawing/2017/decorative" val="1"/>
              </a:ext>
            </a:extLst>
          </p:cNvPr>
          <p:cNvSpPr/>
          <p:nvPr/>
        </p:nvSpPr>
        <p:spPr>
          <a:xfrm>
            <a:off x="3756660" y="3898491"/>
            <a:ext cx="830700" cy="309900"/>
          </a:xfrm>
          <a:prstGeom prst="rect">
            <a:avLst/>
          </a:prstGeom>
          <a:noFill/>
          <a:ln w="38100" cap="flat" cmpd="sng">
            <a:solidFill>
              <a:srgbClr val="FFC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2" name="Google Shape;172;p16">
            <a:extLst>
              <a:ext uri="{C183D7F6-B498-43B3-948B-1728B52AA6E4}">
                <adec:decorative xmlns:adec="http://schemas.microsoft.com/office/drawing/2017/decorative" val="1"/>
              </a:ext>
            </a:extLst>
          </p:cNvPr>
          <p:cNvSpPr/>
          <p:nvPr/>
        </p:nvSpPr>
        <p:spPr>
          <a:xfrm>
            <a:off x="3828809" y="3716728"/>
            <a:ext cx="662100" cy="662100"/>
          </a:xfrm>
          <a:prstGeom prst="mathMultiply">
            <a:avLst>
              <a:gd name="adj1" fmla="val 23520"/>
            </a:avLst>
          </a:prstGeom>
          <a:solidFill>
            <a:srgbClr val="FF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111"/>
          <p:cNvSpPr txBox="1">
            <a:spLocks noGrp="1"/>
          </p:cNvSpPr>
          <p:nvPr>
            <p:ph type="title" idx="4294967295"/>
          </p:nvPr>
        </p:nvSpPr>
        <p:spPr>
          <a:xfrm>
            <a:off x="201775" y="95987"/>
            <a:ext cx="2643028"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Create an Engineering Blueprint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166" name="Google Shape;1166;p111">
            <a:extLst>
              <a:ext uri="{C183D7F6-B498-43B3-948B-1728B52AA6E4}">
                <adec:decorative xmlns:adec="http://schemas.microsoft.com/office/drawing/2017/decorative" val="1"/>
              </a:ext>
            </a:extLst>
          </p:cNvPr>
          <p:cNvGrpSpPr/>
          <p:nvPr/>
        </p:nvGrpSpPr>
        <p:grpSpPr>
          <a:xfrm>
            <a:off x="3295382" y="115097"/>
            <a:ext cx="5797327" cy="4652850"/>
            <a:chOff x="2992208" y="42550"/>
            <a:chExt cx="6080547" cy="4727829"/>
          </a:xfrm>
        </p:grpSpPr>
        <p:grpSp>
          <p:nvGrpSpPr>
            <p:cNvPr id="1167" name="Google Shape;1167;p111"/>
            <p:cNvGrpSpPr/>
            <p:nvPr/>
          </p:nvGrpSpPr>
          <p:grpSpPr>
            <a:xfrm>
              <a:off x="2992208" y="42550"/>
              <a:ext cx="6080547" cy="4727829"/>
              <a:chOff x="3012948" y="61602"/>
              <a:chExt cx="6012180" cy="4674672"/>
            </a:xfrm>
          </p:grpSpPr>
          <p:grpSp>
            <p:nvGrpSpPr>
              <p:cNvPr id="1168" name="Google Shape;1168;p111"/>
              <p:cNvGrpSpPr/>
              <p:nvPr/>
            </p:nvGrpSpPr>
            <p:grpSpPr>
              <a:xfrm>
                <a:off x="3012948" y="61602"/>
                <a:ext cx="6012180" cy="4674672"/>
                <a:chOff x="3012948" y="61602"/>
                <a:chExt cx="6012180" cy="4674672"/>
              </a:xfrm>
            </p:grpSpPr>
            <p:pic>
              <p:nvPicPr>
                <p:cNvPr id="1169" name="Google Shape;1169;p111" descr="Diagram, engineering drawing&#10;&#10;Description automatically generated"/>
                <p:cNvPicPr preferRelativeResize="0"/>
                <p:nvPr/>
              </p:nvPicPr>
              <p:blipFill rotWithShape="1">
                <a:blip r:embed="rId3">
                  <a:alphaModFix/>
                </a:blip>
                <a:srcRect/>
                <a:stretch/>
              </p:blipFill>
              <p:spPr>
                <a:xfrm>
                  <a:off x="3012948" y="61602"/>
                  <a:ext cx="5883748" cy="4622945"/>
                </a:xfrm>
                <a:prstGeom prst="rect">
                  <a:avLst/>
                </a:prstGeom>
                <a:noFill/>
                <a:ln>
                  <a:noFill/>
                </a:ln>
              </p:spPr>
            </p:pic>
            <p:sp>
              <p:nvSpPr>
                <p:cNvPr id="1170" name="Google Shape;1170;p111"/>
                <p:cNvSpPr txBox="1"/>
                <p:nvPr/>
              </p:nvSpPr>
              <p:spPr>
                <a:xfrm>
                  <a:off x="5807068" y="4443454"/>
                  <a:ext cx="3218060" cy="2928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67" b="0" i="0" u="none" strike="noStrike" cap="none">
                      <a:solidFill>
                        <a:srgbClr val="000000"/>
                      </a:solidFill>
                      <a:latin typeface="Arial"/>
                      <a:ea typeface="Arial"/>
                      <a:cs typeface="Arial"/>
                      <a:sym typeface="Arial"/>
                    </a:rPr>
                    <a:t>https://www.bluemoonpatentprints.com</a:t>
                  </a:r>
                  <a:endParaRPr/>
                </a:p>
              </p:txBody>
            </p:sp>
          </p:grpSp>
          <p:grpSp>
            <p:nvGrpSpPr>
              <p:cNvPr id="1171" name="Google Shape;1171;p111"/>
              <p:cNvGrpSpPr/>
              <p:nvPr/>
            </p:nvGrpSpPr>
            <p:grpSpPr>
              <a:xfrm>
                <a:off x="3318306" y="2956314"/>
                <a:ext cx="2854989" cy="97449"/>
                <a:chOff x="3318061" y="2956314"/>
                <a:chExt cx="2876570" cy="97449"/>
              </a:xfrm>
            </p:grpSpPr>
            <p:cxnSp>
              <p:nvCxnSpPr>
                <p:cNvPr id="1172" name="Google Shape;1172;p111"/>
                <p:cNvCxnSpPr/>
                <p:nvPr/>
              </p:nvCxnSpPr>
              <p:spPr>
                <a:xfrm>
                  <a:off x="3318061" y="3005047"/>
                  <a:ext cx="2869830" cy="0"/>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1173" name="Google Shape;1173;p111"/>
                <p:cNvCxnSpPr/>
                <p:nvPr/>
              </p:nvCxnSpPr>
              <p:spPr>
                <a:xfrm>
                  <a:off x="6194631" y="2956314"/>
                  <a:ext cx="0" cy="97441"/>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1174" name="Google Shape;1174;p111"/>
                <p:cNvCxnSpPr/>
                <p:nvPr/>
              </p:nvCxnSpPr>
              <p:spPr>
                <a:xfrm>
                  <a:off x="3318065" y="2956322"/>
                  <a:ext cx="0" cy="97441"/>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grpSp>
          <p:grpSp>
            <p:nvGrpSpPr>
              <p:cNvPr id="1175" name="Google Shape;1175;p111"/>
              <p:cNvGrpSpPr/>
              <p:nvPr/>
            </p:nvGrpSpPr>
            <p:grpSpPr>
              <a:xfrm rot="5400000">
                <a:off x="2296073" y="1872450"/>
                <a:ext cx="1906952" cy="97440"/>
                <a:chOff x="3351276" y="870250"/>
                <a:chExt cx="2729484" cy="97442"/>
              </a:xfrm>
            </p:grpSpPr>
            <p:cxnSp>
              <p:nvCxnSpPr>
                <p:cNvPr id="1176" name="Google Shape;1176;p111"/>
                <p:cNvCxnSpPr/>
                <p:nvPr/>
              </p:nvCxnSpPr>
              <p:spPr>
                <a:xfrm>
                  <a:off x="3351276" y="918972"/>
                  <a:ext cx="2729484" cy="0"/>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1177" name="Google Shape;1177;p111"/>
                <p:cNvCxnSpPr/>
                <p:nvPr/>
              </p:nvCxnSpPr>
              <p:spPr>
                <a:xfrm>
                  <a:off x="6080760" y="870251"/>
                  <a:ext cx="0" cy="97441"/>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1178" name="Google Shape;1178;p111"/>
                <p:cNvCxnSpPr/>
                <p:nvPr/>
              </p:nvCxnSpPr>
              <p:spPr>
                <a:xfrm>
                  <a:off x="3351276" y="870250"/>
                  <a:ext cx="0" cy="97441"/>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grpSp>
          <p:grpSp>
            <p:nvGrpSpPr>
              <p:cNvPr id="1179" name="Google Shape;1179;p111"/>
              <p:cNvGrpSpPr/>
              <p:nvPr/>
            </p:nvGrpSpPr>
            <p:grpSpPr>
              <a:xfrm rot="5400000">
                <a:off x="5789389" y="1561458"/>
                <a:ext cx="980170" cy="97440"/>
                <a:chOff x="3351276" y="870250"/>
                <a:chExt cx="2729484" cy="97442"/>
              </a:xfrm>
            </p:grpSpPr>
            <p:cxnSp>
              <p:nvCxnSpPr>
                <p:cNvPr id="1180" name="Google Shape;1180;p111"/>
                <p:cNvCxnSpPr/>
                <p:nvPr/>
              </p:nvCxnSpPr>
              <p:spPr>
                <a:xfrm>
                  <a:off x="3351276" y="918972"/>
                  <a:ext cx="2729484" cy="0"/>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1181" name="Google Shape;1181;p111"/>
                <p:cNvCxnSpPr/>
                <p:nvPr/>
              </p:nvCxnSpPr>
              <p:spPr>
                <a:xfrm>
                  <a:off x="6080760" y="870251"/>
                  <a:ext cx="0" cy="97441"/>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1182" name="Google Shape;1182;p111"/>
                <p:cNvCxnSpPr/>
                <p:nvPr/>
              </p:nvCxnSpPr>
              <p:spPr>
                <a:xfrm>
                  <a:off x="3351276" y="870250"/>
                  <a:ext cx="0" cy="97441"/>
                </a:xfrm>
                <a:prstGeom prst="straightConnector1">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cxnSp>
          </p:grpSp>
          <p:sp>
            <p:nvSpPr>
              <p:cNvPr id="1183" name="Google Shape;1183;p111"/>
              <p:cNvSpPr txBox="1"/>
              <p:nvPr/>
            </p:nvSpPr>
            <p:spPr>
              <a:xfrm>
                <a:off x="4229592" y="2953928"/>
                <a:ext cx="871538" cy="1902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67" b="0" i="0" u="none" strike="noStrike" cap="none">
                    <a:solidFill>
                      <a:schemeClr val="lt1"/>
                    </a:solidFill>
                    <a:latin typeface="Arial"/>
                    <a:ea typeface="Arial"/>
                    <a:cs typeface="Arial"/>
                    <a:sym typeface="Arial"/>
                  </a:rPr>
                  <a:t>42’9’’</a:t>
                </a:r>
                <a:endParaRPr/>
              </a:p>
            </p:txBody>
          </p:sp>
          <p:sp>
            <p:nvSpPr>
              <p:cNvPr id="1184" name="Google Shape;1184;p111"/>
              <p:cNvSpPr txBox="1"/>
              <p:nvPr/>
            </p:nvSpPr>
            <p:spPr>
              <a:xfrm rot="-5400000">
                <a:off x="2760228" y="1826048"/>
                <a:ext cx="871538" cy="1902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67" b="0" i="0" u="none" strike="noStrike" cap="none">
                    <a:solidFill>
                      <a:schemeClr val="lt1"/>
                    </a:solidFill>
                    <a:latin typeface="Arial"/>
                    <a:ea typeface="Arial"/>
                    <a:cs typeface="Arial"/>
                    <a:sym typeface="Arial"/>
                  </a:rPr>
                  <a:t>36’1’’</a:t>
                </a:r>
                <a:endParaRPr/>
              </a:p>
            </p:txBody>
          </p:sp>
          <p:sp>
            <p:nvSpPr>
              <p:cNvPr id="1185" name="Google Shape;1185;p111"/>
              <p:cNvSpPr txBox="1"/>
              <p:nvPr/>
            </p:nvSpPr>
            <p:spPr>
              <a:xfrm rot="-5400000">
                <a:off x="5790222" y="1460740"/>
                <a:ext cx="871538" cy="1902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67" b="0" i="0" u="none" strike="noStrike" cap="none">
                    <a:solidFill>
                      <a:schemeClr val="lt1"/>
                    </a:solidFill>
                    <a:latin typeface="Arial"/>
                    <a:ea typeface="Arial"/>
                    <a:cs typeface="Arial"/>
                    <a:sym typeface="Arial"/>
                  </a:rPr>
                  <a:t>11’4’’</a:t>
                </a:r>
                <a:endParaRPr/>
              </a:p>
            </p:txBody>
          </p:sp>
          <p:sp>
            <p:nvSpPr>
              <p:cNvPr id="1186" name="Google Shape;1186;p111"/>
              <p:cNvSpPr txBox="1"/>
              <p:nvPr/>
            </p:nvSpPr>
            <p:spPr>
              <a:xfrm>
                <a:off x="3818800" y="1092065"/>
                <a:ext cx="871538" cy="1902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67" b="0" i="0" u="none" strike="noStrike" cap="none">
                    <a:solidFill>
                      <a:schemeClr val="lt1"/>
                    </a:solidFill>
                    <a:latin typeface="Arial"/>
                    <a:ea typeface="Arial"/>
                    <a:cs typeface="Arial"/>
                    <a:sym typeface="Arial"/>
                  </a:rPr>
                  <a:t>Main Rotor</a:t>
                </a:r>
                <a:endParaRPr/>
              </a:p>
            </p:txBody>
          </p:sp>
          <p:sp>
            <p:nvSpPr>
              <p:cNvPr id="1187" name="Google Shape;1187;p111"/>
              <p:cNvSpPr txBox="1"/>
              <p:nvPr/>
            </p:nvSpPr>
            <p:spPr>
              <a:xfrm>
                <a:off x="5367303" y="3056011"/>
                <a:ext cx="871538" cy="1902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67" b="0" i="0" u="none" strike="noStrike" cap="none">
                    <a:solidFill>
                      <a:schemeClr val="lt1"/>
                    </a:solidFill>
                    <a:latin typeface="Arial"/>
                    <a:ea typeface="Arial"/>
                    <a:cs typeface="Arial"/>
                    <a:sym typeface="Arial"/>
                  </a:rPr>
                  <a:t>Tail Rotor</a:t>
                </a:r>
                <a:endParaRPr/>
              </a:p>
            </p:txBody>
          </p:sp>
          <p:sp>
            <p:nvSpPr>
              <p:cNvPr id="1188" name="Google Shape;1188;p111"/>
              <p:cNvSpPr txBox="1"/>
              <p:nvPr/>
            </p:nvSpPr>
            <p:spPr>
              <a:xfrm>
                <a:off x="4464130" y="4274146"/>
                <a:ext cx="871538" cy="1902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67" b="0" i="0" u="none" strike="noStrike" cap="none">
                    <a:solidFill>
                      <a:schemeClr val="lt1"/>
                    </a:solidFill>
                    <a:latin typeface="Arial"/>
                    <a:ea typeface="Arial"/>
                    <a:cs typeface="Arial"/>
                    <a:sym typeface="Arial"/>
                  </a:rPr>
                  <a:t>Landing Skids</a:t>
                </a:r>
                <a:endParaRPr/>
              </a:p>
            </p:txBody>
          </p:sp>
          <p:sp>
            <p:nvSpPr>
              <p:cNvPr id="1189" name="Google Shape;1189;p111"/>
              <p:cNvSpPr txBox="1"/>
              <p:nvPr/>
            </p:nvSpPr>
            <p:spPr>
              <a:xfrm>
                <a:off x="7028590" y="795575"/>
                <a:ext cx="871538" cy="1902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67" b="0" i="0" u="none" strike="noStrike" cap="none">
                    <a:solidFill>
                      <a:schemeClr val="lt1"/>
                    </a:solidFill>
                    <a:latin typeface="Arial"/>
                    <a:ea typeface="Arial"/>
                    <a:cs typeface="Arial"/>
                    <a:sym typeface="Arial"/>
                  </a:rPr>
                  <a:t>Twin Engines</a:t>
                </a:r>
                <a:endParaRPr/>
              </a:p>
            </p:txBody>
          </p:sp>
          <p:sp>
            <p:nvSpPr>
              <p:cNvPr id="1190" name="Google Shape;1190;p111"/>
              <p:cNvSpPr txBox="1"/>
              <p:nvPr/>
            </p:nvSpPr>
            <p:spPr>
              <a:xfrm>
                <a:off x="6317423" y="1906107"/>
                <a:ext cx="871538" cy="1902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67" b="0" i="0" u="none" strike="noStrike" cap="none">
                    <a:solidFill>
                      <a:schemeClr val="lt1"/>
                    </a:solidFill>
                    <a:latin typeface="Arial"/>
                    <a:ea typeface="Arial"/>
                    <a:cs typeface="Arial"/>
                    <a:sym typeface="Arial"/>
                  </a:rPr>
                  <a:t>Cockpit</a:t>
                </a:r>
                <a:endParaRPr/>
              </a:p>
            </p:txBody>
          </p:sp>
          <p:cxnSp>
            <p:nvCxnSpPr>
              <p:cNvPr id="1191" name="Google Shape;1191;p111"/>
              <p:cNvCxnSpPr/>
              <p:nvPr/>
            </p:nvCxnSpPr>
            <p:spPr>
              <a:xfrm>
                <a:off x="4537137" y="1271274"/>
                <a:ext cx="168561" cy="167824"/>
              </a:xfrm>
              <a:prstGeom prst="straightConnector1">
                <a:avLst/>
              </a:prstGeom>
              <a:noFill/>
              <a:ln w="12700" cap="flat" cmpd="sng">
                <a:solidFill>
                  <a:schemeClr val="lt1"/>
                </a:solidFill>
                <a:prstDash val="solid"/>
                <a:round/>
                <a:headEnd type="none" w="sm" len="sm"/>
                <a:tailEnd type="triangle" w="med" len="med"/>
              </a:ln>
            </p:spPr>
          </p:cxnSp>
          <p:cxnSp>
            <p:nvCxnSpPr>
              <p:cNvPr id="1192" name="Google Shape;1192;p111"/>
              <p:cNvCxnSpPr/>
              <p:nvPr/>
            </p:nvCxnSpPr>
            <p:spPr>
              <a:xfrm flipH="1">
                <a:off x="7686652" y="1008570"/>
                <a:ext cx="160092" cy="262705"/>
              </a:xfrm>
              <a:prstGeom prst="straightConnector1">
                <a:avLst/>
              </a:prstGeom>
              <a:noFill/>
              <a:ln w="12700" cap="flat" cmpd="sng">
                <a:solidFill>
                  <a:schemeClr val="lt1"/>
                </a:solidFill>
                <a:prstDash val="solid"/>
                <a:round/>
                <a:headEnd type="none" w="sm" len="sm"/>
                <a:tailEnd type="triangle" w="med" len="med"/>
              </a:ln>
            </p:spPr>
          </p:cxnSp>
          <p:cxnSp>
            <p:nvCxnSpPr>
              <p:cNvPr id="1193" name="Google Shape;1193;p111"/>
              <p:cNvCxnSpPr/>
              <p:nvPr/>
            </p:nvCxnSpPr>
            <p:spPr>
              <a:xfrm>
                <a:off x="5954822" y="3268418"/>
                <a:ext cx="105459" cy="139486"/>
              </a:xfrm>
              <a:prstGeom prst="straightConnector1">
                <a:avLst/>
              </a:prstGeom>
              <a:noFill/>
              <a:ln w="12700" cap="flat" cmpd="sng">
                <a:solidFill>
                  <a:schemeClr val="lt1"/>
                </a:solidFill>
                <a:prstDash val="solid"/>
                <a:round/>
                <a:headEnd type="none" w="sm" len="sm"/>
                <a:tailEnd type="triangle" w="med" len="med"/>
              </a:ln>
            </p:spPr>
          </p:cxnSp>
          <p:cxnSp>
            <p:nvCxnSpPr>
              <p:cNvPr id="1194" name="Google Shape;1194;p111"/>
              <p:cNvCxnSpPr/>
              <p:nvPr/>
            </p:nvCxnSpPr>
            <p:spPr>
              <a:xfrm rot="10800000">
                <a:off x="4311527" y="4304078"/>
                <a:ext cx="313015" cy="84600"/>
              </a:xfrm>
              <a:prstGeom prst="straightConnector1">
                <a:avLst/>
              </a:prstGeom>
              <a:noFill/>
              <a:ln w="12700" cap="flat" cmpd="sng">
                <a:solidFill>
                  <a:schemeClr val="lt1"/>
                </a:solidFill>
                <a:prstDash val="solid"/>
                <a:round/>
                <a:headEnd type="none" w="sm" len="sm"/>
                <a:tailEnd type="triangle" w="med" len="med"/>
              </a:ln>
            </p:spPr>
          </p:cxnSp>
          <p:cxnSp>
            <p:nvCxnSpPr>
              <p:cNvPr id="1195" name="Google Shape;1195;p111"/>
              <p:cNvCxnSpPr/>
              <p:nvPr/>
            </p:nvCxnSpPr>
            <p:spPr>
              <a:xfrm rot="10800000" flipH="1">
                <a:off x="6937876" y="1724025"/>
                <a:ext cx="251085" cy="230793"/>
              </a:xfrm>
              <a:prstGeom prst="straightConnector1">
                <a:avLst/>
              </a:prstGeom>
              <a:noFill/>
              <a:ln w="12700" cap="flat" cmpd="sng">
                <a:solidFill>
                  <a:schemeClr val="lt1"/>
                </a:solidFill>
                <a:prstDash val="solid"/>
                <a:round/>
                <a:headEnd type="none" w="sm" len="sm"/>
                <a:tailEnd type="triangle" w="med" len="med"/>
              </a:ln>
            </p:spPr>
          </p:cxnSp>
        </p:grpSp>
        <p:sp>
          <p:nvSpPr>
            <p:cNvPr id="1196" name="Google Shape;1196;p111"/>
            <p:cNvSpPr txBox="1"/>
            <p:nvPr/>
          </p:nvSpPr>
          <p:spPr>
            <a:xfrm>
              <a:off x="4277702" y="548147"/>
              <a:ext cx="3562838" cy="2845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933" b="0" i="0" u="none" strike="noStrike" cap="none">
                  <a:solidFill>
                    <a:schemeClr val="lt1"/>
                  </a:solidFill>
                  <a:latin typeface="Geo"/>
                  <a:ea typeface="Geo"/>
                  <a:cs typeface="Geo"/>
                  <a:sym typeface="Geo"/>
                </a:rPr>
                <a:t>The UH-72 performs logistics and support missions within the US for homeland security, disaster response missions, and medical evacuations.</a:t>
              </a:r>
              <a:endParaRPr/>
            </a:p>
          </p:txBody>
        </p:sp>
        <p:cxnSp>
          <p:nvCxnSpPr>
            <p:cNvPr id="1197" name="Google Shape;1197;p111"/>
            <p:cNvCxnSpPr/>
            <p:nvPr/>
          </p:nvCxnSpPr>
          <p:spPr>
            <a:xfrm>
              <a:off x="7108310" y="1017174"/>
              <a:ext cx="152400" cy="263029"/>
            </a:xfrm>
            <a:prstGeom prst="straightConnector1">
              <a:avLst/>
            </a:prstGeom>
            <a:noFill/>
            <a:ln w="12700" cap="flat" cmpd="sng">
              <a:solidFill>
                <a:schemeClr val="lt1"/>
              </a:solidFill>
              <a:prstDash val="solid"/>
              <a:round/>
              <a:headEnd type="none" w="sm" len="sm"/>
              <a:tailEnd type="triangle" w="med" len="med"/>
            </a:ln>
          </p:spPr>
        </p:cxnSp>
      </p:grpSp>
      <p:sp>
        <p:nvSpPr>
          <p:cNvPr id="1198" name="Google Shape;1198;p111"/>
          <p:cNvSpPr txBox="1"/>
          <p:nvPr/>
        </p:nvSpPr>
        <p:spPr>
          <a:xfrm>
            <a:off x="313019" y="1464381"/>
            <a:ext cx="4612480" cy="3057312"/>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800"/>
              <a:buFont typeface="Arial"/>
              <a:buNone/>
            </a:pPr>
            <a:r>
              <a:rPr lang="en-US" sz="1800" b="0" i="0" u="none" strike="noStrike" cap="none" dirty="0">
                <a:solidFill>
                  <a:srgbClr val="690304"/>
                </a:solidFill>
                <a:latin typeface="Arial"/>
                <a:ea typeface="Arial"/>
                <a:cs typeface="Arial"/>
                <a:sym typeface="Arial"/>
              </a:rPr>
              <a:t>         </a:t>
            </a:r>
            <a:r>
              <a:rPr lang="en-US" sz="1800" b="0" i="0" u="sng" strike="noStrike" cap="none" dirty="0">
                <a:solidFill>
                  <a:srgbClr val="690304"/>
                </a:solidFill>
                <a:latin typeface="Arial"/>
                <a:ea typeface="Arial"/>
                <a:cs typeface="Arial"/>
                <a:sym typeface="Arial"/>
              </a:rPr>
              <a:t>Checklist</a:t>
            </a:r>
            <a:endParaRPr sz="1800" b="0" i="0" u="sng" strike="noStrike" cap="none" dirty="0">
              <a:solidFill>
                <a:srgbClr val="690304"/>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dirty="0">
                <a:solidFill>
                  <a:srgbClr val="690304"/>
                </a:solidFill>
                <a:latin typeface="Arial"/>
                <a:ea typeface="Arial"/>
                <a:cs typeface="Arial"/>
                <a:sym typeface="Arial"/>
              </a:rPr>
              <a:t>Title</a:t>
            </a:r>
            <a:endParaRPr sz="1400" b="0" i="0" u="none" strike="noStrike" cap="none" dirty="0">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dirty="0">
                <a:solidFill>
                  <a:srgbClr val="690304"/>
                </a:solidFill>
                <a:latin typeface="Arial"/>
                <a:ea typeface="Arial"/>
                <a:cs typeface="Arial"/>
                <a:sym typeface="Arial"/>
              </a:rPr>
              <a:t>A descriptive subtitle</a:t>
            </a:r>
            <a:endParaRPr sz="1400" b="0" i="0" u="none" strike="noStrike" cap="none" dirty="0">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dirty="0">
                <a:solidFill>
                  <a:srgbClr val="690304"/>
                </a:solidFill>
                <a:latin typeface="Arial"/>
                <a:ea typeface="Arial"/>
                <a:cs typeface="Arial"/>
                <a:sym typeface="Arial"/>
              </a:rPr>
              <a:t>Drawings from at least </a:t>
            </a:r>
            <a:endParaRPr sz="1400" b="0" i="0" u="none" strike="noStrike" cap="none" dirty="0">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800"/>
              <a:buFont typeface="Arial"/>
              <a:buNone/>
            </a:pPr>
            <a:r>
              <a:rPr lang="en-US" sz="1800" b="0" i="0" u="none" strike="noStrike" cap="none" dirty="0">
                <a:solidFill>
                  <a:srgbClr val="690304"/>
                </a:solidFill>
                <a:latin typeface="Arial"/>
                <a:ea typeface="Arial"/>
                <a:cs typeface="Arial"/>
                <a:sym typeface="Arial"/>
              </a:rPr>
              <a:t>two perspectives</a:t>
            </a:r>
            <a:endParaRPr sz="1400" b="0" i="0" u="none" strike="noStrike" cap="none" dirty="0">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dirty="0">
                <a:solidFill>
                  <a:srgbClr val="690304"/>
                </a:solidFill>
                <a:latin typeface="Arial"/>
                <a:ea typeface="Arial"/>
                <a:cs typeface="Arial"/>
                <a:sym typeface="Arial"/>
              </a:rPr>
              <a:t>Label &amp; a Table of features</a:t>
            </a:r>
            <a:endParaRPr sz="1400" b="0" i="0" u="none" strike="noStrike" cap="none" dirty="0">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dirty="0">
                <a:solidFill>
                  <a:srgbClr val="690304"/>
                </a:solidFill>
                <a:latin typeface="Arial"/>
                <a:ea typeface="Arial"/>
                <a:cs typeface="Arial"/>
                <a:sym typeface="Arial"/>
              </a:rPr>
              <a:t>Label &amp; a Table of the size</a:t>
            </a:r>
            <a:endParaRPr sz="1400" b="0" i="0" u="none" strike="noStrike" cap="none" dirty="0">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dirty="0">
                <a:solidFill>
                  <a:srgbClr val="690304"/>
                </a:solidFill>
                <a:latin typeface="Arial"/>
                <a:ea typeface="Arial"/>
                <a:cs typeface="Arial"/>
                <a:sym typeface="Arial"/>
              </a:rPr>
              <a:t>Meets all criteria</a:t>
            </a:r>
            <a:endParaRPr sz="1800" b="0" i="0" u="none" strike="noStrike" cap="none" dirty="0">
              <a:solidFill>
                <a:srgbClr val="690304"/>
              </a:solidFill>
              <a:latin typeface="Arial"/>
              <a:ea typeface="Arial"/>
              <a:cs typeface="Arial"/>
              <a:sym typeface="Arial"/>
            </a:endParaRPr>
          </a:p>
        </p:txBody>
      </p:sp>
      <p:pic>
        <p:nvPicPr>
          <p:cNvPr id="1199" name="Google Shape;1199;p1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0433" y="1913805"/>
            <a:ext cx="287740" cy="287740"/>
          </a:xfrm>
          <a:prstGeom prst="rect">
            <a:avLst/>
          </a:prstGeom>
          <a:noFill/>
          <a:ln>
            <a:noFill/>
          </a:ln>
        </p:spPr>
      </p:pic>
      <p:pic>
        <p:nvPicPr>
          <p:cNvPr id="1200" name="Google Shape;1200;p1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0433" y="2310739"/>
            <a:ext cx="287740" cy="287740"/>
          </a:xfrm>
          <a:prstGeom prst="rect">
            <a:avLst/>
          </a:prstGeom>
          <a:noFill/>
          <a:ln>
            <a:noFill/>
          </a:ln>
        </p:spPr>
      </p:pic>
      <p:pic>
        <p:nvPicPr>
          <p:cNvPr id="1201" name="Google Shape;1201;p1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5402" y="2705629"/>
            <a:ext cx="287740" cy="287740"/>
          </a:xfrm>
          <a:prstGeom prst="rect">
            <a:avLst/>
          </a:prstGeom>
          <a:noFill/>
          <a:ln>
            <a:noFill/>
          </a:ln>
        </p:spPr>
      </p:pic>
      <p:pic>
        <p:nvPicPr>
          <p:cNvPr id="1202" name="Google Shape;1202;p1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5402" y="3392817"/>
            <a:ext cx="287740" cy="287740"/>
          </a:xfrm>
          <a:prstGeom prst="rect">
            <a:avLst/>
          </a:prstGeom>
          <a:noFill/>
          <a:ln>
            <a:noFill/>
          </a:ln>
        </p:spPr>
      </p:pic>
      <p:pic>
        <p:nvPicPr>
          <p:cNvPr id="1203" name="Google Shape;1203;p1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5402" y="3794514"/>
            <a:ext cx="287740" cy="287740"/>
          </a:xfrm>
          <a:prstGeom prst="rect">
            <a:avLst/>
          </a:prstGeom>
          <a:noFill/>
          <a:ln>
            <a:noFill/>
          </a:ln>
        </p:spPr>
      </p:pic>
      <p:pic>
        <p:nvPicPr>
          <p:cNvPr id="1204" name="Google Shape;1204;p1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5402" y="4178594"/>
            <a:ext cx="287740" cy="28774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10" name="Google Shape;1210;p112"/>
          <p:cNvSpPr txBox="1">
            <a:spLocks noGrp="1"/>
          </p:cNvSpPr>
          <p:nvPr>
            <p:ph type="title" idx="4294967295"/>
          </p:nvPr>
        </p:nvSpPr>
        <p:spPr>
          <a:xfrm>
            <a:off x="66175" y="66175"/>
            <a:ext cx="38802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Final Product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09" name="Google Shape;1209;p112"/>
          <p:cNvSpPr txBox="1"/>
          <p:nvPr/>
        </p:nvSpPr>
        <p:spPr>
          <a:xfrm>
            <a:off x="166486" y="704513"/>
            <a:ext cx="26526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Examples from Bloomington South Earth Science Students:</a:t>
            </a:r>
            <a:endParaRPr sz="1400" b="0" i="0" u="none" strike="noStrike" cap="none">
              <a:solidFill>
                <a:srgbClr val="000000"/>
              </a:solidFill>
              <a:latin typeface="Arial"/>
              <a:ea typeface="Arial"/>
              <a:cs typeface="Arial"/>
              <a:sym typeface="Arial"/>
            </a:endParaRPr>
          </a:p>
        </p:txBody>
      </p:sp>
      <p:pic>
        <p:nvPicPr>
          <p:cNvPr id="1211" name="Google Shape;1211;p11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975502" y="25260"/>
            <a:ext cx="5961456" cy="5143500"/>
          </a:xfrm>
          <a:prstGeom prst="rect">
            <a:avLst/>
          </a:prstGeom>
          <a:noFill/>
          <a:ln>
            <a:noFill/>
          </a:ln>
        </p:spPr>
      </p:pic>
      <p:sp>
        <p:nvSpPr>
          <p:cNvPr id="1212" name="Google Shape;1212;p112">
            <a:extLst>
              <a:ext uri="{C183D7F6-B498-43B3-948B-1728B52AA6E4}">
                <adec:decorative xmlns:adec="http://schemas.microsoft.com/office/drawing/2017/decorative" val="1"/>
              </a:ext>
            </a:extLst>
          </p:cNvPr>
          <p:cNvSpPr/>
          <p:nvPr/>
        </p:nvSpPr>
        <p:spPr>
          <a:xfrm>
            <a:off x="2874550" y="10104"/>
            <a:ext cx="944712" cy="22556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8" name="Google Shape;1218;p113"/>
          <p:cNvSpPr txBox="1">
            <a:spLocks noGrp="1"/>
          </p:cNvSpPr>
          <p:nvPr>
            <p:ph type="title" idx="4294967295"/>
          </p:nvPr>
        </p:nvSpPr>
        <p:spPr>
          <a:xfrm>
            <a:off x="66175" y="66175"/>
            <a:ext cx="38802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Final Product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17" name="Google Shape;1217;p113"/>
          <p:cNvSpPr txBox="1"/>
          <p:nvPr/>
        </p:nvSpPr>
        <p:spPr>
          <a:xfrm>
            <a:off x="166486" y="704513"/>
            <a:ext cx="26526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Examples from Bloomington South Earth Science Students:</a:t>
            </a:r>
            <a:endParaRPr sz="1400" b="0" i="0" u="none" strike="noStrike" cap="none">
              <a:solidFill>
                <a:srgbClr val="000000"/>
              </a:solidFill>
              <a:latin typeface="Arial"/>
              <a:ea typeface="Arial"/>
              <a:cs typeface="Arial"/>
              <a:sym typeface="Arial"/>
            </a:endParaRPr>
          </a:p>
        </p:txBody>
      </p:sp>
      <p:pic>
        <p:nvPicPr>
          <p:cNvPr id="1219" name="Google Shape;1219;p1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13899" y="0"/>
            <a:ext cx="6388576" cy="4252639"/>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g1359aa5da94_0_29"/>
          <p:cNvSpPr txBox="1">
            <a:spLocks noGrp="1"/>
          </p:cNvSpPr>
          <p:nvPr>
            <p:ph type="title" idx="4294967295"/>
          </p:nvPr>
        </p:nvSpPr>
        <p:spPr>
          <a:xfrm>
            <a:off x="1238550" y="99175"/>
            <a:ext cx="6666900" cy="55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Lesson 4:  Model UN</a:t>
            </a:r>
          </a:p>
        </p:txBody>
      </p:sp>
      <p:pic>
        <p:nvPicPr>
          <p:cNvPr id="1226" name="Google Shape;1226;g1359aa5da94_0_2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817176" y="1079692"/>
            <a:ext cx="3509648" cy="298411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114"/>
          <p:cNvSpPr txBox="1">
            <a:spLocks noGrp="1"/>
          </p:cNvSpPr>
          <p:nvPr>
            <p:ph type="title" idx="4294967295"/>
          </p:nvPr>
        </p:nvSpPr>
        <p:spPr>
          <a:xfrm>
            <a:off x="66175" y="66175"/>
            <a:ext cx="388018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Background Statement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32" name="Google Shape;1232;p114"/>
          <p:cNvSpPr txBox="1"/>
          <p:nvPr/>
        </p:nvSpPr>
        <p:spPr>
          <a:xfrm>
            <a:off x="411734" y="837988"/>
            <a:ext cx="8320532" cy="2710294"/>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000" b="0" i="0" u="none" strike="noStrike" cap="none">
                <a:solidFill>
                  <a:srgbClr val="000000"/>
                </a:solidFill>
                <a:latin typeface="Arial"/>
                <a:ea typeface="Arial"/>
                <a:cs typeface="Arial"/>
                <a:sym typeface="Arial"/>
              </a:rPr>
              <a:t>	The year is 2030.  Climate change has been getting steadily worse, and nations around the world are feeling its effects.  The Secretary General of the United Nations has called a summit to discuss whether the world should start a trial run of climate engineering.  Representatives from six nations have traveled to the UN to begin negotiations.  If they agree that deployment should start, it will begin in 2035, which is around the time global average temperature will be 1.5°C (nearly 3°F) warmer than in the preindustrial era.</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115"/>
          <p:cNvSpPr txBox="1">
            <a:spLocks noGrp="1"/>
          </p:cNvSpPr>
          <p:nvPr>
            <p:ph type="title" idx="4294967295"/>
          </p:nvPr>
        </p:nvSpPr>
        <p:spPr>
          <a:xfrm>
            <a:off x="66175" y="66175"/>
            <a:ext cx="3880184"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Background Statement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38" name="Google Shape;1238;p115"/>
          <p:cNvSpPr txBox="1"/>
          <p:nvPr/>
        </p:nvSpPr>
        <p:spPr>
          <a:xfrm>
            <a:off x="1530968" y="3353765"/>
            <a:ext cx="6713871" cy="13857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000" b="1" i="0" u="none" strike="noStrike" cap="none">
                <a:solidFill>
                  <a:srgbClr val="690304"/>
                </a:solidFill>
                <a:latin typeface="Arial"/>
                <a:ea typeface="Arial"/>
                <a:cs typeface="Arial"/>
                <a:sym typeface="Arial"/>
              </a:rPr>
              <a:t>6 nations with differing interests, wealth, agendas, and potential impacts from climate engineering</a:t>
            </a:r>
            <a:endParaRPr/>
          </a:p>
          <a:p>
            <a:pPr marL="0" marR="0" lvl="0" indent="0" algn="l" rtl="0">
              <a:lnSpc>
                <a:spcPct val="107000"/>
              </a:lnSpc>
              <a:spcBef>
                <a:spcPts val="0"/>
              </a:spcBef>
              <a:spcAft>
                <a:spcPts val="0"/>
              </a:spcAft>
              <a:buNone/>
            </a:pPr>
            <a:endParaRPr sz="2000" b="1" i="0" u="none" strike="noStrike" cap="none">
              <a:solidFill>
                <a:srgbClr val="690304"/>
              </a:solidFill>
              <a:latin typeface="Arial"/>
              <a:ea typeface="Arial"/>
              <a:cs typeface="Arial"/>
              <a:sym typeface="Arial"/>
            </a:endParaRPr>
          </a:p>
          <a:p>
            <a:pPr marL="0" marR="0" lvl="0" indent="0" algn="l" rtl="0">
              <a:lnSpc>
                <a:spcPct val="107000"/>
              </a:lnSpc>
              <a:spcBef>
                <a:spcPts val="0"/>
              </a:spcBef>
              <a:spcAft>
                <a:spcPts val="0"/>
              </a:spcAft>
              <a:buNone/>
            </a:pPr>
            <a:r>
              <a:rPr lang="en-US" sz="2000" b="1" i="0" u="none" strike="noStrike" cap="none">
                <a:solidFill>
                  <a:srgbClr val="690304"/>
                </a:solidFill>
                <a:latin typeface="Arial"/>
                <a:ea typeface="Arial"/>
                <a:cs typeface="Arial"/>
                <a:sym typeface="Arial"/>
              </a:rPr>
              <a:t>3 unexpected events occur during the meeting</a:t>
            </a:r>
            <a:endParaRPr sz="1800" b="1" i="0" u="none" strike="noStrike" cap="none">
              <a:solidFill>
                <a:srgbClr val="690304"/>
              </a:solidFill>
              <a:latin typeface="Arial"/>
              <a:ea typeface="Arial"/>
              <a:cs typeface="Arial"/>
              <a:sym typeface="Arial"/>
            </a:endParaRPr>
          </a:p>
        </p:txBody>
      </p:sp>
      <p:sp>
        <p:nvSpPr>
          <p:cNvPr id="1239" name="Google Shape;1239;p115"/>
          <p:cNvSpPr txBox="1"/>
          <p:nvPr/>
        </p:nvSpPr>
        <p:spPr>
          <a:xfrm>
            <a:off x="411734" y="540808"/>
            <a:ext cx="8320532" cy="2710294"/>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000" b="0" i="0" u="none" strike="noStrike" cap="none">
                <a:solidFill>
                  <a:srgbClr val="000000"/>
                </a:solidFill>
                <a:latin typeface="Arial"/>
                <a:ea typeface="Arial"/>
                <a:cs typeface="Arial"/>
                <a:sym typeface="Arial"/>
              </a:rPr>
              <a:t>	The year is 2030.  Climate change has been getting steadily worse, and nations around the world are feeling its effects.  The Secretary General of the United Nations has called a summit to discuss whether the world should start a trial run of climate engineering.  Representatives from six nations have traveled to the UN to begin negotiations.  If they agree that deployment should start, it will begin in 2035, which is around the time global average temperature will be 1.5°C (nearly 3°F) warmer than in the preindustrial era.</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g1359aa5da94_0_51"/>
          <p:cNvSpPr txBox="1">
            <a:spLocks noGrp="1"/>
          </p:cNvSpPr>
          <p:nvPr>
            <p:ph type="title" idx="4294967295"/>
          </p:nvPr>
        </p:nvSpPr>
        <p:spPr>
          <a:xfrm>
            <a:off x="2155950" y="377500"/>
            <a:ext cx="4832100" cy="46163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Disruptive statements</a:t>
            </a:r>
          </a:p>
        </p:txBody>
      </p:sp>
      <p:sp>
        <p:nvSpPr>
          <p:cNvPr id="1246" name="Google Shape;1246;g1359aa5da94_0_51"/>
          <p:cNvSpPr txBox="1"/>
          <p:nvPr/>
        </p:nvSpPr>
        <p:spPr>
          <a:xfrm>
            <a:off x="339750" y="926614"/>
            <a:ext cx="8464500" cy="315775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Angosia’s capital city is hit by a hurricane that caused widespread power outages and water shortages.  Scientists conclude that this would not have happened in the absence of climate change.  The government of Angosia releases a statement declaring Florin partly responsible because of its long history of fossil fuel use.</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A right-wing think tank from Guilder releases a statement that due to advancements in infrastructure from major manufacturers in Guilder, Tanoa can be kept inhabitable and thriving for at least another 50 years.</a:t>
            </a:r>
            <a:endParaRPr/>
          </a:p>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Impatient with the slow pace of the negotiations, the Prime Minister of Durhan (who is not at the UN this week) announces that Molvania has been secretly helping them develop climate engineering technology.  Durhan plans to deploy climate engineering in 2040, which he calls “A Durhanese Solution to a global problem”, with or without support from the UN.</a:t>
            </a:r>
            <a:endParaRPr sz="1100" b="0" i="0" u="none" strike="noStrike" cap="none">
              <a:solidFill>
                <a:schemeClr val="dk1"/>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pic>
        <p:nvPicPr>
          <p:cNvPr id="1252" name="Google Shape;1252;p1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1791" y="549203"/>
            <a:ext cx="2860261" cy="4096916"/>
          </a:xfrm>
          <a:prstGeom prst="rect">
            <a:avLst/>
          </a:prstGeom>
          <a:noFill/>
          <a:ln>
            <a:noFill/>
          </a:ln>
        </p:spPr>
      </p:pic>
      <p:pic>
        <p:nvPicPr>
          <p:cNvPr id="1253" name="Google Shape;1253;p11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061042" y="583812"/>
            <a:ext cx="2821306" cy="3942046"/>
          </a:xfrm>
          <a:prstGeom prst="rect">
            <a:avLst/>
          </a:prstGeom>
          <a:noFill/>
          <a:ln>
            <a:noFill/>
          </a:ln>
        </p:spPr>
      </p:pic>
      <p:sp>
        <p:nvSpPr>
          <p:cNvPr id="1254" name="Google Shape;1254;p116"/>
          <p:cNvSpPr txBox="1">
            <a:spLocks noGrp="1"/>
          </p:cNvSpPr>
          <p:nvPr>
            <p:ph type="title" idx="4294967295"/>
          </p:nvPr>
        </p:nvSpPr>
        <p:spPr>
          <a:xfrm>
            <a:off x="2155950" y="0"/>
            <a:ext cx="4832100" cy="43085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Supporting Documents</a:t>
            </a:r>
          </a:p>
        </p:txBody>
      </p:sp>
      <p:pic>
        <p:nvPicPr>
          <p:cNvPr id="1255" name="Google Shape;1255;p11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103479" y="583812"/>
            <a:ext cx="2972728" cy="3975872"/>
          </a:xfrm>
          <a:prstGeom prst="rect">
            <a:avLst/>
          </a:prstGeom>
          <a:noFill/>
          <a:ln>
            <a:noFill/>
          </a:ln>
        </p:spPr>
      </p:pic>
      <p:cxnSp>
        <p:nvCxnSpPr>
          <p:cNvPr id="1256" name="Google Shape;1256;p116">
            <a:extLst>
              <a:ext uri="{C183D7F6-B498-43B3-948B-1728B52AA6E4}">
                <adec:decorative xmlns:adec="http://schemas.microsoft.com/office/drawing/2017/decorative" val="1"/>
              </a:ext>
            </a:extLst>
          </p:cNvPr>
          <p:cNvCxnSpPr/>
          <p:nvPr/>
        </p:nvCxnSpPr>
        <p:spPr>
          <a:xfrm>
            <a:off x="2935173" y="495090"/>
            <a:ext cx="0" cy="4183001"/>
          </a:xfrm>
          <a:prstGeom prst="straightConnector1">
            <a:avLst/>
          </a:prstGeom>
          <a:noFill/>
          <a:ln w="9525" cap="flat" cmpd="sng">
            <a:solidFill>
              <a:srgbClr val="4A7DBA"/>
            </a:solidFill>
            <a:prstDash val="solid"/>
            <a:round/>
            <a:headEnd type="none" w="sm" len="sm"/>
            <a:tailEnd type="none" w="sm" len="sm"/>
          </a:ln>
        </p:spPr>
      </p:cxnSp>
      <p:cxnSp>
        <p:nvCxnSpPr>
          <p:cNvPr id="1257" name="Google Shape;1257;p116">
            <a:extLst>
              <a:ext uri="{C183D7F6-B498-43B3-948B-1728B52AA6E4}">
                <adec:decorative xmlns:adec="http://schemas.microsoft.com/office/drawing/2017/decorative" val="1"/>
              </a:ext>
            </a:extLst>
          </p:cNvPr>
          <p:cNvCxnSpPr/>
          <p:nvPr/>
        </p:nvCxnSpPr>
        <p:spPr>
          <a:xfrm>
            <a:off x="5997474" y="485826"/>
            <a:ext cx="0" cy="4183001"/>
          </a:xfrm>
          <a:prstGeom prst="straightConnector1">
            <a:avLst/>
          </a:prstGeom>
          <a:noFill/>
          <a:ln w="9525" cap="flat" cmpd="sng">
            <a:solidFill>
              <a:srgbClr val="4A7DBA"/>
            </a:solidFill>
            <a:prstDash val="solid"/>
            <a:round/>
            <a:headEnd type="none" w="sm" len="sm"/>
            <a:tailEnd type="none" w="sm" len="sm"/>
          </a:ln>
        </p:spPr>
      </p:cxn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g1359aa5da94_0_60"/>
          <p:cNvSpPr txBox="1">
            <a:spLocks noGrp="1"/>
          </p:cNvSpPr>
          <p:nvPr>
            <p:ph type="title" idx="4294967295"/>
          </p:nvPr>
        </p:nvSpPr>
        <p:spPr>
          <a:xfrm>
            <a:off x="2155950" y="402675"/>
            <a:ext cx="4832100" cy="46163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Outcomes</a:t>
            </a:r>
          </a:p>
        </p:txBody>
      </p:sp>
      <p:sp>
        <p:nvSpPr>
          <p:cNvPr id="1264" name="Google Shape;1264;g1359aa5da94_0_60"/>
          <p:cNvSpPr txBox="1"/>
          <p:nvPr/>
        </p:nvSpPr>
        <p:spPr>
          <a:xfrm>
            <a:off x="1417320" y="1641180"/>
            <a:ext cx="7200900" cy="15696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The science is important, but it's not the only thing</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People really internalize the exercise because they take ownership</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Encourages creativity (we do not provide every detail)</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g1359aa5da94_0_34"/>
          <p:cNvSpPr txBox="1">
            <a:spLocks noGrp="1"/>
          </p:cNvSpPr>
          <p:nvPr>
            <p:ph type="title" idx="4294967295"/>
          </p:nvPr>
        </p:nvSpPr>
        <p:spPr>
          <a:xfrm>
            <a:off x="1238550" y="99175"/>
            <a:ext cx="6666900" cy="55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Lesson 5:  Capstone Presentation</a:t>
            </a:r>
          </a:p>
        </p:txBody>
      </p:sp>
    </p:spTree>
  </p:cSld>
  <p:clrMapOvr>
    <a:masterClrMapping/>
  </p:clrMapOvr>
</p:sld>
</file>

<file path=ppt/theme/theme1.xml><?xml version="1.0" encoding="utf-8"?>
<a:theme xmlns:a="http://schemas.openxmlformats.org/drawingml/2006/main" name="Mai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4142</Words>
  <Application>Microsoft Office PowerPoint</Application>
  <PresentationFormat>On-screen Show (16:9)</PresentationFormat>
  <Paragraphs>640</Paragraphs>
  <Slides>104</Slides>
  <Notes>104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104</vt:i4>
      </vt:variant>
    </vt:vector>
  </HeadingPairs>
  <TitlesOfParts>
    <vt:vector size="112" baseType="lpstr">
      <vt:lpstr>Arial</vt:lpstr>
      <vt:lpstr>Calibri</vt:lpstr>
      <vt:lpstr>Geo</vt:lpstr>
      <vt:lpstr>Verdana</vt:lpstr>
      <vt:lpstr>Noto Sans Symbols</vt:lpstr>
      <vt:lpstr>Roboto</vt:lpstr>
      <vt:lpstr>Times New Roman</vt:lpstr>
      <vt:lpstr>Main</vt:lpstr>
      <vt:lpstr>Climate Engineering Teaching Module</vt:lpstr>
      <vt:lpstr>Agenda</vt:lpstr>
      <vt:lpstr>Design a Technology to Slow Global Warming</vt:lpstr>
      <vt:lpstr>Climate engineering</vt:lpstr>
      <vt:lpstr>Global warming</vt:lpstr>
      <vt:lpstr>Global warming 2</vt:lpstr>
      <vt:lpstr>Climate change evidence</vt:lpstr>
      <vt:lpstr>Global warming 3</vt:lpstr>
      <vt:lpstr>Climate engineering (1)</vt:lpstr>
      <vt:lpstr>Climate engineering 2</vt:lpstr>
      <vt:lpstr>Climate engineering 3</vt:lpstr>
      <vt:lpstr>Climate engineering 4</vt:lpstr>
      <vt:lpstr>Climate engineering 5</vt:lpstr>
      <vt:lpstr>Climate engineering 6</vt:lpstr>
      <vt:lpstr>Mind Map</vt:lpstr>
      <vt:lpstr>Mind Map (2)</vt:lpstr>
      <vt:lpstr>Concept Sketching</vt:lpstr>
      <vt:lpstr>Concept Sketching (2)</vt:lpstr>
      <vt:lpstr> As a group… Pass your paper to the person to your right.   Sketch more design details on their paper using your colored pencil (2-3 min for each rotation). Repeat until you have added to everyone else’s papers.  </vt:lpstr>
      <vt:lpstr>Concept Sketching - continued</vt:lpstr>
      <vt:lpstr>Concept Sketching (3)</vt:lpstr>
      <vt:lpstr>Concept Sketching (4)</vt:lpstr>
      <vt:lpstr>The Engineering Design Process Can Be Complex</vt:lpstr>
      <vt:lpstr>The Engineering Design Process Can Be Complex (2)</vt:lpstr>
      <vt:lpstr>The Engineering Design Process Can Be Complex (3)</vt:lpstr>
      <vt:lpstr>This lesson introduced and developed ideas for engineering solutions to global warming and climate change while utilizing “Activity Before Content”  </vt:lpstr>
      <vt:lpstr>Why Teach Climate Engineering?</vt:lpstr>
      <vt:lpstr>Why Teach Engineering?</vt:lpstr>
      <vt:lpstr>Why Teach Engineering? (1)</vt:lpstr>
      <vt:lpstr>Why Teach Engineering? (2)</vt:lpstr>
      <vt:lpstr>Why Teach Climate Science?</vt:lpstr>
      <vt:lpstr>Introduction</vt:lpstr>
      <vt:lpstr>Land and ocean data</vt:lpstr>
      <vt:lpstr>Land data</vt:lpstr>
      <vt:lpstr>Earth reflection</vt:lpstr>
      <vt:lpstr>Earth reflection (2)</vt:lpstr>
      <vt:lpstr>Earth reflection (3)</vt:lpstr>
      <vt:lpstr>CLIMATE ENGINEERING PROPOSALS</vt:lpstr>
      <vt:lpstr>Models of climate engineering</vt:lpstr>
      <vt:lpstr>Figures on temperature</vt:lpstr>
      <vt:lpstr>Figures on temperature (2)</vt:lpstr>
      <vt:lpstr>Marine Cloud Brightening (regional climate engineering)</vt:lpstr>
      <vt:lpstr>MCB causes ”Super La Niña”?</vt:lpstr>
      <vt:lpstr>Fewer side effects if you choose different regions</vt:lpstr>
      <vt:lpstr>Climate engineering can be designed</vt:lpstr>
      <vt:lpstr>What if we wanted to save polar ice?</vt:lpstr>
      <vt:lpstr>What if we didn’t want SAI to “overcool” the tropics and “undercool” the poles?</vt:lpstr>
      <vt:lpstr>What if everyone wanted to paint their roofs white?</vt:lpstr>
      <vt:lpstr>Some general things we know</vt:lpstr>
      <vt:lpstr>Climate engineering is better for most but not all Geopolitical risks?</vt:lpstr>
      <vt:lpstr>What if we suddenly stop?</vt:lpstr>
      <vt:lpstr>Current best estimates:  Cooling the planet by 1°C would cost about $10-100 billion per year</vt:lpstr>
      <vt:lpstr>How should climate engineering be used?</vt:lpstr>
      <vt:lpstr>chemtrails</vt:lpstr>
      <vt:lpstr>What can students and teachers do?</vt:lpstr>
      <vt:lpstr>Things to keep in mind when teaching this</vt:lpstr>
      <vt:lpstr>Agenda (1)</vt:lpstr>
      <vt:lpstr>Experiment with a Proposed Climate Engineering Technology (Marine Cloud Brightening)</vt:lpstr>
      <vt:lpstr>Albedo of Common Earth Surfaces</vt:lpstr>
      <vt:lpstr>Albedo of Common Earth Surfaces (2)</vt:lpstr>
      <vt:lpstr>Research Question: Can we engineer brighter clouds?</vt:lpstr>
      <vt:lpstr>Experimental Design &amp; Methods  How would you design an experiment to brighten clouds?</vt:lpstr>
      <vt:lpstr>Question 1: Components of a Cloud</vt:lpstr>
      <vt:lpstr>Experimental Design to Answer the Research Question: Create a Cloud-in-a-Bottle and Vary the Cloud Components</vt:lpstr>
      <vt:lpstr>videos</vt:lpstr>
      <vt:lpstr>Experimental Design &amp; Methods</vt:lpstr>
      <vt:lpstr>Materials and tools</vt:lpstr>
      <vt:lpstr>Materials and tools (2)</vt:lpstr>
      <vt:lpstr>Materials and tools (3)</vt:lpstr>
      <vt:lpstr>Setting up apparatus</vt:lpstr>
      <vt:lpstr>Experiment One: Low-Aerosol Environment</vt:lpstr>
      <vt:lpstr>Experiment One: Low-Aerosol Environment (2)</vt:lpstr>
      <vt:lpstr>Record Data</vt:lpstr>
      <vt:lpstr>data</vt:lpstr>
      <vt:lpstr>Review</vt:lpstr>
      <vt:lpstr>Sea Salt Aerosol Concentration</vt:lpstr>
      <vt:lpstr>Cloud Droplet Number Concentration</vt:lpstr>
      <vt:lpstr>Cloud Albedo</vt:lpstr>
      <vt:lpstr>TOA Shortwave Radiative Response</vt:lpstr>
      <vt:lpstr>Image about warming</vt:lpstr>
      <vt:lpstr>Images about warming</vt:lpstr>
      <vt:lpstr>Stratocumulus regions</vt:lpstr>
      <vt:lpstr>TRADEOFFS???</vt:lpstr>
      <vt:lpstr>DJF La Niña Patterns</vt:lpstr>
      <vt:lpstr>JJA La Niña Patterns</vt:lpstr>
      <vt:lpstr>Stratocumulus regions (2)</vt:lpstr>
      <vt:lpstr>Lesson 1: Collaborative Geoengineering Design Activity Lesson 2: Experiment with a Geoengineering Technology (MCB) Lesson 3: Develop a Blueprint of your Design Lesson 4: Model U.N. Lesson 5: Capstone Presentation to Scientists and Stakeholders</vt:lpstr>
      <vt:lpstr>Lesson 3:  Developing a Blueprint</vt:lpstr>
      <vt:lpstr>Use the Decision Matrix to help decide which design to further develop. Can you combine features from multiple designs to better meet the criteria? Provide feedback to group members.</vt:lpstr>
      <vt:lpstr>Create an Engineering Blueprint</vt:lpstr>
      <vt:lpstr>Final Product</vt:lpstr>
      <vt:lpstr>Final Product (2)</vt:lpstr>
      <vt:lpstr>Lesson 4:  Model UN</vt:lpstr>
      <vt:lpstr>Background Statement</vt:lpstr>
      <vt:lpstr>Background Statement (2)</vt:lpstr>
      <vt:lpstr>Disruptive statements</vt:lpstr>
      <vt:lpstr>Supporting Documents</vt:lpstr>
      <vt:lpstr>Outcomes</vt:lpstr>
      <vt:lpstr>Lesson 5:  Capstone Presentation</vt:lpstr>
      <vt:lpstr>Purpose</vt:lpstr>
      <vt:lpstr>Presentation Template</vt:lpstr>
      <vt:lpstr>Students will learn:</vt:lpstr>
      <vt:lpstr>Lesson 1: Collaborative Design Activity Lesson 2: Experiment with a Geoengineering Technology Lesson 3: Develop a Blueprint of your Design Lesson 4: Model U.N. Lesson 5: Capstone Presentation to Stakeholders</vt:lpstr>
      <vt:lpstr>Questions/Comments/Thoughts/Ideas welcome!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Kravitz, Ben</dc:creator>
  <cp:lastModifiedBy>Droppo, Ruth A</cp:lastModifiedBy>
  <cp:revision>2</cp:revision>
  <dcterms:created xsi:type="dcterms:W3CDTF">2019-04-25T13:04:01Z</dcterms:created>
  <dcterms:modified xsi:type="dcterms:W3CDTF">2024-08-09T18:49:34Z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