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85">
          <p15:clr>
            <a:srgbClr val="A4A3A4"/>
          </p15:clr>
        </p15:guide>
        <p15:guide id="2" pos="39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3" roundtripDataSignature="AMtx7mgGq+s8dOKEpXuge0W9vUVT9YIvE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5" autoAdjust="0"/>
    <p:restoredTop sz="94665" autoAdjust="0"/>
  </p:normalViewPr>
  <p:slideViewPr>
    <p:cSldViewPr snapToGrid="0">
      <p:cViewPr varScale="1">
        <p:scale>
          <a:sx n="86" d="100"/>
          <a:sy n="86" d="100"/>
        </p:scale>
        <p:origin x="-51" y="933"/>
      </p:cViewPr>
      <p:guideLst>
        <p:guide orient="horz" pos="3185"/>
        <p:guide pos="392"/>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100" d="100"/>
          <a:sy n="100"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customschemas.google.com/relationships/presentationmetadata" Target="metadata"/><Relationship Id="rId3" Type="http://schemas.openxmlformats.org/officeDocument/2006/relationships/slide" Target="slides/slide2.xml"/><Relationship Id="rId7"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81" name="Google Shape;8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88" name="Google Shape;88;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94" name="Google Shape;94;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0" name="Google Shape;100;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aea6e2562c_0_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6" name="Google Shape;106;g2aea6e2562c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12" name="Google Shape;112;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18" name="Google Shape;118;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page">
  <p:cSld name="Title page">
    <p:bg>
      <p:bgPr>
        <a:solidFill>
          <a:srgbClr val="262626"/>
        </a:solidFill>
        <a:effectLst/>
      </p:bgPr>
    </p:bg>
    <p:spTree>
      <p:nvGrpSpPr>
        <p:cNvPr id="1" name="Shape 12"/>
        <p:cNvGrpSpPr/>
        <p:nvPr/>
      </p:nvGrpSpPr>
      <p:grpSpPr>
        <a:xfrm>
          <a:off x="0" y="0"/>
          <a:ext cx="0" cy="0"/>
          <a:chOff x="0" y="0"/>
          <a:chExt cx="0" cy="0"/>
        </a:xfrm>
      </p:grpSpPr>
      <p:sp>
        <p:nvSpPr>
          <p:cNvPr id="13" name="Google Shape;13;p8"/>
          <p:cNvSpPr/>
          <p:nvPr/>
        </p:nvSpPr>
        <p:spPr>
          <a:xfrm>
            <a:off x="633304" y="-648376"/>
            <a:ext cx="733465" cy="2367520"/>
          </a:xfrm>
          <a:prstGeom prst="rect">
            <a:avLst/>
          </a:prstGeom>
          <a:solidFill>
            <a:srgbClr val="9900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4" name="Google Shape;14;p8"/>
          <p:cNvSpPr txBox="1">
            <a:spLocks noGrp="1"/>
          </p:cNvSpPr>
          <p:nvPr>
            <p:ph type="title"/>
          </p:nvPr>
        </p:nvSpPr>
        <p:spPr>
          <a:xfrm>
            <a:off x="502903" y="2766523"/>
            <a:ext cx="7734221" cy="1114494"/>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4000"/>
              <a:buFont typeface="Arial"/>
              <a:buNone/>
              <a:defRPr sz="4000" b="1" i="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8"/>
          <p:cNvSpPr txBox="1">
            <a:spLocks noGrp="1"/>
          </p:cNvSpPr>
          <p:nvPr>
            <p:ph type="body" idx="1"/>
          </p:nvPr>
        </p:nvSpPr>
        <p:spPr>
          <a:xfrm>
            <a:off x="530694" y="4709821"/>
            <a:ext cx="7734222" cy="277654"/>
          </a:xfrm>
          <a:prstGeom prst="rect">
            <a:avLst/>
          </a:prstGeom>
          <a:noFill/>
          <a:ln>
            <a:noFill/>
          </a:ln>
        </p:spPr>
        <p:txBody>
          <a:bodyPr spcFirstLastPara="1" wrap="square" lIns="91425" tIns="45700" rIns="91425" bIns="45700" anchor="ctr" anchorCtr="0">
            <a:noAutofit/>
          </a:bodyPr>
          <a:lstStyle>
            <a:lvl1pPr marL="457200" lvl="0" indent="-228600" algn="l">
              <a:lnSpc>
                <a:spcPct val="100000"/>
              </a:lnSpc>
              <a:spcBef>
                <a:spcPts val="0"/>
              </a:spcBef>
              <a:spcAft>
                <a:spcPts val="0"/>
              </a:spcAft>
              <a:buSzPts val="1100"/>
              <a:buNone/>
              <a:defRPr sz="1100" b="1">
                <a:solidFill>
                  <a:srgbClr val="A6A6A6"/>
                </a:solidFill>
                <a:latin typeface="Arial"/>
                <a:ea typeface="Arial"/>
                <a:cs typeface="Arial"/>
                <a:sym typeface="Arial"/>
              </a:defRPr>
            </a:lvl1pPr>
            <a:lvl2pPr marL="914400" lvl="1" indent="-342900" algn="l">
              <a:lnSpc>
                <a:spcPct val="100000"/>
              </a:lnSpc>
              <a:spcBef>
                <a:spcPts val="1800"/>
              </a:spcBef>
              <a:spcAft>
                <a:spcPts val="0"/>
              </a:spcAft>
              <a:buClr>
                <a:schemeClr val="dk1"/>
              </a:buClr>
              <a:buSzPts val="1800"/>
              <a:buChar char="–"/>
              <a:defRPr/>
            </a:lvl2pPr>
            <a:lvl3pPr marL="1371600" lvl="2" indent="-342900" algn="l">
              <a:lnSpc>
                <a:spcPct val="100000"/>
              </a:lnSpc>
              <a:spcBef>
                <a:spcPts val="1800"/>
              </a:spcBef>
              <a:spcAft>
                <a:spcPts val="0"/>
              </a:spcAft>
              <a:buClr>
                <a:schemeClr val="dk1"/>
              </a:buClr>
              <a:buSzPts val="1800"/>
              <a:buChar char="•"/>
              <a:defRPr/>
            </a:lvl3pPr>
            <a:lvl4pPr marL="1828800" lvl="3" indent="-342900" algn="l">
              <a:lnSpc>
                <a:spcPct val="100000"/>
              </a:lnSpc>
              <a:spcBef>
                <a:spcPts val="1800"/>
              </a:spcBef>
              <a:spcAft>
                <a:spcPts val="0"/>
              </a:spcAft>
              <a:buClr>
                <a:schemeClr val="dk1"/>
              </a:buClr>
              <a:buSzPts val="1800"/>
              <a:buChar char="–"/>
              <a:defRPr/>
            </a:lvl4pPr>
            <a:lvl5pPr marL="2286000" lvl="4" indent="-342900" algn="l">
              <a:lnSpc>
                <a:spcPct val="100000"/>
              </a:lnSpc>
              <a:spcBef>
                <a:spcPts val="1800"/>
              </a:spcBef>
              <a:spcAft>
                <a:spcPts val="0"/>
              </a:spcAft>
              <a:buClr>
                <a:schemeClr val="dk1"/>
              </a:buClr>
              <a:buSzPts val="1800"/>
              <a:buChar char="»"/>
              <a:defRPr/>
            </a:lvl5pPr>
            <a:lvl6pPr marL="2743200" lvl="5" indent="-342900" algn="l">
              <a:lnSpc>
                <a:spcPct val="100000"/>
              </a:lnSpc>
              <a:spcBef>
                <a:spcPts val="180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16" name="Google Shape;16;p8"/>
          <p:cNvSpPr txBox="1">
            <a:spLocks noGrp="1"/>
          </p:cNvSpPr>
          <p:nvPr>
            <p:ph type="body" idx="2"/>
          </p:nvPr>
        </p:nvSpPr>
        <p:spPr>
          <a:xfrm>
            <a:off x="530694" y="2443859"/>
            <a:ext cx="7734222" cy="252412"/>
          </a:xfrm>
          <a:prstGeom prst="rect">
            <a:avLst/>
          </a:prstGeom>
          <a:noFill/>
          <a:ln>
            <a:noFill/>
          </a:ln>
        </p:spPr>
        <p:txBody>
          <a:bodyPr spcFirstLastPara="1" wrap="square" lIns="91425" tIns="45700" rIns="91425" bIns="45700" anchor="ctr" anchorCtr="0">
            <a:noAutofit/>
          </a:bodyPr>
          <a:lstStyle>
            <a:lvl1pPr marL="457200" lvl="0" indent="-228600" algn="l">
              <a:lnSpc>
                <a:spcPct val="100000"/>
              </a:lnSpc>
              <a:spcBef>
                <a:spcPts val="0"/>
              </a:spcBef>
              <a:spcAft>
                <a:spcPts val="0"/>
              </a:spcAft>
              <a:buSzPts val="1800"/>
              <a:buNone/>
              <a:defRPr sz="1800" b="0">
                <a:solidFill>
                  <a:srgbClr val="A6A6A6"/>
                </a:solidFill>
                <a:latin typeface="Arial"/>
                <a:ea typeface="Arial"/>
                <a:cs typeface="Arial"/>
                <a:sym typeface="Arial"/>
              </a:defRPr>
            </a:lvl1pPr>
            <a:lvl2pPr marL="914400" lvl="1" indent="-342900" algn="l">
              <a:lnSpc>
                <a:spcPct val="100000"/>
              </a:lnSpc>
              <a:spcBef>
                <a:spcPts val="1800"/>
              </a:spcBef>
              <a:spcAft>
                <a:spcPts val="0"/>
              </a:spcAft>
              <a:buClr>
                <a:schemeClr val="dk1"/>
              </a:buClr>
              <a:buSzPts val="1800"/>
              <a:buChar char="–"/>
              <a:defRPr/>
            </a:lvl2pPr>
            <a:lvl3pPr marL="1371600" lvl="2" indent="-342900" algn="l">
              <a:lnSpc>
                <a:spcPct val="100000"/>
              </a:lnSpc>
              <a:spcBef>
                <a:spcPts val="1800"/>
              </a:spcBef>
              <a:spcAft>
                <a:spcPts val="0"/>
              </a:spcAft>
              <a:buClr>
                <a:schemeClr val="dk1"/>
              </a:buClr>
              <a:buSzPts val="1800"/>
              <a:buChar char="•"/>
              <a:defRPr/>
            </a:lvl3pPr>
            <a:lvl4pPr marL="1828800" lvl="3" indent="-342900" algn="l">
              <a:lnSpc>
                <a:spcPct val="100000"/>
              </a:lnSpc>
              <a:spcBef>
                <a:spcPts val="1800"/>
              </a:spcBef>
              <a:spcAft>
                <a:spcPts val="0"/>
              </a:spcAft>
              <a:buClr>
                <a:schemeClr val="dk1"/>
              </a:buClr>
              <a:buSzPts val="1800"/>
              <a:buChar char="–"/>
              <a:defRPr/>
            </a:lvl4pPr>
            <a:lvl5pPr marL="2286000" lvl="4" indent="-342900" algn="l">
              <a:lnSpc>
                <a:spcPct val="100000"/>
              </a:lnSpc>
              <a:spcBef>
                <a:spcPts val="1800"/>
              </a:spcBef>
              <a:spcAft>
                <a:spcPts val="0"/>
              </a:spcAft>
              <a:buClr>
                <a:schemeClr val="dk1"/>
              </a:buClr>
              <a:buSzPts val="1800"/>
              <a:buChar char="»"/>
              <a:defRPr/>
            </a:lvl5pPr>
            <a:lvl6pPr marL="2743200" lvl="5" indent="-342900" algn="l">
              <a:lnSpc>
                <a:spcPct val="100000"/>
              </a:lnSpc>
              <a:spcBef>
                <a:spcPts val="180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pic>
        <p:nvPicPr>
          <p:cNvPr id="17" name="Google Shape;17;p8"/>
          <p:cNvPicPr preferRelativeResize="0"/>
          <p:nvPr/>
        </p:nvPicPr>
        <p:blipFill rotWithShape="1">
          <a:blip r:embed="rId2">
            <a:alphaModFix/>
          </a:blip>
          <a:srcRect/>
          <a:stretch/>
        </p:blipFill>
        <p:spPr>
          <a:xfrm>
            <a:off x="352425" y="581278"/>
            <a:ext cx="1289146" cy="1415797"/>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p:cSld name="Section Header">
    <p:bg>
      <p:bgPr>
        <a:solidFill>
          <a:srgbClr val="660B13"/>
        </a:solidFill>
        <a:effectLst/>
      </p:bgPr>
    </p:bg>
    <p:spTree>
      <p:nvGrpSpPr>
        <p:cNvPr id="1" name="Shape 18"/>
        <p:cNvGrpSpPr/>
        <p:nvPr/>
      </p:nvGrpSpPr>
      <p:grpSpPr>
        <a:xfrm>
          <a:off x="0" y="0"/>
          <a:ext cx="0" cy="0"/>
          <a:chOff x="0" y="0"/>
          <a:chExt cx="0" cy="0"/>
        </a:xfrm>
      </p:grpSpPr>
      <p:sp>
        <p:nvSpPr>
          <p:cNvPr id="19" name="Google Shape;19;p9"/>
          <p:cNvSpPr txBox="1"/>
          <p:nvPr/>
        </p:nvSpPr>
        <p:spPr>
          <a:xfrm>
            <a:off x="1378689" y="2390509"/>
            <a:ext cx="184666"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 name="Google Shape;20;p9"/>
          <p:cNvSpPr txBox="1"/>
          <p:nvPr/>
        </p:nvSpPr>
        <p:spPr>
          <a:xfrm>
            <a:off x="1378689" y="2390509"/>
            <a:ext cx="184666"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 name="Google Shape;21;p9"/>
          <p:cNvSpPr txBox="1"/>
          <p:nvPr/>
        </p:nvSpPr>
        <p:spPr>
          <a:xfrm>
            <a:off x="1378689" y="2390509"/>
            <a:ext cx="184666"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 name="Google Shape;22;p9"/>
          <p:cNvSpPr txBox="1">
            <a:spLocks noGrp="1"/>
          </p:cNvSpPr>
          <p:nvPr>
            <p:ph type="title"/>
          </p:nvPr>
        </p:nvSpPr>
        <p:spPr>
          <a:xfrm>
            <a:off x="506694" y="2274522"/>
            <a:ext cx="6802482" cy="65691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FFFFFF"/>
              </a:buClr>
              <a:buSzPts val="4000"/>
              <a:buFont typeface="Arial"/>
              <a:buNone/>
              <a:defRPr sz="4000" b="1" i="0">
                <a:solidFill>
                  <a:srgbClr val="FFFFFF"/>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9"/>
          <p:cNvSpPr txBox="1">
            <a:spLocks noGrp="1"/>
          </p:cNvSpPr>
          <p:nvPr>
            <p:ph type="body" idx="1"/>
          </p:nvPr>
        </p:nvSpPr>
        <p:spPr>
          <a:xfrm>
            <a:off x="526131" y="2032786"/>
            <a:ext cx="3700462" cy="252412"/>
          </a:xfrm>
          <a:prstGeom prst="rect">
            <a:avLst/>
          </a:prstGeom>
          <a:noFill/>
          <a:ln>
            <a:noFill/>
          </a:ln>
        </p:spPr>
        <p:txBody>
          <a:bodyPr spcFirstLastPara="1" wrap="square" lIns="91425" tIns="45700" rIns="91425" bIns="45700" anchor="ctr" anchorCtr="0">
            <a:noAutofit/>
          </a:bodyPr>
          <a:lstStyle>
            <a:lvl1pPr marL="457200" lvl="0" indent="-228600" algn="l">
              <a:lnSpc>
                <a:spcPct val="100000"/>
              </a:lnSpc>
              <a:spcBef>
                <a:spcPts val="0"/>
              </a:spcBef>
              <a:spcAft>
                <a:spcPts val="0"/>
              </a:spcAft>
              <a:buSzPts val="1400"/>
              <a:buNone/>
              <a:defRPr sz="1400" b="1" i="0">
                <a:solidFill>
                  <a:srgbClr val="A6A6A6"/>
                </a:solidFill>
                <a:latin typeface="Arial"/>
                <a:ea typeface="Arial"/>
                <a:cs typeface="Arial"/>
                <a:sym typeface="Arial"/>
              </a:defRPr>
            </a:lvl1pPr>
            <a:lvl2pPr marL="914400" lvl="1" indent="-342900" algn="l">
              <a:lnSpc>
                <a:spcPct val="100000"/>
              </a:lnSpc>
              <a:spcBef>
                <a:spcPts val="1800"/>
              </a:spcBef>
              <a:spcAft>
                <a:spcPts val="0"/>
              </a:spcAft>
              <a:buClr>
                <a:schemeClr val="dk1"/>
              </a:buClr>
              <a:buSzPts val="1800"/>
              <a:buChar char="–"/>
              <a:defRPr/>
            </a:lvl2pPr>
            <a:lvl3pPr marL="1371600" lvl="2" indent="-342900" algn="l">
              <a:lnSpc>
                <a:spcPct val="100000"/>
              </a:lnSpc>
              <a:spcBef>
                <a:spcPts val="1800"/>
              </a:spcBef>
              <a:spcAft>
                <a:spcPts val="0"/>
              </a:spcAft>
              <a:buClr>
                <a:schemeClr val="dk1"/>
              </a:buClr>
              <a:buSzPts val="1800"/>
              <a:buChar char="•"/>
              <a:defRPr/>
            </a:lvl3pPr>
            <a:lvl4pPr marL="1828800" lvl="3" indent="-342900" algn="l">
              <a:lnSpc>
                <a:spcPct val="100000"/>
              </a:lnSpc>
              <a:spcBef>
                <a:spcPts val="1800"/>
              </a:spcBef>
              <a:spcAft>
                <a:spcPts val="0"/>
              </a:spcAft>
              <a:buClr>
                <a:schemeClr val="dk1"/>
              </a:buClr>
              <a:buSzPts val="1800"/>
              <a:buChar char="–"/>
              <a:defRPr/>
            </a:lvl4pPr>
            <a:lvl5pPr marL="2286000" lvl="4" indent="-342900" algn="l">
              <a:lnSpc>
                <a:spcPct val="100000"/>
              </a:lnSpc>
              <a:spcBef>
                <a:spcPts val="1800"/>
              </a:spcBef>
              <a:spcAft>
                <a:spcPts val="0"/>
              </a:spcAft>
              <a:buClr>
                <a:schemeClr val="dk1"/>
              </a:buClr>
              <a:buSzPts val="1800"/>
              <a:buChar char="»"/>
              <a:defRPr/>
            </a:lvl5pPr>
            <a:lvl6pPr marL="2743200" lvl="5" indent="-342900" algn="l">
              <a:lnSpc>
                <a:spcPct val="100000"/>
              </a:lnSpc>
              <a:spcBef>
                <a:spcPts val="180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24" name="Google Shape;24;p9"/>
          <p:cNvSpPr/>
          <p:nvPr/>
        </p:nvSpPr>
        <p:spPr>
          <a:xfrm>
            <a:off x="-14942" y="2032000"/>
            <a:ext cx="148614" cy="836706"/>
          </a:xfrm>
          <a:prstGeom prst="rect">
            <a:avLst/>
          </a:prstGeom>
          <a:solidFill>
            <a:srgbClr val="9900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with footer: white">
  <p:cSld name="Blank with footer: white">
    <p:spTree>
      <p:nvGrpSpPr>
        <p:cNvPr id="1" name="Shape 25"/>
        <p:cNvGrpSpPr/>
        <p:nvPr/>
      </p:nvGrpSpPr>
      <p:grpSpPr>
        <a:xfrm>
          <a:off x="0" y="0"/>
          <a:ext cx="0" cy="0"/>
          <a:chOff x="0" y="0"/>
          <a:chExt cx="0" cy="0"/>
        </a:xfrm>
      </p:grpSpPr>
      <p:grpSp>
        <p:nvGrpSpPr>
          <p:cNvPr id="26" name="Google Shape;26;p10"/>
          <p:cNvGrpSpPr/>
          <p:nvPr/>
        </p:nvGrpSpPr>
        <p:grpSpPr>
          <a:xfrm>
            <a:off x="-30788" y="4661517"/>
            <a:ext cx="9228667" cy="528963"/>
            <a:chOff x="-30788" y="4661517"/>
            <a:chExt cx="9228667" cy="528963"/>
          </a:xfrm>
        </p:grpSpPr>
        <p:sp>
          <p:nvSpPr>
            <p:cNvPr id="27" name="Google Shape;27;p10"/>
            <p:cNvSpPr/>
            <p:nvPr/>
          </p:nvSpPr>
          <p:spPr>
            <a:xfrm>
              <a:off x="-30788" y="4734807"/>
              <a:ext cx="9228667" cy="455673"/>
            </a:xfrm>
            <a:prstGeom prst="rect">
              <a:avLst/>
            </a:prstGeom>
            <a:solidFill>
              <a:srgbClr val="69030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8" name="Google Shape;28;p10"/>
            <p:cNvSpPr/>
            <p:nvPr/>
          </p:nvSpPr>
          <p:spPr>
            <a:xfrm>
              <a:off x="635303" y="4661517"/>
              <a:ext cx="387197" cy="528963"/>
            </a:xfrm>
            <a:prstGeom prst="rect">
              <a:avLst/>
            </a:prstGeom>
            <a:solidFill>
              <a:srgbClr val="9900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9" name="Google Shape;29;p10"/>
            <p:cNvSpPr txBox="1"/>
            <p:nvPr/>
          </p:nvSpPr>
          <p:spPr>
            <a:xfrm>
              <a:off x="1030972" y="4823737"/>
              <a:ext cx="3613600" cy="230832"/>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FFFFFF"/>
                  </a:solidFill>
                  <a:latin typeface="Arial"/>
                  <a:ea typeface="Arial"/>
                  <a:cs typeface="Arial"/>
                  <a:sym typeface="Arial"/>
                </a:rPr>
                <a:t>INDIANA UNIVERSITY</a:t>
              </a:r>
              <a:endParaRPr sz="1400" b="0" i="0" u="none" strike="noStrike" cap="none">
                <a:solidFill>
                  <a:srgbClr val="000000"/>
                </a:solidFill>
                <a:latin typeface="Arial"/>
                <a:ea typeface="Arial"/>
                <a:cs typeface="Arial"/>
                <a:sym typeface="Arial"/>
              </a:endParaRPr>
            </a:p>
          </p:txBody>
        </p:sp>
      </p:grpSp>
      <p:pic>
        <p:nvPicPr>
          <p:cNvPr id="30" name="Google Shape;30;p10"/>
          <p:cNvPicPr preferRelativeResize="0"/>
          <p:nvPr/>
        </p:nvPicPr>
        <p:blipFill rotWithShape="1">
          <a:blip r:embed="rId2">
            <a:alphaModFix/>
          </a:blip>
          <a:srcRect/>
          <a:stretch/>
        </p:blipFill>
        <p:spPr>
          <a:xfrm>
            <a:off x="483819" y="4514843"/>
            <a:ext cx="684581" cy="751837"/>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tent only: white">
  <p:cSld name="Content only: white">
    <p:spTree>
      <p:nvGrpSpPr>
        <p:cNvPr id="1" name="Shape 31"/>
        <p:cNvGrpSpPr/>
        <p:nvPr/>
      </p:nvGrpSpPr>
      <p:grpSpPr>
        <a:xfrm>
          <a:off x="0" y="0"/>
          <a:ext cx="0" cy="0"/>
          <a:chOff x="0" y="0"/>
          <a:chExt cx="0" cy="0"/>
        </a:xfrm>
      </p:grpSpPr>
      <p:sp>
        <p:nvSpPr>
          <p:cNvPr id="32" name="Google Shape;32;p11"/>
          <p:cNvSpPr txBox="1">
            <a:spLocks noGrp="1"/>
          </p:cNvSpPr>
          <p:nvPr>
            <p:ph type="ctrTitle"/>
          </p:nvPr>
        </p:nvSpPr>
        <p:spPr>
          <a:xfrm>
            <a:off x="529827" y="759070"/>
            <a:ext cx="8004391" cy="699065"/>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rgbClr val="404041"/>
              </a:buClr>
              <a:buSzPts val="3000"/>
              <a:buFont typeface="Arial"/>
              <a:buNone/>
              <a:defRPr sz="3000" b="1" i="0" cap="none">
                <a:solidFill>
                  <a:srgbClr val="40404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11"/>
          <p:cNvSpPr/>
          <p:nvPr/>
        </p:nvSpPr>
        <p:spPr>
          <a:xfrm>
            <a:off x="0" y="957832"/>
            <a:ext cx="82664" cy="387197"/>
          </a:xfrm>
          <a:prstGeom prst="rect">
            <a:avLst/>
          </a:prstGeom>
          <a:solidFill>
            <a:srgbClr val="9900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4" name="Google Shape;34;p11"/>
          <p:cNvSpPr txBox="1">
            <a:spLocks noGrp="1"/>
          </p:cNvSpPr>
          <p:nvPr>
            <p:ph type="body" idx="1"/>
          </p:nvPr>
        </p:nvSpPr>
        <p:spPr>
          <a:xfrm>
            <a:off x="4833956" y="284947"/>
            <a:ext cx="3700462" cy="252412"/>
          </a:xfrm>
          <a:prstGeom prst="rect">
            <a:avLst/>
          </a:prstGeom>
          <a:noFill/>
          <a:ln>
            <a:noFill/>
          </a:ln>
        </p:spPr>
        <p:txBody>
          <a:bodyPr spcFirstLastPara="1" wrap="square" lIns="91425" tIns="45700" rIns="91425" bIns="45700" anchor="t" anchorCtr="0">
            <a:noAutofit/>
          </a:bodyPr>
          <a:lstStyle>
            <a:lvl1pPr marL="457200" lvl="0" indent="-228600" algn="r">
              <a:lnSpc>
                <a:spcPct val="100000"/>
              </a:lnSpc>
              <a:spcBef>
                <a:spcPts val="0"/>
              </a:spcBef>
              <a:spcAft>
                <a:spcPts val="0"/>
              </a:spcAft>
              <a:buSzPts val="1100"/>
              <a:buNone/>
              <a:defRPr sz="1100" b="0" i="0">
                <a:solidFill>
                  <a:srgbClr val="A6A6A6"/>
                </a:solidFill>
                <a:latin typeface="Arial"/>
                <a:ea typeface="Arial"/>
                <a:cs typeface="Arial"/>
                <a:sym typeface="Arial"/>
              </a:defRPr>
            </a:lvl1pPr>
            <a:lvl2pPr marL="914400" lvl="1" indent="-342900" algn="l">
              <a:lnSpc>
                <a:spcPct val="100000"/>
              </a:lnSpc>
              <a:spcBef>
                <a:spcPts val="1800"/>
              </a:spcBef>
              <a:spcAft>
                <a:spcPts val="0"/>
              </a:spcAft>
              <a:buClr>
                <a:schemeClr val="dk1"/>
              </a:buClr>
              <a:buSzPts val="1800"/>
              <a:buChar char="–"/>
              <a:defRPr/>
            </a:lvl2pPr>
            <a:lvl3pPr marL="1371600" lvl="2" indent="-342900" algn="l">
              <a:lnSpc>
                <a:spcPct val="100000"/>
              </a:lnSpc>
              <a:spcBef>
                <a:spcPts val="1800"/>
              </a:spcBef>
              <a:spcAft>
                <a:spcPts val="0"/>
              </a:spcAft>
              <a:buClr>
                <a:schemeClr val="dk1"/>
              </a:buClr>
              <a:buSzPts val="1800"/>
              <a:buChar char="•"/>
              <a:defRPr/>
            </a:lvl3pPr>
            <a:lvl4pPr marL="1828800" lvl="3" indent="-342900" algn="l">
              <a:lnSpc>
                <a:spcPct val="100000"/>
              </a:lnSpc>
              <a:spcBef>
                <a:spcPts val="1800"/>
              </a:spcBef>
              <a:spcAft>
                <a:spcPts val="0"/>
              </a:spcAft>
              <a:buClr>
                <a:schemeClr val="dk1"/>
              </a:buClr>
              <a:buSzPts val="1800"/>
              <a:buChar char="–"/>
              <a:defRPr/>
            </a:lvl4pPr>
            <a:lvl5pPr marL="2286000" lvl="4" indent="-342900" algn="l">
              <a:lnSpc>
                <a:spcPct val="100000"/>
              </a:lnSpc>
              <a:spcBef>
                <a:spcPts val="1800"/>
              </a:spcBef>
              <a:spcAft>
                <a:spcPts val="0"/>
              </a:spcAft>
              <a:buClr>
                <a:schemeClr val="dk1"/>
              </a:buClr>
              <a:buSzPts val="1800"/>
              <a:buChar char="»"/>
              <a:defRPr/>
            </a:lvl5pPr>
            <a:lvl6pPr marL="2743200" lvl="5" indent="-342900" algn="l">
              <a:lnSpc>
                <a:spcPct val="100000"/>
              </a:lnSpc>
              <a:spcBef>
                <a:spcPts val="180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35" name="Google Shape;35;p11"/>
          <p:cNvSpPr txBox="1"/>
          <p:nvPr/>
        </p:nvSpPr>
        <p:spPr>
          <a:xfrm>
            <a:off x="3556000" y="3541059"/>
            <a:ext cx="184666"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36" name="Google Shape;36;p11"/>
          <p:cNvSpPr txBox="1">
            <a:spLocks noGrp="1"/>
          </p:cNvSpPr>
          <p:nvPr>
            <p:ph type="body" idx="2"/>
          </p:nvPr>
        </p:nvSpPr>
        <p:spPr>
          <a:xfrm>
            <a:off x="518824" y="1629404"/>
            <a:ext cx="8015594" cy="2810633"/>
          </a:xfrm>
          <a:prstGeom prst="rect">
            <a:avLst/>
          </a:prstGeom>
          <a:noFill/>
          <a:ln>
            <a:noFill/>
          </a:ln>
        </p:spPr>
        <p:txBody>
          <a:bodyPr spcFirstLastPara="1" wrap="square" lIns="91425" tIns="45700" rIns="91425" bIns="45700" anchor="t" anchorCtr="0">
            <a:normAutofit/>
          </a:bodyPr>
          <a:lstStyle>
            <a:lvl1pPr marL="457200" marR="0" lvl="0" indent="-342900" algn="l">
              <a:lnSpc>
                <a:spcPct val="100000"/>
              </a:lnSpc>
              <a:spcBef>
                <a:spcPts val="0"/>
              </a:spcBef>
              <a:spcAft>
                <a:spcPts val="0"/>
              </a:spcAft>
              <a:buClr>
                <a:srgbClr val="7F7F7F"/>
              </a:buClr>
              <a:buSzPts val="1800"/>
              <a:buFont typeface="Arial"/>
              <a:buAutoNum type="arabicPeriod"/>
              <a:defRPr sz="1800">
                <a:solidFill>
                  <a:srgbClr val="404041"/>
                </a:solidFill>
                <a:latin typeface="Arial"/>
                <a:ea typeface="Arial"/>
                <a:cs typeface="Arial"/>
                <a:sym typeface="Arial"/>
              </a:defRPr>
            </a:lvl1pPr>
            <a:lvl2pPr marL="914400" lvl="1" indent="-330200" algn="l">
              <a:lnSpc>
                <a:spcPct val="100000"/>
              </a:lnSpc>
              <a:spcBef>
                <a:spcPts val="1800"/>
              </a:spcBef>
              <a:spcAft>
                <a:spcPts val="0"/>
              </a:spcAft>
              <a:buClr>
                <a:srgbClr val="404041"/>
              </a:buClr>
              <a:buSzPts val="1600"/>
              <a:buChar char="–"/>
              <a:defRPr sz="1600">
                <a:solidFill>
                  <a:srgbClr val="404041"/>
                </a:solidFill>
                <a:latin typeface="Arial"/>
                <a:ea typeface="Arial"/>
                <a:cs typeface="Arial"/>
                <a:sym typeface="Arial"/>
              </a:defRPr>
            </a:lvl2pPr>
            <a:lvl3pPr marL="1371600" lvl="2" indent="-330200" algn="l">
              <a:lnSpc>
                <a:spcPct val="100000"/>
              </a:lnSpc>
              <a:spcBef>
                <a:spcPts val="1800"/>
              </a:spcBef>
              <a:spcAft>
                <a:spcPts val="0"/>
              </a:spcAft>
              <a:buClr>
                <a:srgbClr val="404041"/>
              </a:buClr>
              <a:buSzPts val="1600"/>
              <a:buChar char="•"/>
              <a:defRPr sz="1600">
                <a:solidFill>
                  <a:srgbClr val="404041"/>
                </a:solidFill>
                <a:latin typeface="Arial"/>
                <a:ea typeface="Arial"/>
                <a:cs typeface="Arial"/>
                <a:sym typeface="Arial"/>
              </a:defRPr>
            </a:lvl3pPr>
            <a:lvl4pPr marL="1828800" lvl="3" indent="-330200" algn="l">
              <a:lnSpc>
                <a:spcPct val="100000"/>
              </a:lnSpc>
              <a:spcBef>
                <a:spcPts val="1800"/>
              </a:spcBef>
              <a:spcAft>
                <a:spcPts val="0"/>
              </a:spcAft>
              <a:buClr>
                <a:srgbClr val="404041"/>
              </a:buClr>
              <a:buSzPts val="1600"/>
              <a:buChar char="–"/>
              <a:defRPr sz="1600">
                <a:solidFill>
                  <a:srgbClr val="404041"/>
                </a:solidFill>
                <a:latin typeface="Arial"/>
                <a:ea typeface="Arial"/>
                <a:cs typeface="Arial"/>
                <a:sym typeface="Arial"/>
              </a:defRPr>
            </a:lvl4pPr>
            <a:lvl5pPr marL="2286000" lvl="4" indent="-330200" algn="l">
              <a:lnSpc>
                <a:spcPct val="100000"/>
              </a:lnSpc>
              <a:spcBef>
                <a:spcPts val="1800"/>
              </a:spcBef>
              <a:spcAft>
                <a:spcPts val="0"/>
              </a:spcAft>
              <a:buClr>
                <a:srgbClr val="404041"/>
              </a:buClr>
              <a:buSzPts val="1600"/>
              <a:buChar char="»"/>
              <a:defRPr sz="1600">
                <a:solidFill>
                  <a:srgbClr val="404041"/>
                </a:solidFill>
                <a:latin typeface="Arial"/>
                <a:ea typeface="Arial"/>
                <a:cs typeface="Arial"/>
                <a:sym typeface="Arial"/>
              </a:defRPr>
            </a:lvl5pPr>
            <a:lvl6pPr marL="2743200" lvl="5" indent="-342900" algn="l">
              <a:lnSpc>
                <a:spcPct val="100000"/>
              </a:lnSpc>
              <a:spcBef>
                <a:spcPts val="180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grpSp>
        <p:nvGrpSpPr>
          <p:cNvPr id="37" name="Google Shape;37;p11"/>
          <p:cNvGrpSpPr/>
          <p:nvPr/>
        </p:nvGrpSpPr>
        <p:grpSpPr>
          <a:xfrm>
            <a:off x="-30788" y="4661517"/>
            <a:ext cx="9228667" cy="528963"/>
            <a:chOff x="-30788" y="4661517"/>
            <a:chExt cx="9228667" cy="528963"/>
          </a:xfrm>
        </p:grpSpPr>
        <p:sp>
          <p:nvSpPr>
            <p:cNvPr id="38" name="Google Shape;38;p11"/>
            <p:cNvSpPr/>
            <p:nvPr/>
          </p:nvSpPr>
          <p:spPr>
            <a:xfrm>
              <a:off x="-30788" y="4734807"/>
              <a:ext cx="9228667" cy="455673"/>
            </a:xfrm>
            <a:prstGeom prst="rect">
              <a:avLst/>
            </a:prstGeom>
            <a:solidFill>
              <a:srgbClr val="69030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9" name="Google Shape;39;p11"/>
            <p:cNvSpPr/>
            <p:nvPr/>
          </p:nvSpPr>
          <p:spPr>
            <a:xfrm>
              <a:off x="635303" y="4661517"/>
              <a:ext cx="387197" cy="528963"/>
            </a:xfrm>
            <a:prstGeom prst="rect">
              <a:avLst/>
            </a:prstGeom>
            <a:solidFill>
              <a:srgbClr val="9900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0" name="Google Shape;40;p11"/>
            <p:cNvSpPr txBox="1"/>
            <p:nvPr/>
          </p:nvSpPr>
          <p:spPr>
            <a:xfrm>
              <a:off x="1030972" y="4823737"/>
              <a:ext cx="3613600" cy="230832"/>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FFFFFF"/>
                  </a:solidFill>
                  <a:latin typeface="Arial"/>
                  <a:ea typeface="Arial"/>
                  <a:cs typeface="Arial"/>
                  <a:sym typeface="Arial"/>
                </a:rPr>
                <a:t>INDIANA UNIVERSITY</a:t>
              </a:r>
              <a:endParaRPr sz="1400" b="0" i="0" u="none" strike="noStrike" cap="none">
                <a:solidFill>
                  <a:srgbClr val="000000"/>
                </a:solidFill>
                <a:latin typeface="Arial"/>
                <a:ea typeface="Arial"/>
                <a:cs typeface="Arial"/>
                <a:sym typeface="Arial"/>
              </a:endParaRPr>
            </a:p>
          </p:txBody>
        </p:sp>
      </p:grpSp>
      <p:pic>
        <p:nvPicPr>
          <p:cNvPr id="41" name="Google Shape;41;p11"/>
          <p:cNvPicPr preferRelativeResize="0"/>
          <p:nvPr/>
        </p:nvPicPr>
        <p:blipFill rotWithShape="1">
          <a:blip r:embed="rId2">
            <a:alphaModFix/>
          </a:blip>
          <a:srcRect/>
          <a:stretch/>
        </p:blipFill>
        <p:spPr>
          <a:xfrm>
            <a:off x="483819" y="4514843"/>
            <a:ext cx="684581" cy="751837"/>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nt and photo: white">
  <p:cSld name="Content and photo: white">
    <p:spTree>
      <p:nvGrpSpPr>
        <p:cNvPr id="1" name="Shape 42"/>
        <p:cNvGrpSpPr/>
        <p:nvPr/>
      </p:nvGrpSpPr>
      <p:grpSpPr>
        <a:xfrm>
          <a:off x="0" y="0"/>
          <a:ext cx="0" cy="0"/>
          <a:chOff x="0" y="0"/>
          <a:chExt cx="0" cy="0"/>
        </a:xfrm>
      </p:grpSpPr>
      <p:sp>
        <p:nvSpPr>
          <p:cNvPr id="43" name="Google Shape;43;p12"/>
          <p:cNvSpPr txBox="1">
            <a:spLocks noGrp="1"/>
          </p:cNvSpPr>
          <p:nvPr>
            <p:ph type="title"/>
          </p:nvPr>
        </p:nvSpPr>
        <p:spPr>
          <a:xfrm>
            <a:off x="525303" y="464386"/>
            <a:ext cx="4560579" cy="779318"/>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404041"/>
              </a:buClr>
              <a:buSzPts val="3000"/>
              <a:buFont typeface="Arial"/>
              <a:buNone/>
              <a:defRPr sz="3000" b="1" i="0">
                <a:solidFill>
                  <a:srgbClr val="40404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12"/>
          <p:cNvSpPr txBox="1">
            <a:spLocks noGrp="1"/>
          </p:cNvSpPr>
          <p:nvPr>
            <p:ph type="body" idx="1"/>
          </p:nvPr>
        </p:nvSpPr>
        <p:spPr>
          <a:xfrm>
            <a:off x="525303" y="1629405"/>
            <a:ext cx="4560579" cy="2792362"/>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0"/>
              </a:spcBef>
              <a:spcAft>
                <a:spcPts val="0"/>
              </a:spcAft>
              <a:buSzPts val="1800"/>
              <a:buFont typeface="Arial"/>
              <a:buChar char="•"/>
              <a:defRPr sz="1800">
                <a:solidFill>
                  <a:srgbClr val="404041"/>
                </a:solidFill>
                <a:latin typeface="Arial"/>
                <a:ea typeface="Arial"/>
                <a:cs typeface="Arial"/>
                <a:sym typeface="Arial"/>
              </a:defRPr>
            </a:lvl1pPr>
            <a:lvl2pPr marL="914400" lvl="1" indent="-342900" algn="l">
              <a:lnSpc>
                <a:spcPct val="100000"/>
              </a:lnSpc>
              <a:spcBef>
                <a:spcPts val="1800"/>
              </a:spcBef>
              <a:spcAft>
                <a:spcPts val="0"/>
              </a:spcAft>
              <a:buClr>
                <a:srgbClr val="404041"/>
              </a:buClr>
              <a:buSzPts val="1800"/>
              <a:buFont typeface="Arial"/>
              <a:buChar char="•"/>
              <a:defRPr sz="1800">
                <a:solidFill>
                  <a:srgbClr val="404041"/>
                </a:solidFill>
                <a:latin typeface="Arial"/>
                <a:ea typeface="Arial"/>
                <a:cs typeface="Arial"/>
                <a:sym typeface="Arial"/>
              </a:defRPr>
            </a:lvl2pPr>
            <a:lvl3pPr marL="1371600" lvl="2" indent="-342900" algn="l">
              <a:lnSpc>
                <a:spcPct val="100000"/>
              </a:lnSpc>
              <a:spcBef>
                <a:spcPts val="1800"/>
              </a:spcBef>
              <a:spcAft>
                <a:spcPts val="0"/>
              </a:spcAft>
              <a:buClr>
                <a:srgbClr val="404041"/>
              </a:buClr>
              <a:buSzPts val="1800"/>
              <a:buFont typeface="Arial"/>
              <a:buChar char="•"/>
              <a:defRPr sz="1800">
                <a:solidFill>
                  <a:srgbClr val="404041"/>
                </a:solidFill>
                <a:latin typeface="Arial"/>
                <a:ea typeface="Arial"/>
                <a:cs typeface="Arial"/>
                <a:sym typeface="Arial"/>
              </a:defRPr>
            </a:lvl3pPr>
            <a:lvl4pPr marL="1828800" lvl="3" indent="-342900" algn="l">
              <a:lnSpc>
                <a:spcPct val="100000"/>
              </a:lnSpc>
              <a:spcBef>
                <a:spcPts val="1800"/>
              </a:spcBef>
              <a:spcAft>
                <a:spcPts val="0"/>
              </a:spcAft>
              <a:buClr>
                <a:srgbClr val="404041"/>
              </a:buClr>
              <a:buSzPts val="1800"/>
              <a:buFont typeface="Arial"/>
              <a:buChar char="•"/>
              <a:defRPr sz="1800">
                <a:solidFill>
                  <a:srgbClr val="404041"/>
                </a:solidFill>
                <a:latin typeface="Arial"/>
                <a:ea typeface="Arial"/>
                <a:cs typeface="Arial"/>
                <a:sym typeface="Arial"/>
              </a:defRPr>
            </a:lvl4pPr>
            <a:lvl5pPr marL="2286000" lvl="4" indent="-342900" algn="l">
              <a:lnSpc>
                <a:spcPct val="100000"/>
              </a:lnSpc>
              <a:spcBef>
                <a:spcPts val="1800"/>
              </a:spcBef>
              <a:spcAft>
                <a:spcPts val="0"/>
              </a:spcAft>
              <a:buClr>
                <a:srgbClr val="404041"/>
              </a:buClr>
              <a:buSzPts val="1800"/>
              <a:buFont typeface="Arial"/>
              <a:buChar char="•"/>
              <a:defRPr sz="1800">
                <a:solidFill>
                  <a:srgbClr val="404041"/>
                </a:solidFill>
                <a:latin typeface="Arial"/>
                <a:ea typeface="Arial"/>
                <a:cs typeface="Arial"/>
                <a:sym typeface="Arial"/>
              </a:defRPr>
            </a:lvl5pPr>
            <a:lvl6pPr marL="2743200" lvl="5" indent="-342900" algn="l">
              <a:lnSpc>
                <a:spcPct val="100000"/>
              </a:lnSpc>
              <a:spcBef>
                <a:spcPts val="180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45" name="Google Shape;45;p12"/>
          <p:cNvSpPr>
            <a:spLocks noGrp="1"/>
          </p:cNvSpPr>
          <p:nvPr>
            <p:ph type="pic" idx="2"/>
          </p:nvPr>
        </p:nvSpPr>
        <p:spPr>
          <a:xfrm>
            <a:off x="5573058" y="0"/>
            <a:ext cx="3570941" cy="5143500"/>
          </a:xfrm>
          <a:prstGeom prst="rect">
            <a:avLst/>
          </a:prstGeom>
          <a:noFill/>
          <a:ln>
            <a:noFill/>
          </a:ln>
        </p:spPr>
      </p:sp>
      <p:sp>
        <p:nvSpPr>
          <p:cNvPr id="46" name="Google Shape;46;p12"/>
          <p:cNvSpPr/>
          <p:nvPr/>
        </p:nvSpPr>
        <p:spPr>
          <a:xfrm>
            <a:off x="0" y="486799"/>
            <a:ext cx="82664" cy="387197"/>
          </a:xfrm>
          <a:prstGeom prst="rect">
            <a:avLst/>
          </a:prstGeom>
          <a:solidFill>
            <a:srgbClr val="9900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7" name="Google Shape;47;p12"/>
          <p:cNvSpPr/>
          <p:nvPr/>
        </p:nvSpPr>
        <p:spPr>
          <a:xfrm>
            <a:off x="635303" y="4661517"/>
            <a:ext cx="387197" cy="528963"/>
          </a:xfrm>
          <a:prstGeom prst="rect">
            <a:avLst/>
          </a:prstGeom>
          <a:solidFill>
            <a:srgbClr val="9900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pic>
        <p:nvPicPr>
          <p:cNvPr id="48" name="Google Shape;48;p12"/>
          <p:cNvPicPr preferRelativeResize="0"/>
          <p:nvPr/>
        </p:nvPicPr>
        <p:blipFill rotWithShape="1">
          <a:blip r:embed="rId2">
            <a:alphaModFix/>
          </a:blip>
          <a:srcRect/>
          <a:stretch/>
        </p:blipFill>
        <p:spPr>
          <a:xfrm>
            <a:off x="483819" y="4514843"/>
            <a:ext cx="684581" cy="751837"/>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only: black">
  <p:cSld name="Content only: black">
    <p:bg>
      <p:bgPr>
        <a:solidFill>
          <a:srgbClr val="262626"/>
        </a:solidFill>
        <a:effectLst/>
      </p:bgPr>
    </p:bg>
    <p:spTree>
      <p:nvGrpSpPr>
        <p:cNvPr id="1" name="Shape 49"/>
        <p:cNvGrpSpPr/>
        <p:nvPr/>
      </p:nvGrpSpPr>
      <p:grpSpPr>
        <a:xfrm>
          <a:off x="0" y="0"/>
          <a:ext cx="0" cy="0"/>
          <a:chOff x="0" y="0"/>
          <a:chExt cx="0" cy="0"/>
        </a:xfrm>
      </p:grpSpPr>
      <p:sp>
        <p:nvSpPr>
          <p:cNvPr id="50" name="Google Shape;50;p13"/>
          <p:cNvSpPr txBox="1">
            <a:spLocks noGrp="1"/>
          </p:cNvSpPr>
          <p:nvPr>
            <p:ph type="ctrTitle"/>
          </p:nvPr>
        </p:nvSpPr>
        <p:spPr>
          <a:xfrm>
            <a:off x="523348" y="759070"/>
            <a:ext cx="8004409" cy="699065"/>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chemeClr val="lt1"/>
              </a:buClr>
              <a:buSzPts val="3000"/>
              <a:buFont typeface="Arial"/>
              <a:buNone/>
              <a:defRPr sz="3000" b="1" i="0" cap="none">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3"/>
          <p:cNvSpPr txBox="1">
            <a:spLocks noGrp="1"/>
          </p:cNvSpPr>
          <p:nvPr>
            <p:ph type="subTitle" idx="1"/>
          </p:nvPr>
        </p:nvSpPr>
        <p:spPr>
          <a:xfrm>
            <a:off x="523348" y="1630404"/>
            <a:ext cx="8011069" cy="2818769"/>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SzPts val="1800"/>
              <a:buFont typeface="Arial"/>
              <a:buAutoNum type="arabicPeriod"/>
              <a:defRPr sz="1800">
                <a:solidFill>
                  <a:schemeClr val="lt1"/>
                </a:solidFill>
                <a:latin typeface="Arial"/>
                <a:ea typeface="Arial"/>
                <a:cs typeface="Arial"/>
                <a:sym typeface="Arial"/>
              </a:defRPr>
            </a:lvl1pPr>
            <a:lvl2pPr lvl="1" algn="ctr">
              <a:lnSpc>
                <a:spcPct val="100000"/>
              </a:lnSpc>
              <a:spcBef>
                <a:spcPts val="1800"/>
              </a:spcBef>
              <a:spcAft>
                <a:spcPts val="0"/>
              </a:spcAft>
              <a:buClr>
                <a:srgbClr val="888888"/>
              </a:buClr>
              <a:buSzPts val="1800"/>
              <a:buNone/>
              <a:defRPr>
                <a:solidFill>
                  <a:srgbClr val="888888"/>
                </a:solidFill>
              </a:defRPr>
            </a:lvl2pPr>
            <a:lvl3pPr lvl="2" algn="ctr">
              <a:lnSpc>
                <a:spcPct val="100000"/>
              </a:lnSpc>
              <a:spcBef>
                <a:spcPts val="1800"/>
              </a:spcBef>
              <a:spcAft>
                <a:spcPts val="0"/>
              </a:spcAft>
              <a:buClr>
                <a:srgbClr val="888888"/>
              </a:buClr>
              <a:buSzPts val="1800"/>
              <a:buNone/>
              <a:defRPr>
                <a:solidFill>
                  <a:srgbClr val="888888"/>
                </a:solidFill>
              </a:defRPr>
            </a:lvl3pPr>
            <a:lvl4pPr lvl="3" algn="ctr">
              <a:lnSpc>
                <a:spcPct val="100000"/>
              </a:lnSpc>
              <a:spcBef>
                <a:spcPts val="1800"/>
              </a:spcBef>
              <a:spcAft>
                <a:spcPts val="0"/>
              </a:spcAft>
              <a:buClr>
                <a:srgbClr val="888888"/>
              </a:buClr>
              <a:buSzPts val="1800"/>
              <a:buNone/>
              <a:defRPr>
                <a:solidFill>
                  <a:srgbClr val="888888"/>
                </a:solidFill>
              </a:defRPr>
            </a:lvl4pPr>
            <a:lvl5pPr lvl="4" algn="ctr">
              <a:lnSpc>
                <a:spcPct val="100000"/>
              </a:lnSpc>
              <a:spcBef>
                <a:spcPts val="1800"/>
              </a:spcBef>
              <a:spcAft>
                <a:spcPts val="0"/>
              </a:spcAft>
              <a:buClr>
                <a:srgbClr val="888888"/>
              </a:buClr>
              <a:buSzPts val="1800"/>
              <a:buNone/>
              <a:defRPr>
                <a:solidFill>
                  <a:srgbClr val="888888"/>
                </a:solidFill>
              </a:defRPr>
            </a:lvl5pPr>
            <a:lvl6pPr lvl="5" algn="ctr">
              <a:lnSpc>
                <a:spcPct val="100000"/>
              </a:lnSpc>
              <a:spcBef>
                <a:spcPts val="18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a:endParaRPr/>
          </a:p>
        </p:txBody>
      </p:sp>
      <p:sp>
        <p:nvSpPr>
          <p:cNvPr id="52" name="Google Shape;52;p13"/>
          <p:cNvSpPr txBox="1">
            <a:spLocks noGrp="1"/>
          </p:cNvSpPr>
          <p:nvPr>
            <p:ph type="body" idx="2"/>
          </p:nvPr>
        </p:nvSpPr>
        <p:spPr>
          <a:xfrm>
            <a:off x="4833956" y="284947"/>
            <a:ext cx="3700462" cy="252412"/>
          </a:xfrm>
          <a:prstGeom prst="rect">
            <a:avLst/>
          </a:prstGeom>
          <a:noFill/>
          <a:ln>
            <a:noFill/>
          </a:ln>
        </p:spPr>
        <p:txBody>
          <a:bodyPr spcFirstLastPara="1" wrap="square" lIns="91425" tIns="45700" rIns="91425" bIns="45700" anchor="t" anchorCtr="0">
            <a:noAutofit/>
          </a:bodyPr>
          <a:lstStyle>
            <a:lvl1pPr marL="457200" lvl="0" indent="-228600" algn="r">
              <a:lnSpc>
                <a:spcPct val="100000"/>
              </a:lnSpc>
              <a:spcBef>
                <a:spcPts val="0"/>
              </a:spcBef>
              <a:spcAft>
                <a:spcPts val="0"/>
              </a:spcAft>
              <a:buSzPts val="1100"/>
              <a:buNone/>
              <a:defRPr sz="1100" b="0" i="0">
                <a:solidFill>
                  <a:srgbClr val="A6A6A6"/>
                </a:solidFill>
                <a:latin typeface="Arial"/>
                <a:ea typeface="Arial"/>
                <a:cs typeface="Arial"/>
                <a:sym typeface="Arial"/>
              </a:defRPr>
            </a:lvl1pPr>
            <a:lvl2pPr marL="914400" lvl="1" indent="-342900" algn="l">
              <a:lnSpc>
                <a:spcPct val="100000"/>
              </a:lnSpc>
              <a:spcBef>
                <a:spcPts val="1800"/>
              </a:spcBef>
              <a:spcAft>
                <a:spcPts val="0"/>
              </a:spcAft>
              <a:buClr>
                <a:schemeClr val="dk1"/>
              </a:buClr>
              <a:buSzPts val="1800"/>
              <a:buChar char="–"/>
              <a:defRPr/>
            </a:lvl2pPr>
            <a:lvl3pPr marL="1371600" lvl="2" indent="-342900" algn="l">
              <a:lnSpc>
                <a:spcPct val="100000"/>
              </a:lnSpc>
              <a:spcBef>
                <a:spcPts val="1800"/>
              </a:spcBef>
              <a:spcAft>
                <a:spcPts val="0"/>
              </a:spcAft>
              <a:buClr>
                <a:schemeClr val="dk1"/>
              </a:buClr>
              <a:buSzPts val="1800"/>
              <a:buChar char="•"/>
              <a:defRPr/>
            </a:lvl3pPr>
            <a:lvl4pPr marL="1828800" lvl="3" indent="-342900" algn="l">
              <a:lnSpc>
                <a:spcPct val="100000"/>
              </a:lnSpc>
              <a:spcBef>
                <a:spcPts val="1800"/>
              </a:spcBef>
              <a:spcAft>
                <a:spcPts val="0"/>
              </a:spcAft>
              <a:buClr>
                <a:schemeClr val="dk1"/>
              </a:buClr>
              <a:buSzPts val="1800"/>
              <a:buChar char="–"/>
              <a:defRPr/>
            </a:lvl4pPr>
            <a:lvl5pPr marL="2286000" lvl="4" indent="-342900" algn="l">
              <a:lnSpc>
                <a:spcPct val="100000"/>
              </a:lnSpc>
              <a:spcBef>
                <a:spcPts val="1800"/>
              </a:spcBef>
              <a:spcAft>
                <a:spcPts val="0"/>
              </a:spcAft>
              <a:buClr>
                <a:schemeClr val="dk1"/>
              </a:buClr>
              <a:buSzPts val="1800"/>
              <a:buChar char="»"/>
              <a:defRPr/>
            </a:lvl5pPr>
            <a:lvl6pPr marL="2743200" lvl="5" indent="-342900" algn="l">
              <a:lnSpc>
                <a:spcPct val="100000"/>
              </a:lnSpc>
              <a:spcBef>
                <a:spcPts val="180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53" name="Google Shape;53;p13"/>
          <p:cNvSpPr/>
          <p:nvPr/>
        </p:nvSpPr>
        <p:spPr>
          <a:xfrm>
            <a:off x="0" y="957832"/>
            <a:ext cx="82664" cy="387197"/>
          </a:xfrm>
          <a:prstGeom prst="rect">
            <a:avLst/>
          </a:prstGeom>
          <a:solidFill>
            <a:srgbClr val="9900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nvGrpSpPr>
          <p:cNvPr id="54" name="Google Shape;54;p13"/>
          <p:cNvGrpSpPr/>
          <p:nvPr/>
        </p:nvGrpSpPr>
        <p:grpSpPr>
          <a:xfrm>
            <a:off x="-30788" y="4661517"/>
            <a:ext cx="9228667" cy="528963"/>
            <a:chOff x="-30788" y="4661517"/>
            <a:chExt cx="9228667" cy="528963"/>
          </a:xfrm>
        </p:grpSpPr>
        <p:sp>
          <p:nvSpPr>
            <p:cNvPr id="55" name="Google Shape;55;p13"/>
            <p:cNvSpPr/>
            <p:nvPr/>
          </p:nvSpPr>
          <p:spPr>
            <a:xfrm>
              <a:off x="-30788" y="4734807"/>
              <a:ext cx="9228667" cy="455673"/>
            </a:xfrm>
            <a:prstGeom prst="rect">
              <a:avLst/>
            </a:prstGeom>
            <a:solidFill>
              <a:srgbClr val="69030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56" name="Google Shape;56;p13"/>
            <p:cNvSpPr/>
            <p:nvPr/>
          </p:nvSpPr>
          <p:spPr>
            <a:xfrm>
              <a:off x="635303" y="4661517"/>
              <a:ext cx="387197" cy="528963"/>
            </a:xfrm>
            <a:prstGeom prst="rect">
              <a:avLst/>
            </a:prstGeom>
            <a:solidFill>
              <a:srgbClr val="9900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57" name="Google Shape;57;p13"/>
            <p:cNvSpPr txBox="1"/>
            <p:nvPr/>
          </p:nvSpPr>
          <p:spPr>
            <a:xfrm>
              <a:off x="1030972" y="4823737"/>
              <a:ext cx="3613600" cy="230832"/>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FFFFFF"/>
                  </a:solidFill>
                  <a:latin typeface="Arial"/>
                  <a:ea typeface="Arial"/>
                  <a:cs typeface="Arial"/>
                  <a:sym typeface="Arial"/>
                </a:rPr>
                <a:t>INDIANA UNIVERSITY</a:t>
              </a:r>
              <a:endParaRPr sz="1400" b="0" i="0" u="none" strike="noStrike" cap="none">
                <a:solidFill>
                  <a:srgbClr val="000000"/>
                </a:solidFill>
                <a:latin typeface="Arial"/>
                <a:ea typeface="Arial"/>
                <a:cs typeface="Arial"/>
                <a:sym typeface="Arial"/>
              </a:endParaRPr>
            </a:p>
          </p:txBody>
        </p:sp>
      </p:grpSp>
      <p:pic>
        <p:nvPicPr>
          <p:cNvPr id="58" name="Google Shape;58;p13"/>
          <p:cNvPicPr preferRelativeResize="0"/>
          <p:nvPr/>
        </p:nvPicPr>
        <p:blipFill rotWithShape="1">
          <a:blip r:embed="rId2">
            <a:alphaModFix/>
          </a:blip>
          <a:srcRect/>
          <a:stretch/>
        </p:blipFill>
        <p:spPr>
          <a:xfrm>
            <a:off x="483819" y="4514843"/>
            <a:ext cx="684581" cy="751837"/>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and photo: black">
  <p:cSld name="Content and photo: black">
    <p:bg>
      <p:bgPr>
        <a:solidFill>
          <a:srgbClr val="252626"/>
        </a:solidFill>
        <a:effectLst/>
      </p:bgPr>
    </p:bg>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530124" y="464386"/>
            <a:ext cx="4560579" cy="779318"/>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chemeClr val="lt1"/>
              </a:buClr>
              <a:buSzPts val="3000"/>
              <a:buFont typeface="Arial"/>
              <a:buNone/>
              <a:defRPr sz="3000" b="1" i="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14"/>
          <p:cNvSpPr txBox="1">
            <a:spLocks noGrp="1"/>
          </p:cNvSpPr>
          <p:nvPr>
            <p:ph type="body" idx="1"/>
          </p:nvPr>
        </p:nvSpPr>
        <p:spPr>
          <a:xfrm>
            <a:off x="530124" y="1629404"/>
            <a:ext cx="4560579" cy="2801497"/>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0"/>
              </a:spcBef>
              <a:spcAft>
                <a:spcPts val="0"/>
              </a:spcAft>
              <a:buSzPts val="1800"/>
              <a:buFont typeface="Arial"/>
              <a:buChar char="•"/>
              <a:defRPr sz="1800">
                <a:solidFill>
                  <a:schemeClr val="lt1"/>
                </a:solidFill>
                <a:latin typeface="Arial"/>
                <a:ea typeface="Arial"/>
                <a:cs typeface="Arial"/>
                <a:sym typeface="Arial"/>
              </a:defRPr>
            </a:lvl1pPr>
            <a:lvl2pPr marL="914400" lvl="1" indent="-342900" algn="l">
              <a:lnSpc>
                <a:spcPct val="100000"/>
              </a:lnSpc>
              <a:spcBef>
                <a:spcPts val="1800"/>
              </a:spcBef>
              <a:spcAft>
                <a:spcPts val="0"/>
              </a:spcAft>
              <a:buClr>
                <a:schemeClr val="lt1"/>
              </a:buClr>
              <a:buSzPts val="1800"/>
              <a:buFont typeface="Arial"/>
              <a:buChar char="•"/>
              <a:defRPr sz="1800">
                <a:solidFill>
                  <a:schemeClr val="lt1"/>
                </a:solidFill>
                <a:latin typeface="Arial"/>
                <a:ea typeface="Arial"/>
                <a:cs typeface="Arial"/>
                <a:sym typeface="Arial"/>
              </a:defRPr>
            </a:lvl2pPr>
            <a:lvl3pPr marL="1371600" lvl="2" indent="-342900" algn="l">
              <a:lnSpc>
                <a:spcPct val="100000"/>
              </a:lnSpc>
              <a:spcBef>
                <a:spcPts val="1800"/>
              </a:spcBef>
              <a:spcAft>
                <a:spcPts val="0"/>
              </a:spcAft>
              <a:buClr>
                <a:schemeClr val="lt1"/>
              </a:buClr>
              <a:buSzPts val="1800"/>
              <a:buFont typeface="Arial"/>
              <a:buChar char="•"/>
              <a:defRPr sz="1800">
                <a:solidFill>
                  <a:schemeClr val="lt1"/>
                </a:solidFill>
                <a:latin typeface="Arial"/>
                <a:ea typeface="Arial"/>
                <a:cs typeface="Arial"/>
                <a:sym typeface="Arial"/>
              </a:defRPr>
            </a:lvl3pPr>
            <a:lvl4pPr marL="1828800" lvl="3" indent="-342900" algn="l">
              <a:lnSpc>
                <a:spcPct val="100000"/>
              </a:lnSpc>
              <a:spcBef>
                <a:spcPts val="1800"/>
              </a:spcBef>
              <a:spcAft>
                <a:spcPts val="0"/>
              </a:spcAft>
              <a:buClr>
                <a:schemeClr val="lt1"/>
              </a:buClr>
              <a:buSzPts val="1800"/>
              <a:buFont typeface="Arial"/>
              <a:buChar char="•"/>
              <a:defRPr sz="1800">
                <a:solidFill>
                  <a:schemeClr val="lt1"/>
                </a:solidFill>
                <a:latin typeface="Arial"/>
                <a:ea typeface="Arial"/>
                <a:cs typeface="Arial"/>
                <a:sym typeface="Arial"/>
              </a:defRPr>
            </a:lvl4pPr>
            <a:lvl5pPr marL="2286000" lvl="4" indent="-342900" algn="l">
              <a:lnSpc>
                <a:spcPct val="100000"/>
              </a:lnSpc>
              <a:spcBef>
                <a:spcPts val="1800"/>
              </a:spcBef>
              <a:spcAft>
                <a:spcPts val="0"/>
              </a:spcAft>
              <a:buClr>
                <a:schemeClr val="lt1"/>
              </a:buClr>
              <a:buSzPts val="1800"/>
              <a:buFont typeface="Arial"/>
              <a:buChar char="•"/>
              <a:defRPr sz="1800">
                <a:solidFill>
                  <a:schemeClr val="lt1"/>
                </a:solidFill>
                <a:latin typeface="Arial"/>
                <a:ea typeface="Arial"/>
                <a:cs typeface="Arial"/>
                <a:sym typeface="Arial"/>
              </a:defRPr>
            </a:lvl5pPr>
            <a:lvl6pPr marL="2743200" lvl="5" indent="-342900" algn="l">
              <a:lnSpc>
                <a:spcPct val="100000"/>
              </a:lnSpc>
              <a:spcBef>
                <a:spcPts val="180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62" name="Google Shape;62;p14"/>
          <p:cNvSpPr>
            <a:spLocks noGrp="1"/>
          </p:cNvSpPr>
          <p:nvPr>
            <p:ph type="pic" idx="2"/>
          </p:nvPr>
        </p:nvSpPr>
        <p:spPr>
          <a:xfrm>
            <a:off x="5564909" y="0"/>
            <a:ext cx="3570941" cy="5143500"/>
          </a:xfrm>
          <a:prstGeom prst="rect">
            <a:avLst/>
          </a:prstGeom>
          <a:noFill/>
          <a:ln>
            <a:noFill/>
          </a:ln>
        </p:spPr>
      </p:sp>
      <p:sp>
        <p:nvSpPr>
          <p:cNvPr id="63" name="Google Shape;63;p14"/>
          <p:cNvSpPr/>
          <p:nvPr/>
        </p:nvSpPr>
        <p:spPr>
          <a:xfrm>
            <a:off x="-15847" y="486799"/>
            <a:ext cx="82664" cy="387197"/>
          </a:xfrm>
          <a:prstGeom prst="rect">
            <a:avLst/>
          </a:prstGeom>
          <a:solidFill>
            <a:srgbClr val="9900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64" name="Google Shape;64;p14"/>
          <p:cNvSpPr/>
          <p:nvPr/>
        </p:nvSpPr>
        <p:spPr>
          <a:xfrm>
            <a:off x="635303" y="4661517"/>
            <a:ext cx="387197" cy="528963"/>
          </a:xfrm>
          <a:prstGeom prst="rect">
            <a:avLst/>
          </a:prstGeom>
          <a:solidFill>
            <a:srgbClr val="9900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pic>
        <p:nvPicPr>
          <p:cNvPr id="65" name="Google Shape;65;p14"/>
          <p:cNvPicPr preferRelativeResize="0"/>
          <p:nvPr/>
        </p:nvPicPr>
        <p:blipFill rotWithShape="1">
          <a:blip r:embed="rId2">
            <a:alphaModFix/>
          </a:blip>
          <a:srcRect/>
          <a:stretch/>
        </p:blipFill>
        <p:spPr>
          <a:xfrm>
            <a:off x="483819" y="4514843"/>
            <a:ext cx="684581" cy="751837"/>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with footer: black">
  <p:cSld name="Blank with footer: black">
    <p:bg>
      <p:bgPr>
        <a:solidFill>
          <a:srgbClr val="252626"/>
        </a:solidFill>
        <a:effectLst/>
      </p:bgPr>
    </p:bg>
    <p:spTree>
      <p:nvGrpSpPr>
        <p:cNvPr id="1" name="Shape 66"/>
        <p:cNvGrpSpPr/>
        <p:nvPr/>
      </p:nvGrpSpPr>
      <p:grpSpPr>
        <a:xfrm>
          <a:off x="0" y="0"/>
          <a:ext cx="0" cy="0"/>
          <a:chOff x="0" y="0"/>
          <a:chExt cx="0" cy="0"/>
        </a:xfrm>
      </p:grpSpPr>
      <p:grpSp>
        <p:nvGrpSpPr>
          <p:cNvPr id="67" name="Google Shape;67;p15"/>
          <p:cNvGrpSpPr/>
          <p:nvPr/>
        </p:nvGrpSpPr>
        <p:grpSpPr>
          <a:xfrm>
            <a:off x="-30788" y="4661517"/>
            <a:ext cx="9228667" cy="528963"/>
            <a:chOff x="-30788" y="4661517"/>
            <a:chExt cx="9228667" cy="528963"/>
          </a:xfrm>
        </p:grpSpPr>
        <p:sp>
          <p:nvSpPr>
            <p:cNvPr id="68" name="Google Shape;68;p15"/>
            <p:cNvSpPr/>
            <p:nvPr/>
          </p:nvSpPr>
          <p:spPr>
            <a:xfrm>
              <a:off x="-30788" y="4734807"/>
              <a:ext cx="9228667" cy="455673"/>
            </a:xfrm>
            <a:prstGeom prst="rect">
              <a:avLst/>
            </a:prstGeom>
            <a:solidFill>
              <a:srgbClr val="69030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69" name="Google Shape;69;p15"/>
            <p:cNvSpPr/>
            <p:nvPr/>
          </p:nvSpPr>
          <p:spPr>
            <a:xfrm>
              <a:off x="635303" y="4661517"/>
              <a:ext cx="387197" cy="528963"/>
            </a:xfrm>
            <a:prstGeom prst="rect">
              <a:avLst/>
            </a:prstGeom>
            <a:solidFill>
              <a:srgbClr val="9900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70" name="Google Shape;70;p15"/>
            <p:cNvSpPr txBox="1"/>
            <p:nvPr/>
          </p:nvSpPr>
          <p:spPr>
            <a:xfrm>
              <a:off x="1030972" y="4823737"/>
              <a:ext cx="3613600" cy="230832"/>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FFFFFF"/>
                  </a:solidFill>
                  <a:latin typeface="Arial"/>
                  <a:ea typeface="Arial"/>
                  <a:cs typeface="Arial"/>
                  <a:sym typeface="Arial"/>
                </a:rPr>
                <a:t>INDIANA UNIVERSITY</a:t>
              </a:r>
              <a:endParaRPr sz="1400" b="0" i="0" u="none" strike="noStrike" cap="none">
                <a:solidFill>
                  <a:srgbClr val="000000"/>
                </a:solidFill>
                <a:latin typeface="Arial"/>
                <a:ea typeface="Arial"/>
                <a:cs typeface="Arial"/>
                <a:sym typeface="Arial"/>
              </a:endParaRPr>
            </a:p>
          </p:txBody>
        </p:sp>
      </p:grpSp>
      <p:pic>
        <p:nvPicPr>
          <p:cNvPr id="71" name="Google Shape;71;p15"/>
          <p:cNvPicPr preferRelativeResize="0"/>
          <p:nvPr/>
        </p:nvPicPr>
        <p:blipFill rotWithShape="1">
          <a:blip r:embed="rId2">
            <a:alphaModFix/>
          </a:blip>
          <a:srcRect/>
          <a:stretch/>
        </p:blipFill>
        <p:spPr>
          <a:xfrm>
            <a:off x="483819" y="4514843"/>
            <a:ext cx="684581" cy="751837"/>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losing slide with IUPUI lockup">
  <p:cSld name="Closing slide with IUPUI lockup">
    <p:bg>
      <p:bgPr>
        <a:solidFill>
          <a:srgbClr val="690304"/>
        </a:solidFill>
        <a:effectLst/>
      </p:bgPr>
    </p:bg>
    <p:spTree>
      <p:nvGrpSpPr>
        <p:cNvPr id="1" name="Shape 72"/>
        <p:cNvGrpSpPr/>
        <p:nvPr/>
      </p:nvGrpSpPr>
      <p:grpSpPr>
        <a:xfrm>
          <a:off x="0" y="0"/>
          <a:ext cx="0" cy="0"/>
          <a:chOff x="0" y="0"/>
          <a:chExt cx="0" cy="0"/>
        </a:xfrm>
      </p:grpSpPr>
      <p:sp>
        <p:nvSpPr>
          <p:cNvPr id="73" name="Google Shape;73;p16"/>
          <p:cNvSpPr txBox="1">
            <a:spLocks noGrp="1"/>
          </p:cNvSpPr>
          <p:nvPr>
            <p:ph type="body" idx="1"/>
          </p:nvPr>
        </p:nvSpPr>
        <p:spPr>
          <a:xfrm>
            <a:off x="536602" y="680397"/>
            <a:ext cx="7859185" cy="2721665"/>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0"/>
              </a:spcBef>
              <a:spcAft>
                <a:spcPts val="0"/>
              </a:spcAft>
              <a:buSzPts val="1800"/>
              <a:buNone/>
              <a:defRPr sz="1800">
                <a:solidFill>
                  <a:schemeClr val="lt1"/>
                </a:solidFill>
                <a:latin typeface="Arial"/>
                <a:ea typeface="Arial"/>
                <a:cs typeface="Arial"/>
                <a:sym typeface="Arial"/>
              </a:defRPr>
            </a:lvl1pPr>
            <a:lvl2pPr marL="914400" lvl="1" indent="-228600" algn="l">
              <a:lnSpc>
                <a:spcPct val="100000"/>
              </a:lnSpc>
              <a:spcBef>
                <a:spcPts val="1800"/>
              </a:spcBef>
              <a:spcAft>
                <a:spcPts val="0"/>
              </a:spcAft>
              <a:buClr>
                <a:schemeClr val="lt1"/>
              </a:buClr>
              <a:buSzPts val="1600"/>
              <a:buNone/>
              <a:defRPr sz="1600">
                <a:solidFill>
                  <a:schemeClr val="lt1"/>
                </a:solidFill>
                <a:latin typeface="Arial"/>
                <a:ea typeface="Arial"/>
                <a:cs typeface="Arial"/>
                <a:sym typeface="Arial"/>
              </a:defRPr>
            </a:lvl2pPr>
            <a:lvl3pPr marL="1371600" lvl="2" indent="-228600" algn="l">
              <a:lnSpc>
                <a:spcPct val="100000"/>
              </a:lnSpc>
              <a:spcBef>
                <a:spcPts val="1800"/>
              </a:spcBef>
              <a:spcAft>
                <a:spcPts val="0"/>
              </a:spcAft>
              <a:buClr>
                <a:schemeClr val="lt1"/>
              </a:buClr>
              <a:buSzPts val="1600"/>
              <a:buNone/>
              <a:defRPr sz="1600">
                <a:solidFill>
                  <a:schemeClr val="lt1"/>
                </a:solidFill>
                <a:latin typeface="Arial"/>
                <a:ea typeface="Arial"/>
                <a:cs typeface="Arial"/>
                <a:sym typeface="Arial"/>
              </a:defRPr>
            </a:lvl3pPr>
            <a:lvl4pPr marL="1828800" lvl="3" indent="-228600" algn="l">
              <a:lnSpc>
                <a:spcPct val="100000"/>
              </a:lnSpc>
              <a:spcBef>
                <a:spcPts val="1800"/>
              </a:spcBef>
              <a:spcAft>
                <a:spcPts val="0"/>
              </a:spcAft>
              <a:buClr>
                <a:schemeClr val="lt1"/>
              </a:buClr>
              <a:buSzPts val="1600"/>
              <a:buNone/>
              <a:defRPr sz="1600">
                <a:solidFill>
                  <a:schemeClr val="lt1"/>
                </a:solidFill>
                <a:latin typeface="Arial"/>
                <a:ea typeface="Arial"/>
                <a:cs typeface="Arial"/>
                <a:sym typeface="Arial"/>
              </a:defRPr>
            </a:lvl4pPr>
            <a:lvl5pPr marL="2286000" lvl="4" indent="-330200" algn="l">
              <a:lnSpc>
                <a:spcPct val="100000"/>
              </a:lnSpc>
              <a:spcBef>
                <a:spcPts val="1800"/>
              </a:spcBef>
              <a:spcAft>
                <a:spcPts val="0"/>
              </a:spcAft>
              <a:buClr>
                <a:schemeClr val="lt1"/>
              </a:buClr>
              <a:buSzPts val="1600"/>
              <a:buChar char="»"/>
              <a:defRPr sz="1600">
                <a:solidFill>
                  <a:schemeClr val="lt1"/>
                </a:solidFill>
                <a:latin typeface="Arial"/>
                <a:ea typeface="Arial"/>
                <a:cs typeface="Arial"/>
                <a:sym typeface="Arial"/>
              </a:defRPr>
            </a:lvl5pPr>
            <a:lvl6pPr marL="2743200" lvl="5" indent="-342900" algn="l">
              <a:lnSpc>
                <a:spcPct val="100000"/>
              </a:lnSpc>
              <a:spcBef>
                <a:spcPts val="180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74" name="Google Shape;74;p16"/>
          <p:cNvSpPr/>
          <p:nvPr/>
        </p:nvSpPr>
        <p:spPr>
          <a:xfrm>
            <a:off x="-15847" y="680397"/>
            <a:ext cx="82664" cy="387197"/>
          </a:xfrm>
          <a:prstGeom prst="rect">
            <a:avLst/>
          </a:prstGeom>
          <a:solidFill>
            <a:srgbClr val="9900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nvGrpSpPr>
          <p:cNvPr id="75" name="Google Shape;75;p16"/>
          <p:cNvGrpSpPr/>
          <p:nvPr/>
        </p:nvGrpSpPr>
        <p:grpSpPr>
          <a:xfrm>
            <a:off x="631042" y="4235585"/>
            <a:ext cx="3372874" cy="922081"/>
            <a:chOff x="631042" y="4235585"/>
            <a:chExt cx="3372874" cy="922081"/>
          </a:xfrm>
        </p:grpSpPr>
        <p:sp>
          <p:nvSpPr>
            <p:cNvPr id="76" name="Google Shape;76;p16"/>
            <p:cNvSpPr/>
            <p:nvPr/>
          </p:nvSpPr>
          <p:spPr>
            <a:xfrm>
              <a:off x="631042" y="4235585"/>
              <a:ext cx="536130" cy="922081"/>
            </a:xfrm>
            <a:prstGeom prst="rect">
              <a:avLst/>
            </a:prstGeom>
            <a:solidFill>
              <a:srgbClr val="9900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pic>
          <p:nvPicPr>
            <p:cNvPr id="77" name="Google Shape;77;p16" descr="indianauniversitywhite.eps"/>
            <p:cNvPicPr preferRelativeResize="0"/>
            <p:nvPr/>
          </p:nvPicPr>
          <p:blipFill rotWithShape="1">
            <a:blip r:embed="rId2">
              <a:alphaModFix/>
            </a:blip>
            <a:srcRect/>
            <a:stretch/>
          </p:blipFill>
          <p:spPr>
            <a:xfrm>
              <a:off x="1373894" y="4313667"/>
              <a:ext cx="2630022" cy="472055"/>
            </a:xfrm>
            <a:prstGeom prst="rect">
              <a:avLst/>
            </a:prstGeom>
            <a:noFill/>
            <a:ln>
              <a:noFill/>
            </a:ln>
          </p:spPr>
        </p:pic>
      </p:grpSp>
      <p:pic>
        <p:nvPicPr>
          <p:cNvPr id="78" name="Google Shape;78;p16"/>
          <p:cNvPicPr preferRelativeResize="0"/>
          <p:nvPr/>
        </p:nvPicPr>
        <p:blipFill rotWithShape="1">
          <a:blip r:embed="rId3">
            <a:alphaModFix/>
          </a:blip>
          <a:srcRect/>
          <a:stretch/>
        </p:blipFill>
        <p:spPr>
          <a:xfrm>
            <a:off x="422970" y="4033752"/>
            <a:ext cx="950924" cy="1044347"/>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7"/>
          <p:cNvSpPr txBox="1">
            <a:spLocks noGrp="1"/>
          </p:cNvSpPr>
          <p:nvPr>
            <p:ph type="title"/>
          </p:nvPr>
        </p:nvSpPr>
        <p:spPr>
          <a:xfrm>
            <a:off x="1161892" y="634604"/>
            <a:ext cx="6802482" cy="857250"/>
          </a:xfrm>
          <a:prstGeom prst="rect">
            <a:avLst/>
          </a:prstGeom>
          <a:noFill/>
          <a:ln>
            <a:noFill/>
          </a:ln>
        </p:spPr>
        <p:txBody>
          <a:bodyPr spcFirstLastPara="1" wrap="square" lIns="91425" tIns="45700" rIns="91425" bIns="45700" anchor="ctr" anchorCtr="0">
            <a:normAutofit/>
          </a:bodyPr>
          <a:lstStyle>
            <a:lvl1pPr marR="0" lvl="0" algn="l" rtl="0">
              <a:lnSpc>
                <a:spcPct val="100000"/>
              </a:lnSpc>
              <a:spcBef>
                <a:spcPts val="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7"/>
          <p:cNvSpPr txBox="1">
            <a:spLocks noGrp="1"/>
          </p:cNvSpPr>
          <p:nvPr>
            <p:ph type="body" idx="1"/>
          </p:nvPr>
        </p:nvSpPr>
        <p:spPr>
          <a:xfrm>
            <a:off x="1161892" y="1589938"/>
            <a:ext cx="6802482" cy="3215287"/>
          </a:xfrm>
          <a:prstGeom prst="rect">
            <a:avLst/>
          </a:prstGeom>
          <a:noFill/>
          <a:ln>
            <a:noFill/>
          </a:ln>
        </p:spPr>
        <p:txBody>
          <a:bodyPr spcFirstLastPara="1" wrap="square" lIns="91425" tIns="45700" rIns="91425" bIns="45700" anchor="t" anchorCtr="0">
            <a:normAutofit/>
          </a:bodyPr>
          <a:lstStyle>
            <a:lvl1pPr marL="457200" marR="0" lvl="0" indent="-342900" algn="l" rtl="0">
              <a:lnSpc>
                <a:spcPct val="100000"/>
              </a:lnSpc>
              <a:spcBef>
                <a:spcPts val="0"/>
              </a:spcBef>
              <a:spcAft>
                <a:spcPts val="0"/>
              </a:spcAft>
              <a:buClr>
                <a:srgbClr val="7F7F7F"/>
              </a:buClr>
              <a:buSzPts val="1800"/>
              <a:buFont typeface="Noto Sans Symbols"/>
              <a:buChar char="▪"/>
              <a:defRPr sz="1800" b="0" i="0" u="none" strike="noStrike" cap="none">
                <a:solidFill>
                  <a:schemeClr val="dk1"/>
                </a:solidFill>
                <a:latin typeface="Arial"/>
                <a:ea typeface="Arial"/>
                <a:cs typeface="Arial"/>
                <a:sym typeface="Arial"/>
              </a:defRPr>
            </a:lvl1pPr>
            <a:lvl2pPr marL="914400" marR="0" lvl="1" indent="-342900" algn="l" rtl="0">
              <a:lnSpc>
                <a:spcPct val="100000"/>
              </a:lnSpc>
              <a:spcBef>
                <a:spcPts val="18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42900" algn="l" rtl="0">
              <a:lnSpc>
                <a:spcPct val="100000"/>
              </a:lnSpc>
              <a:spcBef>
                <a:spcPts val="18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42900" algn="l" rtl="0">
              <a:lnSpc>
                <a:spcPct val="100000"/>
              </a:lnSpc>
              <a:spcBef>
                <a:spcPts val="18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100000"/>
              </a:lnSpc>
              <a:spcBef>
                <a:spcPts val="18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55600" algn="l" rtl="0">
              <a:lnSpc>
                <a:spcPct val="100000"/>
              </a:lnSpc>
              <a:spcBef>
                <a:spcPts val="18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docs.google.com/document/d/1yj4gejJW6eIFwrTdnhvTE-vRWCnz9Fli/edit?usp=drive_link&amp;ouid=115367660657955711150&amp;rtpof=true&amp;sd=true"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
          <p:cNvSpPr txBox="1">
            <a:spLocks noGrp="1"/>
          </p:cNvSpPr>
          <p:nvPr>
            <p:ph type="title"/>
          </p:nvPr>
        </p:nvSpPr>
        <p:spPr>
          <a:xfrm>
            <a:off x="502903" y="2149489"/>
            <a:ext cx="7882814" cy="1114494"/>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150000"/>
              </a:lnSpc>
              <a:spcBef>
                <a:spcPts val="0"/>
              </a:spcBef>
              <a:spcAft>
                <a:spcPts val="0"/>
              </a:spcAft>
              <a:buClr>
                <a:schemeClr val="lt1"/>
              </a:buClr>
              <a:buSzPct val="100000"/>
              <a:buFont typeface="Arial"/>
              <a:buNone/>
            </a:pPr>
            <a:r>
              <a:rPr lang="en-US" sz="3200" dirty="0"/>
              <a:t>Climate Engineering Teaching Module</a:t>
            </a:r>
            <a:br>
              <a:rPr lang="en-US" sz="3200" dirty="0"/>
            </a:br>
            <a:r>
              <a:rPr lang="en-US" sz="2000" dirty="0"/>
              <a:t>Lesson 5 – Culminating Event</a:t>
            </a:r>
            <a:endParaRPr sz="3200" dirty="0"/>
          </a:p>
        </p:txBody>
      </p:sp>
      <p:sp>
        <p:nvSpPr>
          <p:cNvPr id="84" name="Google Shape;84;p1"/>
          <p:cNvSpPr txBox="1">
            <a:spLocks noGrp="1"/>
          </p:cNvSpPr>
          <p:nvPr>
            <p:ph type="body" idx="1"/>
          </p:nvPr>
        </p:nvSpPr>
        <p:spPr>
          <a:xfrm>
            <a:off x="530694" y="4709821"/>
            <a:ext cx="7734222" cy="277654"/>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100"/>
              <a:buNone/>
            </a:pPr>
            <a:r>
              <a:rPr lang="en-US"/>
              <a:t>INDIANA UNIVERSITY</a:t>
            </a:r>
            <a:endParaRPr/>
          </a:p>
        </p:txBody>
      </p:sp>
      <p:sp>
        <p:nvSpPr>
          <p:cNvPr id="85" name="Google Shape;85;p1"/>
          <p:cNvSpPr txBox="1">
            <a:spLocks noGrp="1"/>
          </p:cNvSpPr>
          <p:nvPr>
            <p:ph type="body" idx="2"/>
          </p:nvPr>
        </p:nvSpPr>
        <p:spPr>
          <a:xfrm>
            <a:off x="502903" y="3574470"/>
            <a:ext cx="7734222" cy="805506"/>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800"/>
              <a:buNone/>
            </a:pPr>
            <a:r>
              <a:rPr lang="en-US"/>
              <a:t>Ben Kravitz</a:t>
            </a:r>
            <a:r>
              <a:rPr lang="en-US" baseline="30000"/>
              <a:t>1</a:t>
            </a:r>
            <a:r>
              <a:rPr lang="en-US"/>
              <a:t>, Paul Goddard</a:t>
            </a:r>
            <a:r>
              <a:rPr lang="en-US" baseline="30000"/>
              <a:t>1</a:t>
            </a:r>
            <a:r>
              <a:rPr lang="en-US"/>
              <a:t>, and Adam Scribner</a:t>
            </a:r>
            <a:r>
              <a:rPr lang="en-US" baseline="30000"/>
              <a:t>2</a:t>
            </a:r>
            <a:br>
              <a:rPr lang="en-US"/>
            </a:br>
            <a:r>
              <a:rPr lang="en-US"/>
              <a:t>1.</a:t>
            </a:r>
            <a:r>
              <a:rPr lang="en-US" sz="1400"/>
              <a:t>Department of Earth and Atmospheric Sciences 2. The School of Education</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2"/>
          <p:cNvSpPr txBox="1">
            <a:spLocks noGrp="1"/>
          </p:cNvSpPr>
          <p:nvPr>
            <p:ph type="title"/>
          </p:nvPr>
        </p:nvSpPr>
        <p:spPr>
          <a:xfrm>
            <a:off x="506694" y="2274521"/>
            <a:ext cx="7558314" cy="1435329"/>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rgbClr val="FFFFFF"/>
              </a:buClr>
              <a:buSzPts val="4000"/>
              <a:buFont typeface="Arial"/>
              <a:buNone/>
            </a:pPr>
            <a:r>
              <a:rPr lang="en-US"/>
              <a:t>Student Presentations of their Climate Engineering Designs</a:t>
            </a:r>
            <a:endParaRPr/>
          </a:p>
        </p:txBody>
      </p:sp>
      <p:sp>
        <p:nvSpPr>
          <p:cNvPr id="91" name="Google Shape;91;p2"/>
          <p:cNvSpPr txBox="1">
            <a:spLocks noGrp="1"/>
          </p:cNvSpPr>
          <p:nvPr>
            <p:ph type="body" idx="1"/>
          </p:nvPr>
        </p:nvSpPr>
        <p:spPr>
          <a:xfrm>
            <a:off x="526131" y="2032786"/>
            <a:ext cx="3700462" cy="252412"/>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Objective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7" name="Google Shape;97;p3"/>
          <p:cNvSpPr txBox="1">
            <a:spLocks noGrp="1"/>
          </p:cNvSpPr>
          <p:nvPr>
            <p:ph type="title" idx="4294967295"/>
          </p:nvPr>
        </p:nvSpPr>
        <p:spPr>
          <a:xfrm>
            <a:off x="555942" y="151561"/>
            <a:ext cx="8747700" cy="461700"/>
          </a:xfrm>
          <a:prstGeom prst="rect">
            <a:avLst/>
          </a:prstGeom>
          <a:noFill/>
          <a:ln>
            <a:noFill/>
            <a:prstDash/>
          </a:ln>
          <a:effectLst/>
        </p:spPr>
        <p:txBody>
          <a:bodyPr rot="0" spcFirstLastPara="1" vertOverflow="overflow" horzOverflow="overflow" vert="horz" wrap="square" lIns="91425" tIns="45700" rIns="91425" bIns="4570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
                <a:srgbClr val="000000"/>
              </a:buClr>
              <a:buSzPts val="2400"/>
              <a:buFont typeface="Arial"/>
              <a:buNone/>
              <a:tabLst/>
              <a:defRPr/>
            </a:pPr>
            <a:r>
              <a:rPr kumimoji="0" lang="en-US" sz="2400" b="1" i="0" u="none" strike="noStrike" kern="0" cap="none" spc="0" normalizeH="0" baseline="0" noProof="0" dirty="0">
                <a:ln>
                  <a:noFill/>
                </a:ln>
                <a:solidFill>
                  <a:schemeClr val="dk1"/>
                </a:solidFill>
                <a:effectLst/>
                <a:uLnTx/>
                <a:uFillTx/>
                <a:latin typeface="Arial"/>
                <a:ea typeface="Arial"/>
                <a:cs typeface="Arial"/>
                <a:sym typeface="Arial"/>
              </a:rPr>
              <a:t>Purpose</a:t>
            </a:r>
          </a:p>
        </p:txBody>
      </p:sp>
      <p:sp>
        <p:nvSpPr>
          <p:cNvPr id="96" name="Google Shape;96;p3"/>
          <p:cNvSpPr txBox="1"/>
          <p:nvPr/>
        </p:nvSpPr>
        <p:spPr>
          <a:xfrm>
            <a:off x="1248758" y="1220258"/>
            <a:ext cx="6646500" cy="2706000"/>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	</a:t>
            </a:r>
            <a:r>
              <a:rPr lang="en-US" sz="2000" b="0" i="0" u="none" strike="noStrike" cap="none">
                <a:solidFill>
                  <a:srgbClr val="690304"/>
                </a:solidFill>
                <a:latin typeface="Arial"/>
                <a:ea typeface="Arial"/>
                <a:cs typeface="Arial"/>
                <a:sym typeface="Arial"/>
              </a:rPr>
              <a:t>Students will present their climate engineering design to an audience consisting of climate scientists, engineers, stakeholders, and/or policymakers. Engineers and scientists give presentations of their work to a wide variety of audiences. This task challenges the students to take their work outside of the classroom, to communicate their designs to a new audience, and to gather feedback from new sources.</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3" name="Google Shape;103;p4"/>
          <p:cNvSpPr txBox="1">
            <a:spLocks noGrp="1"/>
          </p:cNvSpPr>
          <p:nvPr>
            <p:ph type="title" idx="4294967295"/>
          </p:nvPr>
        </p:nvSpPr>
        <p:spPr>
          <a:xfrm>
            <a:off x="555942" y="151561"/>
            <a:ext cx="8747700" cy="461700"/>
          </a:xfrm>
          <a:prstGeom prst="rect">
            <a:avLst/>
          </a:prstGeom>
          <a:noFill/>
          <a:ln>
            <a:noFill/>
            <a:prstDash/>
          </a:ln>
          <a:effectLst/>
        </p:spPr>
        <p:txBody>
          <a:bodyPr rot="0" spcFirstLastPara="1" vertOverflow="overflow" horzOverflow="overflow" vert="horz" wrap="square" lIns="91425" tIns="45700" rIns="91425" bIns="4570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
                <a:srgbClr val="000000"/>
              </a:buClr>
              <a:buSzPts val="2400"/>
              <a:buFont typeface="Arial"/>
              <a:buNone/>
              <a:tabLst/>
              <a:defRPr/>
            </a:pPr>
            <a:r>
              <a:rPr kumimoji="0" lang="en-US" sz="2400" b="1" i="0" u="none" strike="noStrike" kern="0" cap="none" spc="0" normalizeH="0" baseline="0" noProof="0" dirty="0">
                <a:ln>
                  <a:noFill/>
                </a:ln>
                <a:solidFill>
                  <a:schemeClr val="dk1"/>
                </a:solidFill>
                <a:effectLst/>
                <a:uLnTx/>
                <a:uFillTx/>
                <a:latin typeface="Arial"/>
                <a:ea typeface="Arial"/>
                <a:cs typeface="Arial"/>
                <a:sym typeface="Arial"/>
              </a:rPr>
              <a:t>Presentation Template</a:t>
            </a:r>
          </a:p>
        </p:txBody>
      </p:sp>
      <p:sp>
        <p:nvSpPr>
          <p:cNvPr id="102" name="Google Shape;102;p4"/>
          <p:cNvSpPr txBox="1"/>
          <p:nvPr/>
        </p:nvSpPr>
        <p:spPr>
          <a:xfrm>
            <a:off x="167148" y="757493"/>
            <a:ext cx="8976900" cy="4309800"/>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	</a:t>
            </a:r>
            <a:r>
              <a:rPr lang="en-US" sz="2000" b="0" i="0" u="none" strike="noStrike" cap="none">
                <a:solidFill>
                  <a:srgbClr val="690304"/>
                </a:solidFill>
                <a:latin typeface="Arial"/>
                <a:ea typeface="Arial"/>
                <a:cs typeface="Arial"/>
                <a:sym typeface="Arial"/>
              </a:rPr>
              <a:t>Each group selects one technology to present. Each member of the group will participate in the formal presentation (5-10 minutes)</a:t>
            </a:r>
            <a:endParaRPr sz="1400" b="0" i="0" u="none" strike="noStrike" cap="none">
              <a:solidFill>
                <a:srgbClr val="000000"/>
              </a:solidFill>
              <a:latin typeface="Arial"/>
              <a:ea typeface="Arial"/>
              <a:cs typeface="Arial"/>
              <a:sym typeface="Arial"/>
            </a:endParaRPr>
          </a:p>
          <a:p>
            <a:pPr marL="0" marR="0" lvl="0" indent="0" algn="l" rtl="0">
              <a:lnSpc>
                <a:spcPct val="107000"/>
              </a:lnSpc>
              <a:spcBef>
                <a:spcPts val="800"/>
              </a:spcBef>
              <a:spcAft>
                <a:spcPts val="0"/>
              </a:spcAft>
              <a:buClr>
                <a:srgbClr val="000000"/>
              </a:buClr>
              <a:buSzPts val="2000"/>
              <a:buFont typeface="Arial"/>
              <a:buNone/>
            </a:pPr>
            <a:r>
              <a:rPr lang="en-US" sz="2000" b="1" i="0" u="none" strike="noStrike" cap="none">
                <a:solidFill>
                  <a:schemeClr val="dk1"/>
                </a:solidFill>
                <a:latin typeface="Arial"/>
                <a:ea typeface="Arial"/>
                <a:cs typeface="Arial"/>
                <a:sym typeface="Arial"/>
              </a:rPr>
              <a:t>Student 1:</a:t>
            </a:r>
            <a:r>
              <a:rPr lang="en-US" sz="2000" b="1" i="0" u="none" strike="noStrike" cap="none">
                <a:solidFill>
                  <a:srgbClr val="690304"/>
                </a:solidFill>
                <a:latin typeface="Arial"/>
                <a:ea typeface="Arial"/>
                <a:cs typeface="Arial"/>
                <a:sym typeface="Arial"/>
              </a:rPr>
              <a:t> </a:t>
            </a:r>
            <a:r>
              <a:rPr lang="en-US" sz="2000" b="0" i="0" u="none" strike="noStrike" cap="none">
                <a:solidFill>
                  <a:srgbClr val="690304"/>
                </a:solidFill>
                <a:latin typeface="Arial"/>
                <a:ea typeface="Arial"/>
                <a:cs typeface="Arial"/>
                <a:sym typeface="Arial"/>
              </a:rPr>
              <a:t>Presents the blueprint, features, size, materials and costs</a:t>
            </a:r>
            <a:endParaRPr sz="1400" b="0" i="0" u="none" strike="noStrike" cap="none">
              <a:solidFill>
                <a:srgbClr val="000000"/>
              </a:solidFill>
              <a:latin typeface="Arial"/>
              <a:ea typeface="Arial"/>
              <a:cs typeface="Arial"/>
              <a:sym typeface="Arial"/>
            </a:endParaRPr>
          </a:p>
          <a:p>
            <a:pPr marL="0" marR="0" lvl="0" indent="0" algn="l" rtl="0">
              <a:lnSpc>
                <a:spcPct val="107000"/>
              </a:lnSpc>
              <a:spcBef>
                <a:spcPts val="800"/>
              </a:spcBef>
              <a:spcAft>
                <a:spcPts val="0"/>
              </a:spcAft>
              <a:buClr>
                <a:srgbClr val="000000"/>
              </a:buClr>
              <a:buSzPts val="2000"/>
              <a:buFont typeface="Arial"/>
              <a:buNone/>
            </a:pPr>
            <a:r>
              <a:rPr lang="en-US" sz="2000" b="1" i="0" u="none" strike="noStrike" cap="none">
                <a:solidFill>
                  <a:schemeClr val="dk1"/>
                </a:solidFill>
                <a:latin typeface="Arial"/>
                <a:ea typeface="Arial"/>
                <a:cs typeface="Arial"/>
                <a:sym typeface="Arial"/>
              </a:rPr>
              <a:t>Student 2:</a:t>
            </a:r>
            <a:r>
              <a:rPr lang="en-US" sz="2000" b="1" i="0" u="none" strike="noStrike" cap="none">
                <a:solidFill>
                  <a:srgbClr val="690304"/>
                </a:solidFill>
                <a:latin typeface="Arial"/>
                <a:ea typeface="Arial"/>
                <a:cs typeface="Arial"/>
                <a:sym typeface="Arial"/>
              </a:rPr>
              <a:t> </a:t>
            </a:r>
            <a:r>
              <a:rPr lang="en-US" sz="2000" b="0" i="0" u="none" strike="noStrike" cap="none">
                <a:solidFill>
                  <a:srgbClr val="690304"/>
                </a:solidFill>
                <a:latin typeface="Arial"/>
                <a:ea typeface="Arial"/>
                <a:cs typeface="Arial"/>
                <a:sym typeface="Arial"/>
              </a:rPr>
              <a:t>Describes how the technology will function to slow global warming and/or climate change</a:t>
            </a:r>
            <a:endParaRPr sz="1400" b="0" i="0" u="none" strike="noStrike" cap="none">
              <a:solidFill>
                <a:srgbClr val="000000"/>
              </a:solidFill>
              <a:latin typeface="Arial"/>
              <a:ea typeface="Arial"/>
              <a:cs typeface="Arial"/>
              <a:sym typeface="Arial"/>
            </a:endParaRPr>
          </a:p>
          <a:p>
            <a:pPr marL="0" marR="0" lvl="0" indent="0" algn="l" rtl="0">
              <a:lnSpc>
                <a:spcPct val="107000"/>
              </a:lnSpc>
              <a:spcBef>
                <a:spcPts val="800"/>
              </a:spcBef>
              <a:spcAft>
                <a:spcPts val="0"/>
              </a:spcAft>
              <a:buClr>
                <a:srgbClr val="000000"/>
              </a:buClr>
              <a:buSzPts val="2000"/>
              <a:buFont typeface="Arial"/>
              <a:buNone/>
            </a:pPr>
            <a:r>
              <a:rPr lang="en-US" sz="2000" b="1" i="0" u="none" strike="noStrike" cap="none">
                <a:solidFill>
                  <a:schemeClr val="dk1"/>
                </a:solidFill>
                <a:latin typeface="Arial"/>
                <a:ea typeface="Arial"/>
                <a:cs typeface="Arial"/>
                <a:sym typeface="Arial"/>
              </a:rPr>
              <a:t>Student 3: </a:t>
            </a:r>
            <a:r>
              <a:rPr lang="en-US" sz="2000" b="0" i="0" u="none" strike="noStrike" cap="none">
                <a:solidFill>
                  <a:srgbClr val="690304"/>
                </a:solidFill>
                <a:latin typeface="Arial"/>
                <a:ea typeface="Arial"/>
                <a:cs typeface="Arial"/>
                <a:sym typeface="Arial"/>
              </a:rPr>
              <a:t>Limitations of the design? Regional or Global solution to warming and climate change? Long- or short-term solution?</a:t>
            </a:r>
            <a:endParaRPr sz="1400" b="0" i="0" u="none" strike="noStrike" cap="none">
              <a:solidFill>
                <a:srgbClr val="000000"/>
              </a:solidFill>
              <a:latin typeface="Arial"/>
              <a:ea typeface="Arial"/>
              <a:cs typeface="Arial"/>
              <a:sym typeface="Arial"/>
            </a:endParaRPr>
          </a:p>
          <a:p>
            <a:pPr marL="0" marR="0" lvl="0" indent="0" algn="l" rtl="0">
              <a:lnSpc>
                <a:spcPct val="107000"/>
              </a:lnSpc>
              <a:spcBef>
                <a:spcPts val="800"/>
              </a:spcBef>
              <a:spcAft>
                <a:spcPts val="0"/>
              </a:spcAft>
              <a:buClr>
                <a:srgbClr val="000000"/>
              </a:buClr>
              <a:buSzPts val="2000"/>
              <a:buFont typeface="Arial"/>
              <a:buNone/>
            </a:pPr>
            <a:r>
              <a:rPr lang="en-US" sz="2000" b="1" i="0" u="none" strike="noStrike" cap="none">
                <a:solidFill>
                  <a:schemeClr val="dk1"/>
                </a:solidFill>
                <a:latin typeface="Arial"/>
                <a:ea typeface="Arial"/>
                <a:cs typeface="Arial"/>
                <a:sym typeface="Arial"/>
              </a:rPr>
              <a:t>Student 4:</a:t>
            </a:r>
            <a:r>
              <a:rPr lang="en-US" sz="2000" b="1" i="0" u="none" strike="noStrike" cap="none">
                <a:solidFill>
                  <a:srgbClr val="690304"/>
                </a:solidFill>
                <a:latin typeface="Arial"/>
                <a:ea typeface="Arial"/>
                <a:cs typeface="Arial"/>
                <a:sym typeface="Arial"/>
              </a:rPr>
              <a:t> </a:t>
            </a:r>
            <a:r>
              <a:rPr lang="en-US" sz="2000" b="0" i="0" u="none" strike="noStrike" cap="none">
                <a:solidFill>
                  <a:srgbClr val="690304"/>
                </a:solidFill>
                <a:latin typeface="Arial"/>
                <a:ea typeface="Arial"/>
                <a:cs typeface="Arial"/>
                <a:sym typeface="Arial"/>
              </a:rPr>
              <a:t>Who benefits? What are the unintended consequences and risks?</a:t>
            </a:r>
            <a:endParaRPr sz="1400" b="0" i="0" u="none" strike="noStrike" cap="none">
              <a:solidFill>
                <a:srgbClr val="000000"/>
              </a:solidFill>
              <a:latin typeface="Arial"/>
              <a:ea typeface="Arial"/>
              <a:cs typeface="Arial"/>
              <a:sym typeface="Arial"/>
            </a:endParaRPr>
          </a:p>
          <a:p>
            <a:pPr marL="0" marR="0" lvl="0" indent="0" algn="l" rtl="0">
              <a:lnSpc>
                <a:spcPct val="107000"/>
              </a:lnSpc>
              <a:spcBef>
                <a:spcPts val="800"/>
              </a:spcBef>
              <a:spcAft>
                <a:spcPts val="0"/>
              </a:spcAft>
              <a:buClr>
                <a:srgbClr val="000000"/>
              </a:buClr>
              <a:buSzPts val="2000"/>
              <a:buFont typeface="Arial"/>
              <a:buNone/>
            </a:pPr>
            <a:r>
              <a:rPr lang="en-US" sz="2000" b="1" i="0" u="none" strike="noStrike" cap="none">
                <a:solidFill>
                  <a:schemeClr val="dk1"/>
                </a:solidFill>
                <a:latin typeface="Arial"/>
                <a:ea typeface="Arial"/>
                <a:cs typeface="Arial"/>
                <a:sym typeface="Arial"/>
              </a:rPr>
              <a:t>Student 5:</a:t>
            </a:r>
            <a:r>
              <a:rPr lang="en-US" sz="2000" b="0" i="0" u="none" strike="noStrike" cap="none">
                <a:solidFill>
                  <a:srgbClr val="690304"/>
                </a:solidFill>
                <a:latin typeface="Arial"/>
                <a:ea typeface="Arial"/>
                <a:cs typeface="Arial"/>
                <a:sym typeface="Arial"/>
              </a:rPr>
              <a:t> How should this technology be deployed? By whom? When? Who pays?</a:t>
            </a:r>
            <a:endParaRPr sz="1400" b="0" i="0" u="none" strike="noStrike" cap="none">
              <a:solidFill>
                <a:srgbClr val="000000"/>
              </a:solidFill>
              <a:latin typeface="Arial"/>
              <a:ea typeface="Arial"/>
              <a:cs typeface="Arial"/>
              <a:sym typeface="Arial"/>
            </a:endParaRPr>
          </a:p>
          <a:p>
            <a:pPr marL="0" marR="0" lvl="0" indent="0" algn="l" rtl="0">
              <a:lnSpc>
                <a:spcPct val="107000"/>
              </a:lnSpc>
              <a:spcBef>
                <a:spcPts val="800"/>
              </a:spcBef>
              <a:spcAft>
                <a:spcPts val="0"/>
              </a:spcAft>
              <a:buClr>
                <a:srgbClr val="000000"/>
              </a:buClr>
              <a:buSzPts val="2000"/>
              <a:buFont typeface="Arial"/>
              <a:buNone/>
            </a:pPr>
            <a:endParaRPr sz="2000" b="0" i="0" u="none" strike="noStrike" cap="none">
              <a:solidFill>
                <a:srgbClr val="690304"/>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9" name="Google Shape;109;g2aea6e2562c_0_0"/>
          <p:cNvSpPr txBox="1">
            <a:spLocks noGrp="1"/>
          </p:cNvSpPr>
          <p:nvPr>
            <p:ph type="title" idx="4294967295"/>
          </p:nvPr>
        </p:nvSpPr>
        <p:spPr>
          <a:xfrm>
            <a:off x="555942" y="151561"/>
            <a:ext cx="8747700" cy="461700"/>
          </a:xfrm>
          <a:prstGeom prst="rect">
            <a:avLst/>
          </a:prstGeom>
          <a:noFill/>
          <a:ln>
            <a:noFill/>
            <a:prstDash/>
          </a:ln>
          <a:effectLst/>
        </p:spPr>
        <p:txBody>
          <a:bodyPr rot="0" spcFirstLastPara="1" vertOverflow="overflow" horzOverflow="overflow" vert="horz" wrap="square" lIns="91425" tIns="45700" rIns="91425" bIns="4570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
                <a:srgbClr val="000000"/>
              </a:buClr>
              <a:buSzPts val="2400"/>
              <a:buFont typeface="Arial"/>
              <a:buNone/>
              <a:tabLst/>
              <a:defRPr/>
            </a:pPr>
            <a:r>
              <a:rPr kumimoji="0" lang="en-US" sz="2400" b="1" i="0" u="none" strike="noStrike" kern="0" cap="none" spc="0" normalizeH="0" baseline="0" noProof="0" dirty="0">
                <a:ln>
                  <a:noFill/>
                </a:ln>
                <a:solidFill>
                  <a:schemeClr val="dk1"/>
                </a:solidFill>
                <a:effectLst/>
                <a:uLnTx/>
                <a:uFillTx/>
                <a:latin typeface="Arial"/>
                <a:ea typeface="Arial"/>
                <a:cs typeface="Arial"/>
                <a:sym typeface="Arial"/>
              </a:rPr>
              <a:t>Letter / Video to Indiana’s Governor</a:t>
            </a:r>
          </a:p>
        </p:txBody>
      </p:sp>
      <p:sp>
        <p:nvSpPr>
          <p:cNvPr id="108" name="Google Shape;108;g2aea6e2562c_0_0"/>
          <p:cNvSpPr txBox="1"/>
          <p:nvPr/>
        </p:nvSpPr>
        <p:spPr>
          <a:xfrm>
            <a:off x="899800" y="823700"/>
            <a:ext cx="7754700" cy="3694200"/>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	</a:t>
            </a:r>
            <a:r>
              <a:rPr lang="en-US" sz="2000">
                <a:solidFill>
                  <a:srgbClr val="690304"/>
                </a:solidFill>
              </a:rPr>
              <a:t>Alternatively, students can write letters to decision makers about their geoengineering ideas and what they have learned. This provides a great opportunity to demonstrate to the students the power of letter writing. These letters should also reflect on climate change’s impact on their personal lives and why it is important to them that they see appropriate decisions being made by politicians and industry leaders. Catherine Peterson, Kirstin Milks, and Amanda Figolah created an assignment to help their students write the letter or create a video to send to Indiana’s governor. They graciously shared </a:t>
            </a:r>
            <a:r>
              <a:rPr lang="en-US" sz="2000" u="sng">
                <a:solidFill>
                  <a:schemeClr val="hlink"/>
                </a:solidFill>
                <a:hlinkClick r:id="rId3"/>
              </a:rPr>
              <a:t> their assignment here.</a:t>
            </a:r>
            <a:endParaRPr sz="2000">
              <a:solidFill>
                <a:srgbClr val="690304"/>
              </a:solidFill>
            </a:endParaRPr>
          </a:p>
          <a:p>
            <a:pPr marL="0" marR="0" lvl="0" indent="0" algn="l" rtl="0">
              <a:lnSpc>
                <a:spcPct val="107000"/>
              </a:lnSpc>
              <a:spcBef>
                <a:spcPts val="0"/>
              </a:spcBef>
              <a:spcAft>
                <a:spcPts val="0"/>
              </a:spcAft>
              <a:buClr>
                <a:srgbClr val="000000"/>
              </a:buClr>
              <a:buSzPts val="2000"/>
              <a:buFont typeface="Arial"/>
              <a:buNone/>
            </a:pPr>
            <a:endParaRPr sz="2000">
              <a:solidFill>
                <a:srgbClr val="690304"/>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5"/>
          <p:cNvSpPr txBox="1">
            <a:spLocks noGrp="1"/>
          </p:cNvSpPr>
          <p:nvPr>
            <p:ph type="title"/>
          </p:nvPr>
        </p:nvSpPr>
        <p:spPr>
          <a:xfrm>
            <a:off x="526131" y="2241756"/>
            <a:ext cx="8205506" cy="2415966"/>
          </a:xfrm>
          <a:prstGeom prst="rect">
            <a:avLst/>
          </a:prstGeom>
          <a:noFill/>
          <a:ln>
            <a:noFill/>
          </a:ln>
        </p:spPr>
        <p:txBody>
          <a:bodyPr spcFirstLastPara="1" wrap="square" lIns="91425" tIns="45700" rIns="91425" bIns="45700" anchor="ctr" anchorCtr="0">
            <a:noAutofit/>
          </a:bodyPr>
          <a:lstStyle/>
          <a:p>
            <a:pPr marL="0" marR="0" lvl="0" indent="0" algn="l" rtl="0">
              <a:lnSpc>
                <a:spcPct val="107000"/>
              </a:lnSpc>
              <a:spcBef>
                <a:spcPts val="0"/>
              </a:spcBef>
              <a:spcAft>
                <a:spcPts val="0"/>
              </a:spcAft>
              <a:buClr>
                <a:srgbClr val="FFFFFF"/>
              </a:buClr>
              <a:buSzPts val="2000"/>
              <a:buFont typeface="Arial"/>
              <a:buNone/>
            </a:pPr>
            <a:r>
              <a:rPr lang="en-US" sz="2000"/>
              <a:t>Like career scientists and engineers</a:t>
            </a:r>
            <a:r>
              <a:rPr lang="en-US" sz="2000">
                <a:latin typeface="Arial"/>
                <a:ea typeface="Arial"/>
                <a:cs typeface="Arial"/>
                <a:sym typeface="Arial"/>
              </a:rPr>
              <a:t>, this task challenges the students to communicate their designs to a new audiences, and to gather feedback from new sources.</a:t>
            </a:r>
            <a:br>
              <a:rPr lang="en-US" sz="2000">
                <a:latin typeface="Arial"/>
                <a:ea typeface="Arial"/>
                <a:cs typeface="Arial"/>
                <a:sym typeface="Arial"/>
              </a:rPr>
            </a:br>
            <a:br>
              <a:rPr lang="en-US" sz="2000"/>
            </a:br>
            <a:endParaRPr sz="2000"/>
          </a:p>
        </p:txBody>
      </p:sp>
      <p:sp>
        <p:nvSpPr>
          <p:cNvPr id="115" name="Google Shape;115;p5"/>
          <p:cNvSpPr txBox="1">
            <a:spLocks noGrp="1"/>
          </p:cNvSpPr>
          <p:nvPr>
            <p:ph type="body" idx="1"/>
          </p:nvPr>
        </p:nvSpPr>
        <p:spPr>
          <a:xfrm>
            <a:off x="526130" y="1959634"/>
            <a:ext cx="4724295" cy="252412"/>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End of Climate Engineering Teaching Module</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6"/>
          <p:cNvSpPr txBox="1">
            <a:spLocks noGrp="1"/>
          </p:cNvSpPr>
          <p:nvPr>
            <p:ph type="title" idx="4294967295"/>
          </p:nvPr>
        </p:nvSpPr>
        <p:spPr>
          <a:xfrm>
            <a:off x="2023866" y="411480"/>
            <a:ext cx="5096267" cy="369332"/>
          </a:xfrm>
          <a:prstGeom prst="rect">
            <a:avLst/>
          </a:prstGeom>
          <a:noFill/>
          <a:ln>
            <a:noFill/>
            <a:prstDash/>
          </a:ln>
          <a:effectLst/>
        </p:spPr>
        <p:txBody>
          <a:bodyPr rot="0" spcFirstLastPara="1" vertOverflow="overflow" horzOverflow="overflow" vert="horz" wrap="square" lIns="91425" tIns="45700" rIns="91425" bIns="4570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n-US" sz="1800" b="0" i="0" u="none" strike="noStrike" kern="0" cap="none" spc="0" normalizeH="0" baseline="0" noProof="0" dirty="0">
                <a:ln>
                  <a:noFill/>
                </a:ln>
                <a:solidFill>
                  <a:schemeClr val="dk1"/>
                </a:solidFill>
                <a:effectLst/>
                <a:uLnTx/>
                <a:uFillTx/>
                <a:latin typeface="Arial"/>
                <a:ea typeface="Arial"/>
                <a:cs typeface="Arial"/>
                <a:sym typeface="Arial"/>
              </a:rPr>
              <a:t>Questions/Comments/Thoughts/Ideas welcome!</a:t>
            </a:r>
            <a:endParaRPr kumimoji="0" lang="en-US"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121" name="Google Shape;121;p6"/>
          <p:cNvSpPr txBox="1"/>
          <p:nvPr/>
        </p:nvSpPr>
        <p:spPr>
          <a:xfrm>
            <a:off x="2622313" y="1424930"/>
            <a:ext cx="5445600" cy="9234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0" i="0" u="none" strike="noStrike" cap="none">
                <a:solidFill>
                  <a:schemeClr val="dk1"/>
                </a:solidFill>
                <a:latin typeface="Arial"/>
                <a:ea typeface="Arial"/>
                <a:cs typeface="Arial"/>
                <a:sym typeface="Arial"/>
              </a:rPr>
              <a:t>Ben Kravitz        bkravitz@iu.edu</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r>
              <a:rPr lang="en-US" sz="1800" b="0" i="0" u="none" strike="noStrike" cap="none">
                <a:solidFill>
                  <a:schemeClr val="dk1"/>
                </a:solidFill>
                <a:latin typeface="Arial"/>
                <a:ea typeface="Arial"/>
                <a:cs typeface="Arial"/>
                <a:sym typeface="Arial"/>
              </a:rPr>
              <a:t>Paul Goddard    pgoddard@iu.edu</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r>
              <a:rPr lang="en-US" sz="1800" b="0" i="0" u="none" strike="noStrike" cap="none">
                <a:solidFill>
                  <a:schemeClr val="dk1"/>
                </a:solidFill>
                <a:latin typeface="Arial"/>
                <a:ea typeface="Arial"/>
                <a:cs typeface="Arial"/>
                <a:sym typeface="Arial"/>
              </a:rPr>
              <a:t>Adam Scribner</a:t>
            </a:r>
            <a:endParaRPr sz="1800" b="0" i="0" u="none" strike="noStrike" cap="none">
              <a:solidFill>
                <a:schemeClr val="dk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Main">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401</Words>
  <Application>Microsoft Office PowerPoint</Application>
  <PresentationFormat>On-screen Show (16:9)</PresentationFormat>
  <Paragraphs>22</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Noto Sans Symbols</vt:lpstr>
      <vt:lpstr>Main</vt:lpstr>
      <vt:lpstr>Climate Engineering Teaching Module Lesson 5 – Culminating Event</vt:lpstr>
      <vt:lpstr>Student Presentations of their Climate Engineering Designs</vt:lpstr>
      <vt:lpstr>Purpose</vt:lpstr>
      <vt:lpstr>Presentation Template</vt:lpstr>
      <vt:lpstr>Letter / Video to Indiana’s Governor</vt:lpstr>
      <vt:lpstr>Like career scientists and engineers, this task challenges the students to communicate their designs to a new audiences, and to gather feedback from new sources.  </vt:lpstr>
      <vt:lpstr>Questions/Comments/Thoughts/Ideas welcome!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Kravitz, Ben</dc:creator>
  <cp:lastModifiedBy>Droppo, Ruth A</cp:lastModifiedBy>
  <cp:revision>1</cp:revision>
  <dcterms:created xsi:type="dcterms:W3CDTF">2019-04-25T13:04:01Z</dcterms:created>
  <dcterms:modified xsi:type="dcterms:W3CDTF">2024-08-08T17:46:13Z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0x0101000DE64AEEDD9B7A4D93545ACBE97D4615</vt:lpwstr>
  </property>
</Properties>
</file>