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85">
          <p15:clr>
            <a:srgbClr val="A4A3A4"/>
          </p15:clr>
        </p15:guide>
        <p15:guide id="2" pos="39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9" roundtripDataSignature="AMtx7mgU7cwpNT7DwM7xOFqEE7vZmLgSv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5" autoAdjust="0"/>
    <p:restoredTop sz="94665" autoAdjust="0"/>
  </p:normalViewPr>
  <p:slideViewPr>
    <p:cSldViewPr snapToGrid="0">
      <p:cViewPr varScale="1">
        <p:scale>
          <a:sx n="86" d="100"/>
          <a:sy n="86" d="100"/>
        </p:scale>
        <p:origin x="51" y="984"/>
      </p:cViewPr>
      <p:guideLst>
        <p:guide orient="horz" pos="3185"/>
        <p:guide pos="392"/>
      </p:guideLst>
    </p:cSldViewPr>
  </p:slideViewPr>
  <p:outlineViewPr>
    <p:cViewPr>
      <p:scale>
        <a:sx n="33" d="100"/>
        <a:sy n="33" d="100"/>
      </p:scale>
      <p:origin x="0" y="-1622"/>
    </p:cViewPr>
  </p:outlin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1" name="Google Shape;8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36" name="Google Shape;136;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2" name="Google Shape;142;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8" name="Google Shape;148;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4" name="Google Shape;154;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0" name="Google Shape;160;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28e9da01393_0_2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6" name="Google Shape;166;g28e9da01393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1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72" name="Google Shape;172;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1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78" name="Google Shape;178;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1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4" name="Google Shape;184;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1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0" name="Google Shape;190;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8" name="Google Shape;88;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p1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6" name="Google Shape;196;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1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2" name="Google Shape;202;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1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8" name="Google Shape;208;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1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14" name="Google Shape;214;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4" name="Google Shape;9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8e9da01393_0_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0" name="Google Shape;100;g28e9da0139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8e9da01393_0_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6" name="Google Shape;106;g28e9da01393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8e9da01393_0_1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2" name="Google Shape;112;g28e9da01393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8e9da01393_0_2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8" name="Google Shape;118;g28e9da01393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4" name="Google Shape;12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8e9da01393_0_1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30" name="Google Shape;130;g28e9da01393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page">
  <p:cSld name="Title page">
    <p:bg>
      <p:bgPr>
        <a:solidFill>
          <a:srgbClr val="262626"/>
        </a:solidFill>
        <a:effectLst/>
      </p:bgPr>
    </p:bg>
    <p:spTree>
      <p:nvGrpSpPr>
        <p:cNvPr id="1" name="Shape 12"/>
        <p:cNvGrpSpPr/>
        <p:nvPr/>
      </p:nvGrpSpPr>
      <p:grpSpPr>
        <a:xfrm>
          <a:off x="0" y="0"/>
          <a:ext cx="0" cy="0"/>
          <a:chOff x="0" y="0"/>
          <a:chExt cx="0" cy="0"/>
        </a:xfrm>
      </p:grpSpPr>
      <p:sp>
        <p:nvSpPr>
          <p:cNvPr id="13" name="Google Shape;13;p19"/>
          <p:cNvSpPr/>
          <p:nvPr/>
        </p:nvSpPr>
        <p:spPr>
          <a:xfrm>
            <a:off x="633304" y="-648376"/>
            <a:ext cx="733465" cy="2367520"/>
          </a:xfrm>
          <a:prstGeom prst="rect">
            <a:avLst/>
          </a:prstGeom>
          <a:solidFill>
            <a:srgbClr val="99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4" name="Google Shape;14;p19"/>
          <p:cNvSpPr txBox="1">
            <a:spLocks noGrp="1"/>
          </p:cNvSpPr>
          <p:nvPr>
            <p:ph type="title"/>
          </p:nvPr>
        </p:nvSpPr>
        <p:spPr>
          <a:xfrm>
            <a:off x="502903" y="2766523"/>
            <a:ext cx="7734221" cy="1114494"/>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4000"/>
              <a:buFont typeface="Arial"/>
              <a:buNone/>
              <a:defRPr sz="4000" b="1" i="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19"/>
          <p:cNvSpPr txBox="1">
            <a:spLocks noGrp="1"/>
          </p:cNvSpPr>
          <p:nvPr>
            <p:ph type="body" idx="1"/>
          </p:nvPr>
        </p:nvSpPr>
        <p:spPr>
          <a:xfrm>
            <a:off x="530694" y="4709821"/>
            <a:ext cx="7734222" cy="277654"/>
          </a:xfrm>
          <a:prstGeom prst="rect">
            <a:avLst/>
          </a:prstGeom>
          <a:noFill/>
          <a:ln>
            <a:noFill/>
          </a:ln>
        </p:spPr>
        <p:txBody>
          <a:bodyPr spcFirstLastPara="1" wrap="square" lIns="91425" tIns="45700" rIns="91425" bIns="45700" anchor="ctr" anchorCtr="0">
            <a:noAutofit/>
          </a:bodyPr>
          <a:lstStyle>
            <a:lvl1pPr marL="457200" lvl="0" indent="-228600" algn="l">
              <a:lnSpc>
                <a:spcPct val="100000"/>
              </a:lnSpc>
              <a:spcBef>
                <a:spcPts val="0"/>
              </a:spcBef>
              <a:spcAft>
                <a:spcPts val="0"/>
              </a:spcAft>
              <a:buSzPts val="1100"/>
              <a:buNone/>
              <a:defRPr sz="1100" b="1">
                <a:solidFill>
                  <a:srgbClr val="A6A6A6"/>
                </a:solidFill>
                <a:latin typeface="Arial"/>
                <a:ea typeface="Arial"/>
                <a:cs typeface="Arial"/>
                <a:sym typeface="Arial"/>
              </a:defRPr>
            </a:lvl1pPr>
            <a:lvl2pPr marL="914400" lvl="1" indent="-342900" algn="l">
              <a:lnSpc>
                <a:spcPct val="100000"/>
              </a:lnSpc>
              <a:spcBef>
                <a:spcPts val="1800"/>
              </a:spcBef>
              <a:spcAft>
                <a:spcPts val="0"/>
              </a:spcAft>
              <a:buClr>
                <a:schemeClr val="dk1"/>
              </a:buClr>
              <a:buSzPts val="1800"/>
              <a:buChar char="–"/>
              <a:defRPr/>
            </a:lvl2pPr>
            <a:lvl3pPr marL="1371600" lvl="2" indent="-342900" algn="l">
              <a:lnSpc>
                <a:spcPct val="100000"/>
              </a:lnSpc>
              <a:spcBef>
                <a:spcPts val="1800"/>
              </a:spcBef>
              <a:spcAft>
                <a:spcPts val="0"/>
              </a:spcAft>
              <a:buClr>
                <a:schemeClr val="dk1"/>
              </a:buClr>
              <a:buSzPts val="1800"/>
              <a:buChar char="•"/>
              <a:defRPr/>
            </a:lvl3pPr>
            <a:lvl4pPr marL="1828800" lvl="3" indent="-342900" algn="l">
              <a:lnSpc>
                <a:spcPct val="100000"/>
              </a:lnSpc>
              <a:spcBef>
                <a:spcPts val="1800"/>
              </a:spcBef>
              <a:spcAft>
                <a:spcPts val="0"/>
              </a:spcAft>
              <a:buClr>
                <a:schemeClr val="dk1"/>
              </a:buClr>
              <a:buSzPts val="1800"/>
              <a:buChar char="–"/>
              <a:defRPr/>
            </a:lvl4pPr>
            <a:lvl5pPr marL="2286000" lvl="4" indent="-342900" algn="l">
              <a:lnSpc>
                <a:spcPct val="100000"/>
              </a:lnSpc>
              <a:spcBef>
                <a:spcPts val="1800"/>
              </a:spcBef>
              <a:spcAft>
                <a:spcPts val="0"/>
              </a:spcAft>
              <a:buClr>
                <a:schemeClr val="dk1"/>
              </a:buClr>
              <a:buSzPts val="1800"/>
              <a:buChar char="»"/>
              <a:defRPr/>
            </a:lvl5pPr>
            <a:lvl6pPr marL="2743200" lvl="5" indent="-342900" algn="l">
              <a:lnSpc>
                <a:spcPct val="100000"/>
              </a:lnSpc>
              <a:spcBef>
                <a:spcPts val="180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16" name="Google Shape;16;p19"/>
          <p:cNvSpPr txBox="1">
            <a:spLocks noGrp="1"/>
          </p:cNvSpPr>
          <p:nvPr>
            <p:ph type="body" idx="2"/>
          </p:nvPr>
        </p:nvSpPr>
        <p:spPr>
          <a:xfrm>
            <a:off x="530694" y="2443859"/>
            <a:ext cx="7734222" cy="252412"/>
          </a:xfrm>
          <a:prstGeom prst="rect">
            <a:avLst/>
          </a:prstGeom>
          <a:noFill/>
          <a:ln>
            <a:noFill/>
          </a:ln>
        </p:spPr>
        <p:txBody>
          <a:bodyPr spcFirstLastPara="1" wrap="square" lIns="91425" tIns="45700" rIns="91425" bIns="45700" anchor="ctr" anchorCtr="0">
            <a:noAutofit/>
          </a:bodyPr>
          <a:lstStyle>
            <a:lvl1pPr marL="457200" lvl="0" indent="-228600" algn="l">
              <a:lnSpc>
                <a:spcPct val="100000"/>
              </a:lnSpc>
              <a:spcBef>
                <a:spcPts val="0"/>
              </a:spcBef>
              <a:spcAft>
                <a:spcPts val="0"/>
              </a:spcAft>
              <a:buSzPts val="1800"/>
              <a:buNone/>
              <a:defRPr sz="1800" b="0">
                <a:solidFill>
                  <a:srgbClr val="A6A6A6"/>
                </a:solidFill>
                <a:latin typeface="Arial"/>
                <a:ea typeface="Arial"/>
                <a:cs typeface="Arial"/>
                <a:sym typeface="Arial"/>
              </a:defRPr>
            </a:lvl1pPr>
            <a:lvl2pPr marL="914400" lvl="1" indent="-342900" algn="l">
              <a:lnSpc>
                <a:spcPct val="100000"/>
              </a:lnSpc>
              <a:spcBef>
                <a:spcPts val="1800"/>
              </a:spcBef>
              <a:spcAft>
                <a:spcPts val="0"/>
              </a:spcAft>
              <a:buClr>
                <a:schemeClr val="dk1"/>
              </a:buClr>
              <a:buSzPts val="1800"/>
              <a:buChar char="–"/>
              <a:defRPr/>
            </a:lvl2pPr>
            <a:lvl3pPr marL="1371600" lvl="2" indent="-342900" algn="l">
              <a:lnSpc>
                <a:spcPct val="100000"/>
              </a:lnSpc>
              <a:spcBef>
                <a:spcPts val="1800"/>
              </a:spcBef>
              <a:spcAft>
                <a:spcPts val="0"/>
              </a:spcAft>
              <a:buClr>
                <a:schemeClr val="dk1"/>
              </a:buClr>
              <a:buSzPts val="1800"/>
              <a:buChar char="•"/>
              <a:defRPr/>
            </a:lvl3pPr>
            <a:lvl4pPr marL="1828800" lvl="3" indent="-342900" algn="l">
              <a:lnSpc>
                <a:spcPct val="100000"/>
              </a:lnSpc>
              <a:spcBef>
                <a:spcPts val="1800"/>
              </a:spcBef>
              <a:spcAft>
                <a:spcPts val="0"/>
              </a:spcAft>
              <a:buClr>
                <a:schemeClr val="dk1"/>
              </a:buClr>
              <a:buSzPts val="1800"/>
              <a:buChar char="–"/>
              <a:defRPr/>
            </a:lvl4pPr>
            <a:lvl5pPr marL="2286000" lvl="4" indent="-342900" algn="l">
              <a:lnSpc>
                <a:spcPct val="100000"/>
              </a:lnSpc>
              <a:spcBef>
                <a:spcPts val="1800"/>
              </a:spcBef>
              <a:spcAft>
                <a:spcPts val="0"/>
              </a:spcAft>
              <a:buClr>
                <a:schemeClr val="dk1"/>
              </a:buClr>
              <a:buSzPts val="1800"/>
              <a:buChar char="»"/>
              <a:defRPr/>
            </a:lvl5pPr>
            <a:lvl6pPr marL="2743200" lvl="5" indent="-342900" algn="l">
              <a:lnSpc>
                <a:spcPct val="100000"/>
              </a:lnSpc>
              <a:spcBef>
                <a:spcPts val="180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pic>
        <p:nvPicPr>
          <p:cNvPr id="17" name="Google Shape;17;p19"/>
          <p:cNvPicPr preferRelativeResize="0"/>
          <p:nvPr/>
        </p:nvPicPr>
        <p:blipFill rotWithShape="1">
          <a:blip r:embed="rId2">
            <a:alphaModFix/>
          </a:blip>
          <a:srcRect/>
          <a:stretch/>
        </p:blipFill>
        <p:spPr>
          <a:xfrm>
            <a:off x="352425" y="581278"/>
            <a:ext cx="1289146" cy="1415797"/>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p:cSld name="Section Header">
    <p:bg>
      <p:bgPr>
        <a:solidFill>
          <a:srgbClr val="660B13"/>
        </a:solidFill>
        <a:effectLst/>
      </p:bgPr>
    </p:bg>
    <p:spTree>
      <p:nvGrpSpPr>
        <p:cNvPr id="1" name="Shape 18"/>
        <p:cNvGrpSpPr/>
        <p:nvPr/>
      </p:nvGrpSpPr>
      <p:grpSpPr>
        <a:xfrm>
          <a:off x="0" y="0"/>
          <a:ext cx="0" cy="0"/>
          <a:chOff x="0" y="0"/>
          <a:chExt cx="0" cy="0"/>
        </a:xfrm>
      </p:grpSpPr>
      <p:sp>
        <p:nvSpPr>
          <p:cNvPr id="19" name="Google Shape;19;p20"/>
          <p:cNvSpPr txBox="1"/>
          <p:nvPr/>
        </p:nvSpPr>
        <p:spPr>
          <a:xfrm>
            <a:off x="1378689" y="2390509"/>
            <a:ext cx="184666"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 name="Google Shape;20;p20"/>
          <p:cNvSpPr txBox="1"/>
          <p:nvPr/>
        </p:nvSpPr>
        <p:spPr>
          <a:xfrm>
            <a:off x="1378689" y="2390509"/>
            <a:ext cx="184666"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 name="Google Shape;21;p20"/>
          <p:cNvSpPr txBox="1"/>
          <p:nvPr/>
        </p:nvSpPr>
        <p:spPr>
          <a:xfrm>
            <a:off x="1378689" y="2390509"/>
            <a:ext cx="184666"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 name="Google Shape;22;p20"/>
          <p:cNvSpPr txBox="1">
            <a:spLocks noGrp="1"/>
          </p:cNvSpPr>
          <p:nvPr>
            <p:ph type="title"/>
          </p:nvPr>
        </p:nvSpPr>
        <p:spPr>
          <a:xfrm>
            <a:off x="506694" y="2274522"/>
            <a:ext cx="6802482" cy="65691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FFFFFF"/>
              </a:buClr>
              <a:buSzPts val="4000"/>
              <a:buFont typeface="Arial"/>
              <a:buNone/>
              <a:defRPr sz="4000" b="1" i="0">
                <a:solidFill>
                  <a:srgbClr val="FFFFFF"/>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20"/>
          <p:cNvSpPr txBox="1">
            <a:spLocks noGrp="1"/>
          </p:cNvSpPr>
          <p:nvPr>
            <p:ph type="body" idx="1"/>
          </p:nvPr>
        </p:nvSpPr>
        <p:spPr>
          <a:xfrm>
            <a:off x="526131" y="2032786"/>
            <a:ext cx="3700462" cy="252412"/>
          </a:xfrm>
          <a:prstGeom prst="rect">
            <a:avLst/>
          </a:prstGeom>
          <a:noFill/>
          <a:ln>
            <a:noFill/>
          </a:ln>
        </p:spPr>
        <p:txBody>
          <a:bodyPr spcFirstLastPara="1" wrap="square" lIns="91425" tIns="45700" rIns="91425" bIns="45700" anchor="ctr" anchorCtr="0">
            <a:noAutofit/>
          </a:bodyPr>
          <a:lstStyle>
            <a:lvl1pPr marL="457200" lvl="0" indent="-228600" algn="l">
              <a:lnSpc>
                <a:spcPct val="100000"/>
              </a:lnSpc>
              <a:spcBef>
                <a:spcPts val="0"/>
              </a:spcBef>
              <a:spcAft>
                <a:spcPts val="0"/>
              </a:spcAft>
              <a:buSzPts val="1400"/>
              <a:buNone/>
              <a:defRPr sz="1400" b="1" i="0">
                <a:solidFill>
                  <a:srgbClr val="A6A6A6"/>
                </a:solidFill>
                <a:latin typeface="Arial"/>
                <a:ea typeface="Arial"/>
                <a:cs typeface="Arial"/>
                <a:sym typeface="Arial"/>
              </a:defRPr>
            </a:lvl1pPr>
            <a:lvl2pPr marL="914400" lvl="1" indent="-342900" algn="l">
              <a:lnSpc>
                <a:spcPct val="100000"/>
              </a:lnSpc>
              <a:spcBef>
                <a:spcPts val="1800"/>
              </a:spcBef>
              <a:spcAft>
                <a:spcPts val="0"/>
              </a:spcAft>
              <a:buClr>
                <a:schemeClr val="dk1"/>
              </a:buClr>
              <a:buSzPts val="1800"/>
              <a:buChar char="–"/>
              <a:defRPr/>
            </a:lvl2pPr>
            <a:lvl3pPr marL="1371600" lvl="2" indent="-342900" algn="l">
              <a:lnSpc>
                <a:spcPct val="100000"/>
              </a:lnSpc>
              <a:spcBef>
                <a:spcPts val="1800"/>
              </a:spcBef>
              <a:spcAft>
                <a:spcPts val="0"/>
              </a:spcAft>
              <a:buClr>
                <a:schemeClr val="dk1"/>
              </a:buClr>
              <a:buSzPts val="1800"/>
              <a:buChar char="•"/>
              <a:defRPr/>
            </a:lvl3pPr>
            <a:lvl4pPr marL="1828800" lvl="3" indent="-342900" algn="l">
              <a:lnSpc>
                <a:spcPct val="100000"/>
              </a:lnSpc>
              <a:spcBef>
                <a:spcPts val="1800"/>
              </a:spcBef>
              <a:spcAft>
                <a:spcPts val="0"/>
              </a:spcAft>
              <a:buClr>
                <a:schemeClr val="dk1"/>
              </a:buClr>
              <a:buSzPts val="1800"/>
              <a:buChar char="–"/>
              <a:defRPr/>
            </a:lvl4pPr>
            <a:lvl5pPr marL="2286000" lvl="4" indent="-342900" algn="l">
              <a:lnSpc>
                <a:spcPct val="100000"/>
              </a:lnSpc>
              <a:spcBef>
                <a:spcPts val="1800"/>
              </a:spcBef>
              <a:spcAft>
                <a:spcPts val="0"/>
              </a:spcAft>
              <a:buClr>
                <a:schemeClr val="dk1"/>
              </a:buClr>
              <a:buSzPts val="1800"/>
              <a:buChar char="»"/>
              <a:defRPr/>
            </a:lvl5pPr>
            <a:lvl6pPr marL="2743200" lvl="5" indent="-342900" algn="l">
              <a:lnSpc>
                <a:spcPct val="100000"/>
              </a:lnSpc>
              <a:spcBef>
                <a:spcPts val="180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24" name="Google Shape;24;p20"/>
          <p:cNvSpPr/>
          <p:nvPr/>
        </p:nvSpPr>
        <p:spPr>
          <a:xfrm>
            <a:off x="-14942" y="2032000"/>
            <a:ext cx="148614" cy="836706"/>
          </a:xfrm>
          <a:prstGeom prst="rect">
            <a:avLst/>
          </a:prstGeom>
          <a:solidFill>
            <a:srgbClr val="99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with footer: white">
  <p:cSld name="Blank with footer: white">
    <p:spTree>
      <p:nvGrpSpPr>
        <p:cNvPr id="1" name="Shape 25"/>
        <p:cNvGrpSpPr/>
        <p:nvPr/>
      </p:nvGrpSpPr>
      <p:grpSpPr>
        <a:xfrm>
          <a:off x="0" y="0"/>
          <a:ext cx="0" cy="0"/>
          <a:chOff x="0" y="0"/>
          <a:chExt cx="0" cy="0"/>
        </a:xfrm>
      </p:grpSpPr>
      <p:grpSp>
        <p:nvGrpSpPr>
          <p:cNvPr id="26" name="Google Shape;26;p21"/>
          <p:cNvGrpSpPr/>
          <p:nvPr/>
        </p:nvGrpSpPr>
        <p:grpSpPr>
          <a:xfrm>
            <a:off x="-30788" y="4661517"/>
            <a:ext cx="9228667" cy="528963"/>
            <a:chOff x="-30788" y="4661517"/>
            <a:chExt cx="9228667" cy="528963"/>
          </a:xfrm>
        </p:grpSpPr>
        <p:sp>
          <p:nvSpPr>
            <p:cNvPr id="27" name="Google Shape;27;p21"/>
            <p:cNvSpPr/>
            <p:nvPr/>
          </p:nvSpPr>
          <p:spPr>
            <a:xfrm>
              <a:off x="-30788" y="4734807"/>
              <a:ext cx="9228667" cy="455673"/>
            </a:xfrm>
            <a:prstGeom prst="rect">
              <a:avLst/>
            </a:prstGeom>
            <a:solidFill>
              <a:srgbClr val="69030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8" name="Google Shape;28;p21"/>
            <p:cNvSpPr/>
            <p:nvPr/>
          </p:nvSpPr>
          <p:spPr>
            <a:xfrm>
              <a:off x="635303" y="4661517"/>
              <a:ext cx="387197" cy="528963"/>
            </a:xfrm>
            <a:prstGeom prst="rect">
              <a:avLst/>
            </a:prstGeom>
            <a:solidFill>
              <a:srgbClr val="99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9" name="Google Shape;29;p21"/>
            <p:cNvSpPr txBox="1"/>
            <p:nvPr/>
          </p:nvSpPr>
          <p:spPr>
            <a:xfrm>
              <a:off x="1030972" y="4823737"/>
              <a:ext cx="3613600" cy="230832"/>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FFFFFF"/>
                  </a:solidFill>
                  <a:latin typeface="Arial"/>
                  <a:ea typeface="Arial"/>
                  <a:cs typeface="Arial"/>
                  <a:sym typeface="Arial"/>
                </a:rPr>
                <a:t>INDIANA UNIVERSITY</a:t>
              </a:r>
              <a:endParaRPr sz="1400" b="0" i="0" u="none" strike="noStrike" cap="none">
                <a:solidFill>
                  <a:srgbClr val="000000"/>
                </a:solidFill>
                <a:latin typeface="Arial"/>
                <a:ea typeface="Arial"/>
                <a:cs typeface="Arial"/>
                <a:sym typeface="Arial"/>
              </a:endParaRPr>
            </a:p>
          </p:txBody>
        </p:sp>
      </p:grpSp>
      <p:pic>
        <p:nvPicPr>
          <p:cNvPr id="30" name="Google Shape;30;p21"/>
          <p:cNvPicPr preferRelativeResize="0"/>
          <p:nvPr/>
        </p:nvPicPr>
        <p:blipFill rotWithShape="1">
          <a:blip r:embed="rId2">
            <a:alphaModFix/>
          </a:blip>
          <a:srcRect/>
          <a:stretch/>
        </p:blipFill>
        <p:spPr>
          <a:xfrm>
            <a:off x="483819" y="4514843"/>
            <a:ext cx="684581" cy="75183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only: white">
  <p:cSld name="Content only: white">
    <p:spTree>
      <p:nvGrpSpPr>
        <p:cNvPr id="1" name="Shape 31"/>
        <p:cNvGrpSpPr/>
        <p:nvPr/>
      </p:nvGrpSpPr>
      <p:grpSpPr>
        <a:xfrm>
          <a:off x="0" y="0"/>
          <a:ext cx="0" cy="0"/>
          <a:chOff x="0" y="0"/>
          <a:chExt cx="0" cy="0"/>
        </a:xfrm>
      </p:grpSpPr>
      <p:sp>
        <p:nvSpPr>
          <p:cNvPr id="32" name="Google Shape;32;p22"/>
          <p:cNvSpPr txBox="1">
            <a:spLocks noGrp="1"/>
          </p:cNvSpPr>
          <p:nvPr>
            <p:ph type="ctrTitle"/>
          </p:nvPr>
        </p:nvSpPr>
        <p:spPr>
          <a:xfrm>
            <a:off x="529827" y="759070"/>
            <a:ext cx="8004391" cy="699065"/>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rgbClr val="404041"/>
              </a:buClr>
              <a:buSzPts val="3000"/>
              <a:buFont typeface="Arial"/>
              <a:buNone/>
              <a:defRPr sz="3000" b="1" i="0" cap="none">
                <a:solidFill>
                  <a:srgbClr val="40404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22"/>
          <p:cNvSpPr/>
          <p:nvPr/>
        </p:nvSpPr>
        <p:spPr>
          <a:xfrm>
            <a:off x="0" y="957832"/>
            <a:ext cx="82664" cy="387197"/>
          </a:xfrm>
          <a:prstGeom prst="rect">
            <a:avLst/>
          </a:prstGeom>
          <a:solidFill>
            <a:srgbClr val="99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4" name="Google Shape;34;p22"/>
          <p:cNvSpPr txBox="1">
            <a:spLocks noGrp="1"/>
          </p:cNvSpPr>
          <p:nvPr>
            <p:ph type="body" idx="1"/>
          </p:nvPr>
        </p:nvSpPr>
        <p:spPr>
          <a:xfrm>
            <a:off x="4833956" y="284947"/>
            <a:ext cx="3700462" cy="252412"/>
          </a:xfrm>
          <a:prstGeom prst="rect">
            <a:avLst/>
          </a:prstGeom>
          <a:noFill/>
          <a:ln>
            <a:noFill/>
          </a:ln>
        </p:spPr>
        <p:txBody>
          <a:bodyPr spcFirstLastPara="1" wrap="square" lIns="91425" tIns="45700" rIns="91425" bIns="45700" anchor="t" anchorCtr="0">
            <a:noAutofit/>
          </a:bodyPr>
          <a:lstStyle>
            <a:lvl1pPr marL="457200" lvl="0" indent="-228600" algn="r">
              <a:lnSpc>
                <a:spcPct val="100000"/>
              </a:lnSpc>
              <a:spcBef>
                <a:spcPts val="0"/>
              </a:spcBef>
              <a:spcAft>
                <a:spcPts val="0"/>
              </a:spcAft>
              <a:buSzPts val="1100"/>
              <a:buNone/>
              <a:defRPr sz="1100" b="0" i="0">
                <a:solidFill>
                  <a:srgbClr val="A6A6A6"/>
                </a:solidFill>
                <a:latin typeface="Arial"/>
                <a:ea typeface="Arial"/>
                <a:cs typeface="Arial"/>
                <a:sym typeface="Arial"/>
              </a:defRPr>
            </a:lvl1pPr>
            <a:lvl2pPr marL="914400" lvl="1" indent="-342900" algn="l">
              <a:lnSpc>
                <a:spcPct val="100000"/>
              </a:lnSpc>
              <a:spcBef>
                <a:spcPts val="1800"/>
              </a:spcBef>
              <a:spcAft>
                <a:spcPts val="0"/>
              </a:spcAft>
              <a:buClr>
                <a:schemeClr val="dk1"/>
              </a:buClr>
              <a:buSzPts val="1800"/>
              <a:buChar char="–"/>
              <a:defRPr/>
            </a:lvl2pPr>
            <a:lvl3pPr marL="1371600" lvl="2" indent="-342900" algn="l">
              <a:lnSpc>
                <a:spcPct val="100000"/>
              </a:lnSpc>
              <a:spcBef>
                <a:spcPts val="1800"/>
              </a:spcBef>
              <a:spcAft>
                <a:spcPts val="0"/>
              </a:spcAft>
              <a:buClr>
                <a:schemeClr val="dk1"/>
              </a:buClr>
              <a:buSzPts val="1800"/>
              <a:buChar char="•"/>
              <a:defRPr/>
            </a:lvl3pPr>
            <a:lvl4pPr marL="1828800" lvl="3" indent="-342900" algn="l">
              <a:lnSpc>
                <a:spcPct val="100000"/>
              </a:lnSpc>
              <a:spcBef>
                <a:spcPts val="1800"/>
              </a:spcBef>
              <a:spcAft>
                <a:spcPts val="0"/>
              </a:spcAft>
              <a:buClr>
                <a:schemeClr val="dk1"/>
              </a:buClr>
              <a:buSzPts val="1800"/>
              <a:buChar char="–"/>
              <a:defRPr/>
            </a:lvl4pPr>
            <a:lvl5pPr marL="2286000" lvl="4" indent="-342900" algn="l">
              <a:lnSpc>
                <a:spcPct val="100000"/>
              </a:lnSpc>
              <a:spcBef>
                <a:spcPts val="1800"/>
              </a:spcBef>
              <a:spcAft>
                <a:spcPts val="0"/>
              </a:spcAft>
              <a:buClr>
                <a:schemeClr val="dk1"/>
              </a:buClr>
              <a:buSzPts val="1800"/>
              <a:buChar char="»"/>
              <a:defRPr/>
            </a:lvl5pPr>
            <a:lvl6pPr marL="2743200" lvl="5" indent="-342900" algn="l">
              <a:lnSpc>
                <a:spcPct val="100000"/>
              </a:lnSpc>
              <a:spcBef>
                <a:spcPts val="180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35" name="Google Shape;35;p22"/>
          <p:cNvSpPr txBox="1"/>
          <p:nvPr/>
        </p:nvSpPr>
        <p:spPr>
          <a:xfrm>
            <a:off x="3556000" y="3541059"/>
            <a:ext cx="184666"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36" name="Google Shape;36;p22"/>
          <p:cNvSpPr txBox="1">
            <a:spLocks noGrp="1"/>
          </p:cNvSpPr>
          <p:nvPr>
            <p:ph type="body" idx="2"/>
          </p:nvPr>
        </p:nvSpPr>
        <p:spPr>
          <a:xfrm>
            <a:off x="518824" y="1629404"/>
            <a:ext cx="8015594" cy="2810633"/>
          </a:xfrm>
          <a:prstGeom prst="rect">
            <a:avLst/>
          </a:prstGeom>
          <a:noFill/>
          <a:ln>
            <a:noFill/>
          </a:ln>
        </p:spPr>
        <p:txBody>
          <a:bodyPr spcFirstLastPara="1" wrap="square" lIns="91425" tIns="45700" rIns="91425" bIns="45700" anchor="t" anchorCtr="0">
            <a:normAutofit/>
          </a:bodyPr>
          <a:lstStyle>
            <a:lvl1pPr marL="457200" marR="0" lvl="0" indent="-342900" algn="l">
              <a:lnSpc>
                <a:spcPct val="100000"/>
              </a:lnSpc>
              <a:spcBef>
                <a:spcPts val="0"/>
              </a:spcBef>
              <a:spcAft>
                <a:spcPts val="0"/>
              </a:spcAft>
              <a:buClr>
                <a:srgbClr val="7F7F7F"/>
              </a:buClr>
              <a:buSzPts val="1800"/>
              <a:buFont typeface="Arial"/>
              <a:buAutoNum type="arabicPeriod"/>
              <a:defRPr sz="1800">
                <a:solidFill>
                  <a:srgbClr val="404041"/>
                </a:solidFill>
                <a:latin typeface="Arial"/>
                <a:ea typeface="Arial"/>
                <a:cs typeface="Arial"/>
                <a:sym typeface="Arial"/>
              </a:defRPr>
            </a:lvl1pPr>
            <a:lvl2pPr marL="914400" lvl="1" indent="-330200" algn="l">
              <a:lnSpc>
                <a:spcPct val="100000"/>
              </a:lnSpc>
              <a:spcBef>
                <a:spcPts val="1800"/>
              </a:spcBef>
              <a:spcAft>
                <a:spcPts val="0"/>
              </a:spcAft>
              <a:buClr>
                <a:srgbClr val="404041"/>
              </a:buClr>
              <a:buSzPts val="1600"/>
              <a:buChar char="–"/>
              <a:defRPr sz="1600">
                <a:solidFill>
                  <a:srgbClr val="404041"/>
                </a:solidFill>
                <a:latin typeface="Arial"/>
                <a:ea typeface="Arial"/>
                <a:cs typeface="Arial"/>
                <a:sym typeface="Arial"/>
              </a:defRPr>
            </a:lvl2pPr>
            <a:lvl3pPr marL="1371600" lvl="2" indent="-330200" algn="l">
              <a:lnSpc>
                <a:spcPct val="100000"/>
              </a:lnSpc>
              <a:spcBef>
                <a:spcPts val="1800"/>
              </a:spcBef>
              <a:spcAft>
                <a:spcPts val="0"/>
              </a:spcAft>
              <a:buClr>
                <a:srgbClr val="404041"/>
              </a:buClr>
              <a:buSzPts val="1600"/>
              <a:buChar char="•"/>
              <a:defRPr sz="1600">
                <a:solidFill>
                  <a:srgbClr val="404041"/>
                </a:solidFill>
                <a:latin typeface="Arial"/>
                <a:ea typeface="Arial"/>
                <a:cs typeface="Arial"/>
                <a:sym typeface="Arial"/>
              </a:defRPr>
            </a:lvl3pPr>
            <a:lvl4pPr marL="1828800" lvl="3" indent="-330200" algn="l">
              <a:lnSpc>
                <a:spcPct val="100000"/>
              </a:lnSpc>
              <a:spcBef>
                <a:spcPts val="1800"/>
              </a:spcBef>
              <a:spcAft>
                <a:spcPts val="0"/>
              </a:spcAft>
              <a:buClr>
                <a:srgbClr val="404041"/>
              </a:buClr>
              <a:buSzPts val="1600"/>
              <a:buChar char="–"/>
              <a:defRPr sz="1600">
                <a:solidFill>
                  <a:srgbClr val="404041"/>
                </a:solidFill>
                <a:latin typeface="Arial"/>
                <a:ea typeface="Arial"/>
                <a:cs typeface="Arial"/>
                <a:sym typeface="Arial"/>
              </a:defRPr>
            </a:lvl4pPr>
            <a:lvl5pPr marL="2286000" lvl="4" indent="-330200" algn="l">
              <a:lnSpc>
                <a:spcPct val="100000"/>
              </a:lnSpc>
              <a:spcBef>
                <a:spcPts val="1800"/>
              </a:spcBef>
              <a:spcAft>
                <a:spcPts val="0"/>
              </a:spcAft>
              <a:buClr>
                <a:srgbClr val="404041"/>
              </a:buClr>
              <a:buSzPts val="1600"/>
              <a:buChar char="»"/>
              <a:defRPr sz="1600">
                <a:solidFill>
                  <a:srgbClr val="404041"/>
                </a:solidFill>
                <a:latin typeface="Arial"/>
                <a:ea typeface="Arial"/>
                <a:cs typeface="Arial"/>
                <a:sym typeface="Arial"/>
              </a:defRPr>
            </a:lvl5pPr>
            <a:lvl6pPr marL="2743200" lvl="5" indent="-342900" algn="l">
              <a:lnSpc>
                <a:spcPct val="100000"/>
              </a:lnSpc>
              <a:spcBef>
                <a:spcPts val="180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grpSp>
        <p:nvGrpSpPr>
          <p:cNvPr id="37" name="Google Shape;37;p22"/>
          <p:cNvGrpSpPr/>
          <p:nvPr/>
        </p:nvGrpSpPr>
        <p:grpSpPr>
          <a:xfrm>
            <a:off x="-30788" y="4661517"/>
            <a:ext cx="9228667" cy="528963"/>
            <a:chOff x="-30788" y="4661517"/>
            <a:chExt cx="9228667" cy="528963"/>
          </a:xfrm>
        </p:grpSpPr>
        <p:sp>
          <p:nvSpPr>
            <p:cNvPr id="38" name="Google Shape;38;p22"/>
            <p:cNvSpPr/>
            <p:nvPr/>
          </p:nvSpPr>
          <p:spPr>
            <a:xfrm>
              <a:off x="-30788" y="4734807"/>
              <a:ext cx="9228667" cy="455673"/>
            </a:xfrm>
            <a:prstGeom prst="rect">
              <a:avLst/>
            </a:prstGeom>
            <a:solidFill>
              <a:srgbClr val="69030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9" name="Google Shape;39;p22"/>
            <p:cNvSpPr/>
            <p:nvPr/>
          </p:nvSpPr>
          <p:spPr>
            <a:xfrm>
              <a:off x="635303" y="4661517"/>
              <a:ext cx="387197" cy="528963"/>
            </a:xfrm>
            <a:prstGeom prst="rect">
              <a:avLst/>
            </a:prstGeom>
            <a:solidFill>
              <a:srgbClr val="99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0" name="Google Shape;40;p22"/>
            <p:cNvSpPr txBox="1"/>
            <p:nvPr/>
          </p:nvSpPr>
          <p:spPr>
            <a:xfrm>
              <a:off x="1030972" y="4823737"/>
              <a:ext cx="3613600" cy="230832"/>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FFFFFF"/>
                  </a:solidFill>
                  <a:latin typeface="Arial"/>
                  <a:ea typeface="Arial"/>
                  <a:cs typeface="Arial"/>
                  <a:sym typeface="Arial"/>
                </a:rPr>
                <a:t>INDIANA UNIVERSITY</a:t>
              </a:r>
              <a:endParaRPr sz="1400" b="0" i="0" u="none" strike="noStrike" cap="none">
                <a:solidFill>
                  <a:srgbClr val="000000"/>
                </a:solidFill>
                <a:latin typeface="Arial"/>
                <a:ea typeface="Arial"/>
                <a:cs typeface="Arial"/>
                <a:sym typeface="Arial"/>
              </a:endParaRPr>
            </a:p>
          </p:txBody>
        </p:sp>
      </p:grpSp>
      <p:pic>
        <p:nvPicPr>
          <p:cNvPr id="41" name="Google Shape;41;p22"/>
          <p:cNvPicPr preferRelativeResize="0"/>
          <p:nvPr/>
        </p:nvPicPr>
        <p:blipFill rotWithShape="1">
          <a:blip r:embed="rId2">
            <a:alphaModFix/>
          </a:blip>
          <a:srcRect/>
          <a:stretch/>
        </p:blipFill>
        <p:spPr>
          <a:xfrm>
            <a:off x="483819" y="4514843"/>
            <a:ext cx="684581" cy="751837"/>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and photo: white">
  <p:cSld name="Content and photo: white">
    <p:spTree>
      <p:nvGrpSpPr>
        <p:cNvPr id="1" name="Shape 42"/>
        <p:cNvGrpSpPr/>
        <p:nvPr/>
      </p:nvGrpSpPr>
      <p:grpSpPr>
        <a:xfrm>
          <a:off x="0" y="0"/>
          <a:ext cx="0" cy="0"/>
          <a:chOff x="0" y="0"/>
          <a:chExt cx="0" cy="0"/>
        </a:xfrm>
      </p:grpSpPr>
      <p:sp>
        <p:nvSpPr>
          <p:cNvPr id="43" name="Google Shape;43;p23"/>
          <p:cNvSpPr txBox="1">
            <a:spLocks noGrp="1"/>
          </p:cNvSpPr>
          <p:nvPr>
            <p:ph type="title"/>
          </p:nvPr>
        </p:nvSpPr>
        <p:spPr>
          <a:xfrm>
            <a:off x="525303" y="464386"/>
            <a:ext cx="4560579" cy="779318"/>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404041"/>
              </a:buClr>
              <a:buSzPts val="3000"/>
              <a:buFont typeface="Arial"/>
              <a:buNone/>
              <a:defRPr sz="3000" b="1" i="0">
                <a:solidFill>
                  <a:srgbClr val="40404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23"/>
          <p:cNvSpPr txBox="1">
            <a:spLocks noGrp="1"/>
          </p:cNvSpPr>
          <p:nvPr>
            <p:ph type="body" idx="1"/>
          </p:nvPr>
        </p:nvSpPr>
        <p:spPr>
          <a:xfrm>
            <a:off x="525303" y="1629405"/>
            <a:ext cx="4560579" cy="2792362"/>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0"/>
              </a:spcBef>
              <a:spcAft>
                <a:spcPts val="0"/>
              </a:spcAft>
              <a:buSzPts val="1800"/>
              <a:buFont typeface="Arial"/>
              <a:buChar char="•"/>
              <a:defRPr sz="1800">
                <a:solidFill>
                  <a:srgbClr val="404041"/>
                </a:solidFill>
                <a:latin typeface="Arial"/>
                <a:ea typeface="Arial"/>
                <a:cs typeface="Arial"/>
                <a:sym typeface="Arial"/>
              </a:defRPr>
            </a:lvl1pPr>
            <a:lvl2pPr marL="914400" lvl="1" indent="-342900" algn="l">
              <a:lnSpc>
                <a:spcPct val="100000"/>
              </a:lnSpc>
              <a:spcBef>
                <a:spcPts val="1800"/>
              </a:spcBef>
              <a:spcAft>
                <a:spcPts val="0"/>
              </a:spcAft>
              <a:buClr>
                <a:srgbClr val="404041"/>
              </a:buClr>
              <a:buSzPts val="1800"/>
              <a:buFont typeface="Arial"/>
              <a:buChar char="•"/>
              <a:defRPr sz="1800">
                <a:solidFill>
                  <a:srgbClr val="404041"/>
                </a:solidFill>
                <a:latin typeface="Arial"/>
                <a:ea typeface="Arial"/>
                <a:cs typeface="Arial"/>
                <a:sym typeface="Arial"/>
              </a:defRPr>
            </a:lvl2pPr>
            <a:lvl3pPr marL="1371600" lvl="2" indent="-342900" algn="l">
              <a:lnSpc>
                <a:spcPct val="100000"/>
              </a:lnSpc>
              <a:spcBef>
                <a:spcPts val="1800"/>
              </a:spcBef>
              <a:spcAft>
                <a:spcPts val="0"/>
              </a:spcAft>
              <a:buClr>
                <a:srgbClr val="404041"/>
              </a:buClr>
              <a:buSzPts val="1800"/>
              <a:buFont typeface="Arial"/>
              <a:buChar char="•"/>
              <a:defRPr sz="1800">
                <a:solidFill>
                  <a:srgbClr val="404041"/>
                </a:solidFill>
                <a:latin typeface="Arial"/>
                <a:ea typeface="Arial"/>
                <a:cs typeface="Arial"/>
                <a:sym typeface="Arial"/>
              </a:defRPr>
            </a:lvl3pPr>
            <a:lvl4pPr marL="1828800" lvl="3" indent="-342900" algn="l">
              <a:lnSpc>
                <a:spcPct val="100000"/>
              </a:lnSpc>
              <a:spcBef>
                <a:spcPts val="1800"/>
              </a:spcBef>
              <a:spcAft>
                <a:spcPts val="0"/>
              </a:spcAft>
              <a:buClr>
                <a:srgbClr val="404041"/>
              </a:buClr>
              <a:buSzPts val="1800"/>
              <a:buFont typeface="Arial"/>
              <a:buChar char="•"/>
              <a:defRPr sz="1800">
                <a:solidFill>
                  <a:srgbClr val="404041"/>
                </a:solidFill>
                <a:latin typeface="Arial"/>
                <a:ea typeface="Arial"/>
                <a:cs typeface="Arial"/>
                <a:sym typeface="Arial"/>
              </a:defRPr>
            </a:lvl4pPr>
            <a:lvl5pPr marL="2286000" lvl="4" indent="-342900" algn="l">
              <a:lnSpc>
                <a:spcPct val="100000"/>
              </a:lnSpc>
              <a:spcBef>
                <a:spcPts val="1800"/>
              </a:spcBef>
              <a:spcAft>
                <a:spcPts val="0"/>
              </a:spcAft>
              <a:buClr>
                <a:srgbClr val="404041"/>
              </a:buClr>
              <a:buSzPts val="1800"/>
              <a:buFont typeface="Arial"/>
              <a:buChar char="•"/>
              <a:defRPr sz="1800">
                <a:solidFill>
                  <a:srgbClr val="404041"/>
                </a:solidFill>
                <a:latin typeface="Arial"/>
                <a:ea typeface="Arial"/>
                <a:cs typeface="Arial"/>
                <a:sym typeface="Arial"/>
              </a:defRPr>
            </a:lvl5pPr>
            <a:lvl6pPr marL="2743200" lvl="5" indent="-342900" algn="l">
              <a:lnSpc>
                <a:spcPct val="100000"/>
              </a:lnSpc>
              <a:spcBef>
                <a:spcPts val="180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45" name="Google Shape;45;p23"/>
          <p:cNvSpPr>
            <a:spLocks noGrp="1"/>
          </p:cNvSpPr>
          <p:nvPr>
            <p:ph type="pic" idx="2"/>
          </p:nvPr>
        </p:nvSpPr>
        <p:spPr>
          <a:xfrm>
            <a:off x="5573058" y="0"/>
            <a:ext cx="3570941" cy="5143500"/>
          </a:xfrm>
          <a:prstGeom prst="rect">
            <a:avLst/>
          </a:prstGeom>
          <a:noFill/>
          <a:ln>
            <a:noFill/>
          </a:ln>
        </p:spPr>
      </p:sp>
      <p:sp>
        <p:nvSpPr>
          <p:cNvPr id="46" name="Google Shape;46;p23"/>
          <p:cNvSpPr/>
          <p:nvPr/>
        </p:nvSpPr>
        <p:spPr>
          <a:xfrm>
            <a:off x="0" y="486799"/>
            <a:ext cx="82664" cy="387197"/>
          </a:xfrm>
          <a:prstGeom prst="rect">
            <a:avLst/>
          </a:prstGeom>
          <a:solidFill>
            <a:srgbClr val="99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7" name="Google Shape;47;p23"/>
          <p:cNvSpPr/>
          <p:nvPr/>
        </p:nvSpPr>
        <p:spPr>
          <a:xfrm>
            <a:off x="635303" y="4661517"/>
            <a:ext cx="387197" cy="528963"/>
          </a:xfrm>
          <a:prstGeom prst="rect">
            <a:avLst/>
          </a:prstGeom>
          <a:solidFill>
            <a:srgbClr val="99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pic>
        <p:nvPicPr>
          <p:cNvPr id="48" name="Google Shape;48;p23"/>
          <p:cNvPicPr preferRelativeResize="0"/>
          <p:nvPr/>
        </p:nvPicPr>
        <p:blipFill rotWithShape="1">
          <a:blip r:embed="rId2">
            <a:alphaModFix/>
          </a:blip>
          <a:srcRect/>
          <a:stretch/>
        </p:blipFill>
        <p:spPr>
          <a:xfrm>
            <a:off x="483819" y="4514843"/>
            <a:ext cx="684581" cy="751837"/>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only: black">
  <p:cSld name="Content only: black">
    <p:bg>
      <p:bgPr>
        <a:solidFill>
          <a:srgbClr val="262626"/>
        </a:solidFill>
        <a:effectLst/>
      </p:bgPr>
    </p:bg>
    <p:spTree>
      <p:nvGrpSpPr>
        <p:cNvPr id="1" name="Shape 49"/>
        <p:cNvGrpSpPr/>
        <p:nvPr/>
      </p:nvGrpSpPr>
      <p:grpSpPr>
        <a:xfrm>
          <a:off x="0" y="0"/>
          <a:ext cx="0" cy="0"/>
          <a:chOff x="0" y="0"/>
          <a:chExt cx="0" cy="0"/>
        </a:xfrm>
      </p:grpSpPr>
      <p:sp>
        <p:nvSpPr>
          <p:cNvPr id="50" name="Google Shape;50;p24"/>
          <p:cNvSpPr txBox="1">
            <a:spLocks noGrp="1"/>
          </p:cNvSpPr>
          <p:nvPr>
            <p:ph type="ctrTitle"/>
          </p:nvPr>
        </p:nvSpPr>
        <p:spPr>
          <a:xfrm>
            <a:off x="523348" y="759070"/>
            <a:ext cx="8004409" cy="699065"/>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chemeClr val="lt1"/>
              </a:buClr>
              <a:buSzPts val="3000"/>
              <a:buFont typeface="Arial"/>
              <a:buNone/>
              <a:defRPr sz="3000" b="1" i="0" cap="none">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24"/>
          <p:cNvSpPr txBox="1">
            <a:spLocks noGrp="1"/>
          </p:cNvSpPr>
          <p:nvPr>
            <p:ph type="subTitle" idx="1"/>
          </p:nvPr>
        </p:nvSpPr>
        <p:spPr>
          <a:xfrm>
            <a:off x="523348" y="1630404"/>
            <a:ext cx="8011069" cy="2818769"/>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SzPts val="1800"/>
              <a:buFont typeface="Arial"/>
              <a:buAutoNum type="arabicPeriod"/>
              <a:defRPr sz="1800">
                <a:solidFill>
                  <a:schemeClr val="lt1"/>
                </a:solidFill>
                <a:latin typeface="Arial"/>
                <a:ea typeface="Arial"/>
                <a:cs typeface="Arial"/>
                <a:sym typeface="Arial"/>
              </a:defRPr>
            </a:lvl1pPr>
            <a:lvl2pPr lvl="1" algn="ctr">
              <a:lnSpc>
                <a:spcPct val="100000"/>
              </a:lnSpc>
              <a:spcBef>
                <a:spcPts val="1800"/>
              </a:spcBef>
              <a:spcAft>
                <a:spcPts val="0"/>
              </a:spcAft>
              <a:buClr>
                <a:srgbClr val="888888"/>
              </a:buClr>
              <a:buSzPts val="1800"/>
              <a:buNone/>
              <a:defRPr>
                <a:solidFill>
                  <a:srgbClr val="888888"/>
                </a:solidFill>
              </a:defRPr>
            </a:lvl2pPr>
            <a:lvl3pPr lvl="2" algn="ctr">
              <a:lnSpc>
                <a:spcPct val="100000"/>
              </a:lnSpc>
              <a:spcBef>
                <a:spcPts val="1800"/>
              </a:spcBef>
              <a:spcAft>
                <a:spcPts val="0"/>
              </a:spcAft>
              <a:buClr>
                <a:srgbClr val="888888"/>
              </a:buClr>
              <a:buSzPts val="1800"/>
              <a:buNone/>
              <a:defRPr>
                <a:solidFill>
                  <a:srgbClr val="888888"/>
                </a:solidFill>
              </a:defRPr>
            </a:lvl3pPr>
            <a:lvl4pPr lvl="3" algn="ctr">
              <a:lnSpc>
                <a:spcPct val="100000"/>
              </a:lnSpc>
              <a:spcBef>
                <a:spcPts val="1800"/>
              </a:spcBef>
              <a:spcAft>
                <a:spcPts val="0"/>
              </a:spcAft>
              <a:buClr>
                <a:srgbClr val="888888"/>
              </a:buClr>
              <a:buSzPts val="1800"/>
              <a:buNone/>
              <a:defRPr>
                <a:solidFill>
                  <a:srgbClr val="888888"/>
                </a:solidFill>
              </a:defRPr>
            </a:lvl4pPr>
            <a:lvl5pPr lvl="4" algn="ctr">
              <a:lnSpc>
                <a:spcPct val="100000"/>
              </a:lnSpc>
              <a:spcBef>
                <a:spcPts val="1800"/>
              </a:spcBef>
              <a:spcAft>
                <a:spcPts val="0"/>
              </a:spcAft>
              <a:buClr>
                <a:srgbClr val="888888"/>
              </a:buClr>
              <a:buSzPts val="1800"/>
              <a:buNone/>
              <a:defRPr>
                <a:solidFill>
                  <a:srgbClr val="888888"/>
                </a:solidFill>
              </a:defRPr>
            </a:lvl5pPr>
            <a:lvl6pPr lvl="5" algn="ctr">
              <a:lnSpc>
                <a:spcPct val="100000"/>
              </a:lnSpc>
              <a:spcBef>
                <a:spcPts val="18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a:endParaRPr/>
          </a:p>
        </p:txBody>
      </p:sp>
      <p:sp>
        <p:nvSpPr>
          <p:cNvPr id="52" name="Google Shape;52;p24"/>
          <p:cNvSpPr txBox="1">
            <a:spLocks noGrp="1"/>
          </p:cNvSpPr>
          <p:nvPr>
            <p:ph type="body" idx="2"/>
          </p:nvPr>
        </p:nvSpPr>
        <p:spPr>
          <a:xfrm>
            <a:off x="4833956" y="284947"/>
            <a:ext cx="3700462" cy="252412"/>
          </a:xfrm>
          <a:prstGeom prst="rect">
            <a:avLst/>
          </a:prstGeom>
          <a:noFill/>
          <a:ln>
            <a:noFill/>
          </a:ln>
        </p:spPr>
        <p:txBody>
          <a:bodyPr spcFirstLastPara="1" wrap="square" lIns="91425" tIns="45700" rIns="91425" bIns="45700" anchor="t" anchorCtr="0">
            <a:noAutofit/>
          </a:bodyPr>
          <a:lstStyle>
            <a:lvl1pPr marL="457200" lvl="0" indent="-228600" algn="r">
              <a:lnSpc>
                <a:spcPct val="100000"/>
              </a:lnSpc>
              <a:spcBef>
                <a:spcPts val="0"/>
              </a:spcBef>
              <a:spcAft>
                <a:spcPts val="0"/>
              </a:spcAft>
              <a:buSzPts val="1100"/>
              <a:buNone/>
              <a:defRPr sz="1100" b="0" i="0">
                <a:solidFill>
                  <a:srgbClr val="A6A6A6"/>
                </a:solidFill>
                <a:latin typeface="Arial"/>
                <a:ea typeface="Arial"/>
                <a:cs typeface="Arial"/>
                <a:sym typeface="Arial"/>
              </a:defRPr>
            </a:lvl1pPr>
            <a:lvl2pPr marL="914400" lvl="1" indent="-342900" algn="l">
              <a:lnSpc>
                <a:spcPct val="100000"/>
              </a:lnSpc>
              <a:spcBef>
                <a:spcPts val="1800"/>
              </a:spcBef>
              <a:spcAft>
                <a:spcPts val="0"/>
              </a:spcAft>
              <a:buClr>
                <a:schemeClr val="dk1"/>
              </a:buClr>
              <a:buSzPts val="1800"/>
              <a:buChar char="–"/>
              <a:defRPr/>
            </a:lvl2pPr>
            <a:lvl3pPr marL="1371600" lvl="2" indent="-342900" algn="l">
              <a:lnSpc>
                <a:spcPct val="100000"/>
              </a:lnSpc>
              <a:spcBef>
                <a:spcPts val="1800"/>
              </a:spcBef>
              <a:spcAft>
                <a:spcPts val="0"/>
              </a:spcAft>
              <a:buClr>
                <a:schemeClr val="dk1"/>
              </a:buClr>
              <a:buSzPts val="1800"/>
              <a:buChar char="•"/>
              <a:defRPr/>
            </a:lvl3pPr>
            <a:lvl4pPr marL="1828800" lvl="3" indent="-342900" algn="l">
              <a:lnSpc>
                <a:spcPct val="100000"/>
              </a:lnSpc>
              <a:spcBef>
                <a:spcPts val="1800"/>
              </a:spcBef>
              <a:spcAft>
                <a:spcPts val="0"/>
              </a:spcAft>
              <a:buClr>
                <a:schemeClr val="dk1"/>
              </a:buClr>
              <a:buSzPts val="1800"/>
              <a:buChar char="–"/>
              <a:defRPr/>
            </a:lvl4pPr>
            <a:lvl5pPr marL="2286000" lvl="4" indent="-342900" algn="l">
              <a:lnSpc>
                <a:spcPct val="100000"/>
              </a:lnSpc>
              <a:spcBef>
                <a:spcPts val="1800"/>
              </a:spcBef>
              <a:spcAft>
                <a:spcPts val="0"/>
              </a:spcAft>
              <a:buClr>
                <a:schemeClr val="dk1"/>
              </a:buClr>
              <a:buSzPts val="1800"/>
              <a:buChar char="»"/>
              <a:defRPr/>
            </a:lvl5pPr>
            <a:lvl6pPr marL="2743200" lvl="5" indent="-342900" algn="l">
              <a:lnSpc>
                <a:spcPct val="100000"/>
              </a:lnSpc>
              <a:spcBef>
                <a:spcPts val="180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53" name="Google Shape;53;p24"/>
          <p:cNvSpPr/>
          <p:nvPr/>
        </p:nvSpPr>
        <p:spPr>
          <a:xfrm>
            <a:off x="0" y="957832"/>
            <a:ext cx="82664" cy="387197"/>
          </a:xfrm>
          <a:prstGeom prst="rect">
            <a:avLst/>
          </a:prstGeom>
          <a:solidFill>
            <a:srgbClr val="99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nvGrpSpPr>
          <p:cNvPr id="54" name="Google Shape;54;p24"/>
          <p:cNvGrpSpPr/>
          <p:nvPr/>
        </p:nvGrpSpPr>
        <p:grpSpPr>
          <a:xfrm>
            <a:off x="-30788" y="4661517"/>
            <a:ext cx="9228667" cy="528963"/>
            <a:chOff x="-30788" y="4661517"/>
            <a:chExt cx="9228667" cy="528963"/>
          </a:xfrm>
        </p:grpSpPr>
        <p:sp>
          <p:nvSpPr>
            <p:cNvPr id="55" name="Google Shape;55;p24"/>
            <p:cNvSpPr/>
            <p:nvPr/>
          </p:nvSpPr>
          <p:spPr>
            <a:xfrm>
              <a:off x="-30788" y="4734807"/>
              <a:ext cx="9228667" cy="455673"/>
            </a:xfrm>
            <a:prstGeom prst="rect">
              <a:avLst/>
            </a:prstGeom>
            <a:solidFill>
              <a:srgbClr val="69030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6" name="Google Shape;56;p24"/>
            <p:cNvSpPr/>
            <p:nvPr/>
          </p:nvSpPr>
          <p:spPr>
            <a:xfrm>
              <a:off x="635303" y="4661517"/>
              <a:ext cx="387197" cy="528963"/>
            </a:xfrm>
            <a:prstGeom prst="rect">
              <a:avLst/>
            </a:prstGeom>
            <a:solidFill>
              <a:srgbClr val="99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7" name="Google Shape;57;p24"/>
            <p:cNvSpPr txBox="1"/>
            <p:nvPr/>
          </p:nvSpPr>
          <p:spPr>
            <a:xfrm>
              <a:off x="1030972" y="4823737"/>
              <a:ext cx="3613600" cy="230832"/>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FFFFFF"/>
                  </a:solidFill>
                  <a:latin typeface="Arial"/>
                  <a:ea typeface="Arial"/>
                  <a:cs typeface="Arial"/>
                  <a:sym typeface="Arial"/>
                </a:rPr>
                <a:t>INDIANA UNIVERSITY</a:t>
              </a:r>
              <a:endParaRPr sz="1400" b="0" i="0" u="none" strike="noStrike" cap="none">
                <a:solidFill>
                  <a:srgbClr val="000000"/>
                </a:solidFill>
                <a:latin typeface="Arial"/>
                <a:ea typeface="Arial"/>
                <a:cs typeface="Arial"/>
                <a:sym typeface="Arial"/>
              </a:endParaRPr>
            </a:p>
          </p:txBody>
        </p:sp>
      </p:grpSp>
      <p:pic>
        <p:nvPicPr>
          <p:cNvPr id="58" name="Google Shape;58;p24"/>
          <p:cNvPicPr preferRelativeResize="0"/>
          <p:nvPr/>
        </p:nvPicPr>
        <p:blipFill rotWithShape="1">
          <a:blip r:embed="rId2">
            <a:alphaModFix/>
          </a:blip>
          <a:srcRect/>
          <a:stretch/>
        </p:blipFill>
        <p:spPr>
          <a:xfrm>
            <a:off x="483819" y="4514843"/>
            <a:ext cx="684581" cy="751837"/>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and photo: black">
  <p:cSld name="Content and photo: black">
    <p:bg>
      <p:bgPr>
        <a:solidFill>
          <a:srgbClr val="252626"/>
        </a:solidFill>
        <a:effectLst/>
      </p:bgPr>
    </p:bg>
    <p:spTree>
      <p:nvGrpSpPr>
        <p:cNvPr id="1" name="Shape 59"/>
        <p:cNvGrpSpPr/>
        <p:nvPr/>
      </p:nvGrpSpPr>
      <p:grpSpPr>
        <a:xfrm>
          <a:off x="0" y="0"/>
          <a:ext cx="0" cy="0"/>
          <a:chOff x="0" y="0"/>
          <a:chExt cx="0" cy="0"/>
        </a:xfrm>
      </p:grpSpPr>
      <p:sp>
        <p:nvSpPr>
          <p:cNvPr id="60" name="Google Shape;60;p25"/>
          <p:cNvSpPr txBox="1">
            <a:spLocks noGrp="1"/>
          </p:cNvSpPr>
          <p:nvPr>
            <p:ph type="title"/>
          </p:nvPr>
        </p:nvSpPr>
        <p:spPr>
          <a:xfrm>
            <a:off x="530124" y="464386"/>
            <a:ext cx="4560579" cy="779318"/>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chemeClr val="lt1"/>
              </a:buClr>
              <a:buSzPts val="3000"/>
              <a:buFont typeface="Arial"/>
              <a:buNone/>
              <a:defRPr sz="3000" b="1" i="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25"/>
          <p:cNvSpPr txBox="1">
            <a:spLocks noGrp="1"/>
          </p:cNvSpPr>
          <p:nvPr>
            <p:ph type="body" idx="1"/>
          </p:nvPr>
        </p:nvSpPr>
        <p:spPr>
          <a:xfrm>
            <a:off x="530124" y="1629404"/>
            <a:ext cx="4560579" cy="2801497"/>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0"/>
              </a:spcBef>
              <a:spcAft>
                <a:spcPts val="0"/>
              </a:spcAft>
              <a:buSzPts val="1800"/>
              <a:buFont typeface="Arial"/>
              <a:buChar char="•"/>
              <a:defRPr sz="1800">
                <a:solidFill>
                  <a:schemeClr val="lt1"/>
                </a:solidFill>
                <a:latin typeface="Arial"/>
                <a:ea typeface="Arial"/>
                <a:cs typeface="Arial"/>
                <a:sym typeface="Arial"/>
              </a:defRPr>
            </a:lvl1pPr>
            <a:lvl2pPr marL="914400" lvl="1" indent="-342900" algn="l">
              <a:lnSpc>
                <a:spcPct val="100000"/>
              </a:lnSpc>
              <a:spcBef>
                <a:spcPts val="1800"/>
              </a:spcBef>
              <a:spcAft>
                <a:spcPts val="0"/>
              </a:spcAft>
              <a:buClr>
                <a:schemeClr val="lt1"/>
              </a:buClr>
              <a:buSzPts val="1800"/>
              <a:buFont typeface="Arial"/>
              <a:buChar char="•"/>
              <a:defRPr sz="1800">
                <a:solidFill>
                  <a:schemeClr val="lt1"/>
                </a:solidFill>
                <a:latin typeface="Arial"/>
                <a:ea typeface="Arial"/>
                <a:cs typeface="Arial"/>
                <a:sym typeface="Arial"/>
              </a:defRPr>
            </a:lvl2pPr>
            <a:lvl3pPr marL="1371600" lvl="2" indent="-342900" algn="l">
              <a:lnSpc>
                <a:spcPct val="100000"/>
              </a:lnSpc>
              <a:spcBef>
                <a:spcPts val="1800"/>
              </a:spcBef>
              <a:spcAft>
                <a:spcPts val="0"/>
              </a:spcAft>
              <a:buClr>
                <a:schemeClr val="lt1"/>
              </a:buClr>
              <a:buSzPts val="1800"/>
              <a:buFont typeface="Arial"/>
              <a:buChar char="•"/>
              <a:defRPr sz="1800">
                <a:solidFill>
                  <a:schemeClr val="lt1"/>
                </a:solidFill>
                <a:latin typeface="Arial"/>
                <a:ea typeface="Arial"/>
                <a:cs typeface="Arial"/>
                <a:sym typeface="Arial"/>
              </a:defRPr>
            </a:lvl3pPr>
            <a:lvl4pPr marL="1828800" lvl="3" indent="-342900" algn="l">
              <a:lnSpc>
                <a:spcPct val="100000"/>
              </a:lnSpc>
              <a:spcBef>
                <a:spcPts val="1800"/>
              </a:spcBef>
              <a:spcAft>
                <a:spcPts val="0"/>
              </a:spcAft>
              <a:buClr>
                <a:schemeClr val="lt1"/>
              </a:buClr>
              <a:buSzPts val="1800"/>
              <a:buFont typeface="Arial"/>
              <a:buChar char="•"/>
              <a:defRPr sz="1800">
                <a:solidFill>
                  <a:schemeClr val="lt1"/>
                </a:solidFill>
                <a:latin typeface="Arial"/>
                <a:ea typeface="Arial"/>
                <a:cs typeface="Arial"/>
                <a:sym typeface="Arial"/>
              </a:defRPr>
            </a:lvl4pPr>
            <a:lvl5pPr marL="2286000" lvl="4" indent="-342900" algn="l">
              <a:lnSpc>
                <a:spcPct val="100000"/>
              </a:lnSpc>
              <a:spcBef>
                <a:spcPts val="1800"/>
              </a:spcBef>
              <a:spcAft>
                <a:spcPts val="0"/>
              </a:spcAft>
              <a:buClr>
                <a:schemeClr val="lt1"/>
              </a:buClr>
              <a:buSzPts val="1800"/>
              <a:buFont typeface="Arial"/>
              <a:buChar char="•"/>
              <a:defRPr sz="1800">
                <a:solidFill>
                  <a:schemeClr val="lt1"/>
                </a:solidFill>
                <a:latin typeface="Arial"/>
                <a:ea typeface="Arial"/>
                <a:cs typeface="Arial"/>
                <a:sym typeface="Arial"/>
              </a:defRPr>
            </a:lvl5pPr>
            <a:lvl6pPr marL="2743200" lvl="5" indent="-342900" algn="l">
              <a:lnSpc>
                <a:spcPct val="100000"/>
              </a:lnSpc>
              <a:spcBef>
                <a:spcPts val="180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62" name="Google Shape;62;p25"/>
          <p:cNvSpPr>
            <a:spLocks noGrp="1"/>
          </p:cNvSpPr>
          <p:nvPr>
            <p:ph type="pic" idx="2"/>
          </p:nvPr>
        </p:nvSpPr>
        <p:spPr>
          <a:xfrm>
            <a:off x="5564909" y="0"/>
            <a:ext cx="3570941" cy="5143500"/>
          </a:xfrm>
          <a:prstGeom prst="rect">
            <a:avLst/>
          </a:prstGeom>
          <a:noFill/>
          <a:ln>
            <a:noFill/>
          </a:ln>
        </p:spPr>
      </p:sp>
      <p:sp>
        <p:nvSpPr>
          <p:cNvPr id="63" name="Google Shape;63;p25"/>
          <p:cNvSpPr/>
          <p:nvPr/>
        </p:nvSpPr>
        <p:spPr>
          <a:xfrm>
            <a:off x="-15847" y="486799"/>
            <a:ext cx="82664" cy="387197"/>
          </a:xfrm>
          <a:prstGeom prst="rect">
            <a:avLst/>
          </a:prstGeom>
          <a:solidFill>
            <a:srgbClr val="99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4" name="Google Shape;64;p25"/>
          <p:cNvSpPr/>
          <p:nvPr/>
        </p:nvSpPr>
        <p:spPr>
          <a:xfrm>
            <a:off x="635303" y="4661517"/>
            <a:ext cx="387197" cy="528963"/>
          </a:xfrm>
          <a:prstGeom prst="rect">
            <a:avLst/>
          </a:prstGeom>
          <a:solidFill>
            <a:srgbClr val="99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pic>
        <p:nvPicPr>
          <p:cNvPr id="65" name="Google Shape;65;p25"/>
          <p:cNvPicPr preferRelativeResize="0"/>
          <p:nvPr/>
        </p:nvPicPr>
        <p:blipFill rotWithShape="1">
          <a:blip r:embed="rId2">
            <a:alphaModFix/>
          </a:blip>
          <a:srcRect/>
          <a:stretch/>
        </p:blipFill>
        <p:spPr>
          <a:xfrm>
            <a:off x="483819" y="4514843"/>
            <a:ext cx="684581" cy="751837"/>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with footer: black">
  <p:cSld name="Blank with footer: black">
    <p:bg>
      <p:bgPr>
        <a:solidFill>
          <a:srgbClr val="252626"/>
        </a:solidFill>
        <a:effectLst/>
      </p:bgPr>
    </p:bg>
    <p:spTree>
      <p:nvGrpSpPr>
        <p:cNvPr id="1" name="Shape 66"/>
        <p:cNvGrpSpPr/>
        <p:nvPr/>
      </p:nvGrpSpPr>
      <p:grpSpPr>
        <a:xfrm>
          <a:off x="0" y="0"/>
          <a:ext cx="0" cy="0"/>
          <a:chOff x="0" y="0"/>
          <a:chExt cx="0" cy="0"/>
        </a:xfrm>
      </p:grpSpPr>
      <p:grpSp>
        <p:nvGrpSpPr>
          <p:cNvPr id="67" name="Google Shape;67;p26"/>
          <p:cNvGrpSpPr/>
          <p:nvPr/>
        </p:nvGrpSpPr>
        <p:grpSpPr>
          <a:xfrm>
            <a:off x="-30788" y="4661517"/>
            <a:ext cx="9228667" cy="528963"/>
            <a:chOff x="-30788" y="4661517"/>
            <a:chExt cx="9228667" cy="528963"/>
          </a:xfrm>
        </p:grpSpPr>
        <p:sp>
          <p:nvSpPr>
            <p:cNvPr id="68" name="Google Shape;68;p26"/>
            <p:cNvSpPr/>
            <p:nvPr/>
          </p:nvSpPr>
          <p:spPr>
            <a:xfrm>
              <a:off x="-30788" y="4734807"/>
              <a:ext cx="9228667" cy="455673"/>
            </a:xfrm>
            <a:prstGeom prst="rect">
              <a:avLst/>
            </a:prstGeom>
            <a:solidFill>
              <a:srgbClr val="69030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9" name="Google Shape;69;p26"/>
            <p:cNvSpPr/>
            <p:nvPr/>
          </p:nvSpPr>
          <p:spPr>
            <a:xfrm>
              <a:off x="635303" y="4661517"/>
              <a:ext cx="387197" cy="528963"/>
            </a:xfrm>
            <a:prstGeom prst="rect">
              <a:avLst/>
            </a:prstGeom>
            <a:solidFill>
              <a:srgbClr val="99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0" name="Google Shape;70;p26"/>
            <p:cNvSpPr txBox="1"/>
            <p:nvPr/>
          </p:nvSpPr>
          <p:spPr>
            <a:xfrm>
              <a:off x="1030972" y="4823737"/>
              <a:ext cx="3613600" cy="230832"/>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none" strike="noStrike" cap="none">
                  <a:solidFill>
                    <a:srgbClr val="FFFFFF"/>
                  </a:solidFill>
                  <a:latin typeface="Arial"/>
                  <a:ea typeface="Arial"/>
                  <a:cs typeface="Arial"/>
                  <a:sym typeface="Arial"/>
                </a:rPr>
                <a:t>INDIANA UNIVERSITY</a:t>
              </a:r>
              <a:endParaRPr sz="1400" b="0" i="0" u="none" strike="noStrike" cap="none">
                <a:solidFill>
                  <a:srgbClr val="000000"/>
                </a:solidFill>
                <a:latin typeface="Arial"/>
                <a:ea typeface="Arial"/>
                <a:cs typeface="Arial"/>
                <a:sym typeface="Arial"/>
              </a:endParaRPr>
            </a:p>
          </p:txBody>
        </p:sp>
      </p:grpSp>
      <p:pic>
        <p:nvPicPr>
          <p:cNvPr id="71" name="Google Shape;71;p26"/>
          <p:cNvPicPr preferRelativeResize="0"/>
          <p:nvPr/>
        </p:nvPicPr>
        <p:blipFill rotWithShape="1">
          <a:blip r:embed="rId2">
            <a:alphaModFix/>
          </a:blip>
          <a:srcRect/>
          <a:stretch/>
        </p:blipFill>
        <p:spPr>
          <a:xfrm>
            <a:off x="483819" y="4514843"/>
            <a:ext cx="684581" cy="751837"/>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losing slide with IUPUI lockup">
  <p:cSld name="Closing slide with IUPUI lockup">
    <p:bg>
      <p:bgPr>
        <a:solidFill>
          <a:srgbClr val="690304"/>
        </a:solidFill>
        <a:effectLst/>
      </p:bgPr>
    </p:bg>
    <p:spTree>
      <p:nvGrpSpPr>
        <p:cNvPr id="1" name="Shape 72"/>
        <p:cNvGrpSpPr/>
        <p:nvPr/>
      </p:nvGrpSpPr>
      <p:grpSpPr>
        <a:xfrm>
          <a:off x="0" y="0"/>
          <a:ext cx="0" cy="0"/>
          <a:chOff x="0" y="0"/>
          <a:chExt cx="0" cy="0"/>
        </a:xfrm>
      </p:grpSpPr>
      <p:sp>
        <p:nvSpPr>
          <p:cNvPr id="73" name="Google Shape;73;p27"/>
          <p:cNvSpPr txBox="1">
            <a:spLocks noGrp="1"/>
          </p:cNvSpPr>
          <p:nvPr>
            <p:ph type="body" idx="1"/>
          </p:nvPr>
        </p:nvSpPr>
        <p:spPr>
          <a:xfrm>
            <a:off x="536602" y="680397"/>
            <a:ext cx="7859185" cy="2721665"/>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0"/>
              </a:spcBef>
              <a:spcAft>
                <a:spcPts val="0"/>
              </a:spcAft>
              <a:buSzPts val="1800"/>
              <a:buNone/>
              <a:defRPr sz="1800">
                <a:solidFill>
                  <a:schemeClr val="lt1"/>
                </a:solidFill>
                <a:latin typeface="Arial"/>
                <a:ea typeface="Arial"/>
                <a:cs typeface="Arial"/>
                <a:sym typeface="Arial"/>
              </a:defRPr>
            </a:lvl1pPr>
            <a:lvl2pPr marL="914400" lvl="1" indent="-228600" algn="l">
              <a:lnSpc>
                <a:spcPct val="100000"/>
              </a:lnSpc>
              <a:spcBef>
                <a:spcPts val="1800"/>
              </a:spcBef>
              <a:spcAft>
                <a:spcPts val="0"/>
              </a:spcAft>
              <a:buClr>
                <a:schemeClr val="lt1"/>
              </a:buClr>
              <a:buSzPts val="1600"/>
              <a:buNone/>
              <a:defRPr sz="1600">
                <a:solidFill>
                  <a:schemeClr val="lt1"/>
                </a:solidFill>
                <a:latin typeface="Arial"/>
                <a:ea typeface="Arial"/>
                <a:cs typeface="Arial"/>
                <a:sym typeface="Arial"/>
              </a:defRPr>
            </a:lvl2pPr>
            <a:lvl3pPr marL="1371600" lvl="2" indent="-228600" algn="l">
              <a:lnSpc>
                <a:spcPct val="100000"/>
              </a:lnSpc>
              <a:spcBef>
                <a:spcPts val="1800"/>
              </a:spcBef>
              <a:spcAft>
                <a:spcPts val="0"/>
              </a:spcAft>
              <a:buClr>
                <a:schemeClr val="lt1"/>
              </a:buClr>
              <a:buSzPts val="1600"/>
              <a:buNone/>
              <a:defRPr sz="1600">
                <a:solidFill>
                  <a:schemeClr val="lt1"/>
                </a:solidFill>
                <a:latin typeface="Arial"/>
                <a:ea typeface="Arial"/>
                <a:cs typeface="Arial"/>
                <a:sym typeface="Arial"/>
              </a:defRPr>
            </a:lvl3pPr>
            <a:lvl4pPr marL="1828800" lvl="3" indent="-228600" algn="l">
              <a:lnSpc>
                <a:spcPct val="100000"/>
              </a:lnSpc>
              <a:spcBef>
                <a:spcPts val="1800"/>
              </a:spcBef>
              <a:spcAft>
                <a:spcPts val="0"/>
              </a:spcAft>
              <a:buClr>
                <a:schemeClr val="lt1"/>
              </a:buClr>
              <a:buSzPts val="1600"/>
              <a:buNone/>
              <a:defRPr sz="1600">
                <a:solidFill>
                  <a:schemeClr val="lt1"/>
                </a:solidFill>
                <a:latin typeface="Arial"/>
                <a:ea typeface="Arial"/>
                <a:cs typeface="Arial"/>
                <a:sym typeface="Arial"/>
              </a:defRPr>
            </a:lvl4pPr>
            <a:lvl5pPr marL="2286000" lvl="4" indent="-330200" algn="l">
              <a:lnSpc>
                <a:spcPct val="100000"/>
              </a:lnSpc>
              <a:spcBef>
                <a:spcPts val="1800"/>
              </a:spcBef>
              <a:spcAft>
                <a:spcPts val="0"/>
              </a:spcAft>
              <a:buClr>
                <a:schemeClr val="lt1"/>
              </a:buClr>
              <a:buSzPts val="1600"/>
              <a:buChar char="»"/>
              <a:defRPr sz="1600">
                <a:solidFill>
                  <a:schemeClr val="lt1"/>
                </a:solidFill>
                <a:latin typeface="Arial"/>
                <a:ea typeface="Arial"/>
                <a:cs typeface="Arial"/>
                <a:sym typeface="Arial"/>
              </a:defRPr>
            </a:lvl5pPr>
            <a:lvl6pPr marL="2743200" lvl="5" indent="-342900" algn="l">
              <a:lnSpc>
                <a:spcPct val="100000"/>
              </a:lnSpc>
              <a:spcBef>
                <a:spcPts val="180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74" name="Google Shape;74;p27"/>
          <p:cNvSpPr/>
          <p:nvPr/>
        </p:nvSpPr>
        <p:spPr>
          <a:xfrm>
            <a:off x="-15847" y="680397"/>
            <a:ext cx="82664" cy="387197"/>
          </a:xfrm>
          <a:prstGeom prst="rect">
            <a:avLst/>
          </a:prstGeom>
          <a:solidFill>
            <a:srgbClr val="99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nvGrpSpPr>
          <p:cNvPr id="75" name="Google Shape;75;p27"/>
          <p:cNvGrpSpPr/>
          <p:nvPr/>
        </p:nvGrpSpPr>
        <p:grpSpPr>
          <a:xfrm>
            <a:off x="631042" y="4235585"/>
            <a:ext cx="3372874" cy="922081"/>
            <a:chOff x="631042" y="4235585"/>
            <a:chExt cx="3372874" cy="922081"/>
          </a:xfrm>
        </p:grpSpPr>
        <p:sp>
          <p:nvSpPr>
            <p:cNvPr id="76" name="Google Shape;76;p27"/>
            <p:cNvSpPr/>
            <p:nvPr/>
          </p:nvSpPr>
          <p:spPr>
            <a:xfrm>
              <a:off x="631042" y="4235585"/>
              <a:ext cx="536130" cy="922081"/>
            </a:xfrm>
            <a:prstGeom prst="rect">
              <a:avLst/>
            </a:prstGeom>
            <a:solidFill>
              <a:srgbClr val="99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pic>
          <p:nvPicPr>
            <p:cNvPr id="77" name="Google Shape;77;p27" descr="indianauniversitywhite.eps"/>
            <p:cNvPicPr preferRelativeResize="0"/>
            <p:nvPr/>
          </p:nvPicPr>
          <p:blipFill rotWithShape="1">
            <a:blip r:embed="rId2">
              <a:alphaModFix/>
            </a:blip>
            <a:srcRect/>
            <a:stretch/>
          </p:blipFill>
          <p:spPr>
            <a:xfrm>
              <a:off x="1373894" y="4313667"/>
              <a:ext cx="2630022" cy="472055"/>
            </a:xfrm>
            <a:prstGeom prst="rect">
              <a:avLst/>
            </a:prstGeom>
            <a:noFill/>
            <a:ln>
              <a:noFill/>
            </a:ln>
          </p:spPr>
        </p:pic>
      </p:grpSp>
      <p:pic>
        <p:nvPicPr>
          <p:cNvPr id="78" name="Google Shape;78;p27"/>
          <p:cNvPicPr preferRelativeResize="0"/>
          <p:nvPr/>
        </p:nvPicPr>
        <p:blipFill rotWithShape="1">
          <a:blip r:embed="rId3">
            <a:alphaModFix/>
          </a:blip>
          <a:srcRect/>
          <a:stretch/>
        </p:blipFill>
        <p:spPr>
          <a:xfrm>
            <a:off x="422970" y="4033752"/>
            <a:ext cx="950924" cy="1044347"/>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8"/>
          <p:cNvSpPr txBox="1">
            <a:spLocks noGrp="1"/>
          </p:cNvSpPr>
          <p:nvPr>
            <p:ph type="title"/>
          </p:nvPr>
        </p:nvSpPr>
        <p:spPr>
          <a:xfrm>
            <a:off x="1161892" y="634604"/>
            <a:ext cx="6802482" cy="857250"/>
          </a:xfrm>
          <a:prstGeom prst="rect">
            <a:avLst/>
          </a:prstGeom>
          <a:noFill/>
          <a:ln>
            <a:noFill/>
          </a:ln>
        </p:spPr>
        <p:txBody>
          <a:bodyPr spcFirstLastPara="1" wrap="square" lIns="91425" tIns="45700" rIns="91425" bIns="45700" anchor="ctr" anchorCtr="0">
            <a:normAutofit/>
          </a:bodyPr>
          <a:lstStyle>
            <a:lvl1pPr marR="0" lvl="0" algn="l" rtl="0">
              <a:lnSpc>
                <a:spcPct val="100000"/>
              </a:lnSpc>
              <a:spcBef>
                <a:spcPts val="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8"/>
          <p:cNvSpPr txBox="1">
            <a:spLocks noGrp="1"/>
          </p:cNvSpPr>
          <p:nvPr>
            <p:ph type="body" idx="1"/>
          </p:nvPr>
        </p:nvSpPr>
        <p:spPr>
          <a:xfrm>
            <a:off x="1161892" y="1589938"/>
            <a:ext cx="6802482" cy="3215287"/>
          </a:xfrm>
          <a:prstGeom prst="rect">
            <a:avLst/>
          </a:prstGeom>
          <a:noFill/>
          <a:ln>
            <a:noFill/>
          </a:ln>
        </p:spPr>
        <p:txBody>
          <a:bodyPr spcFirstLastPara="1" wrap="square" lIns="91425" tIns="45700" rIns="91425" bIns="45700" anchor="t" anchorCtr="0">
            <a:normAutofit/>
          </a:bodyPr>
          <a:lstStyle>
            <a:lvl1pPr marL="457200" marR="0" lvl="0" indent="-342900" algn="l" rtl="0">
              <a:lnSpc>
                <a:spcPct val="100000"/>
              </a:lnSpc>
              <a:spcBef>
                <a:spcPts val="0"/>
              </a:spcBef>
              <a:spcAft>
                <a:spcPts val="0"/>
              </a:spcAft>
              <a:buClr>
                <a:srgbClr val="7F7F7F"/>
              </a:buClr>
              <a:buSzPts val="1800"/>
              <a:buFont typeface="Noto Sans Symbols"/>
              <a:buChar char="▪"/>
              <a:defRPr sz="1800" b="0" i="0" u="none" strike="noStrike" cap="none">
                <a:solidFill>
                  <a:schemeClr val="dk1"/>
                </a:solidFill>
                <a:latin typeface="Arial"/>
                <a:ea typeface="Arial"/>
                <a:cs typeface="Arial"/>
                <a:sym typeface="Arial"/>
              </a:defRPr>
            </a:lvl1pPr>
            <a:lvl2pPr marL="914400" marR="0" lvl="1" indent="-342900" algn="l" rtl="0">
              <a:lnSpc>
                <a:spcPct val="100000"/>
              </a:lnSpc>
              <a:spcBef>
                <a:spcPts val="18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42900" algn="l" rtl="0">
              <a:lnSpc>
                <a:spcPct val="100000"/>
              </a:lnSpc>
              <a:spcBef>
                <a:spcPts val="18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42900" algn="l" rtl="0">
              <a:lnSpc>
                <a:spcPct val="100000"/>
              </a:lnSpc>
              <a:spcBef>
                <a:spcPts val="18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100000"/>
              </a:lnSpc>
              <a:spcBef>
                <a:spcPts val="18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55600" algn="l" rtl="0">
              <a:lnSpc>
                <a:spcPct val="100000"/>
              </a:lnSpc>
              <a:spcBef>
                <a:spcPts val="18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
          <p:cNvSpPr txBox="1">
            <a:spLocks noGrp="1"/>
          </p:cNvSpPr>
          <p:nvPr>
            <p:ph type="title"/>
          </p:nvPr>
        </p:nvSpPr>
        <p:spPr>
          <a:xfrm>
            <a:off x="502903" y="2149489"/>
            <a:ext cx="7882814" cy="1114494"/>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150000"/>
              </a:lnSpc>
              <a:spcBef>
                <a:spcPts val="0"/>
              </a:spcBef>
              <a:spcAft>
                <a:spcPts val="0"/>
              </a:spcAft>
              <a:buClr>
                <a:schemeClr val="lt1"/>
              </a:buClr>
              <a:buSzPct val="100000"/>
              <a:buFont typeface="Arial"/>
              <a:buNone/>
            </a:pPr>
            <a:r>
              <a:rPr lang="en-US" sz="3200" dirty="0"/>
              <a:t>Climate Engineering Teaching Module</a:t>
            </a:r>
            <a:br>
              <a:rPr lang="en-US" sz="3200" dirty="0"/>
            </a:br>
            <a:r>
              <a:rPr lang="en-US" sz="2000" dirty="0"/>
              <a:t>Lesson 4 – Model U.N.</a:t>
            </a:r>
            <a:endParaRPr sz="3200" dirty="0"/>
          </a:p>
        </p:txBody>
      </p:sp>
      <p:sp>
        <p:nvSpPr>
          <p:cNvPr id="84" name="Google Shape;84;p1"/>
          <p:cNvSpPr txBox="1">
            <a:spLocks noGrp="1"/>
          </p:cNvSpPr>
          <p:nvPr>
            <p:ph type="body" idx="1"/>
          </p:nvPr>
        </p:nvSpPr>
        <p:spPr>
          <a:xfrm>
            <a:off x="530694" y="4709821"/>
            <a:ext cx="7734222" cy="277654"/>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100"/>
              <a:buNone/>
            </a:pPr>
            <a:r>
              <a:rPr lang="en-US"/>
              <a:t>INDIANA UNIVERSITY</a:t>
            </a:r>
            <a:endParaRPr/>
          </a:p>
        </p:txBody>
      </p:sp>
      <p:sp>
        <p:nvSpPr>
          <p:cNvPr id="85" name="Google Shape;85;p1"/>
          <p:cNvSpPr txBox="1">
            <a:spLocks noGrp="1"/>
          </p:cNvSpPr>
          <p:nvPr>
            <p:ph type="body" idx="2"/>
          </p:nvPr>
        </p:nvSpPr>
        <p:spPr>
          <a:xfrm>
            <a:off x="502903" y="3574470"/>
            <a:ext cx="7734222" cy="805506"/>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800"/>
              <a:buNone/>
            </a:pPr>
            <a:r>
              <a:rPr lang="en-US"/>
              <a:t>Ben Kravitz</a:t>
            </a:r>
            <a:r>
              <a:rPr lang="en-US" baseline="30000"/>
              <a:t>1</a:t>
            </a:r>
            <a:r>
              <a:rPr lang="en-US"/>
              <a:t>, Paul Goddard</a:t>
            </a:r>
            <a:r>
              <a:rPr lang="en-US" baseline="30000"/>
              <a:t>1</a:t>
            </a:r>
            <a:r>
              <a:rPr lang="en-US"/>
              <a:t>, and Adam Scribner</a:t>
            </a:r>
            <a:r>
              <a:rPr lang="en-US" baseline="30000"/>
              <a:t>2</a:t>
            </a:r>
            <a:br>
              <a:rPr lang="en-US"/>
            </a:br>
            <a:r>
              <a:rPr lang="en-US"/>
              <a:t>1.</a:t>
            </a:r>
            <a:r>
              <a:rPr lang="en-US" sz="1400"/>
              <a:t>Department of Earth and Atmospheric Sciences 2. The School of Education</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9" name="Google Shape;139;p5"/>
          <p:cNvSpPr txBox="1"/>
          <p:nvPr/>
        </p:nvSpPr>
        <p:spPr>
          <a:xfrm>
            <a:off x="622300" y="437389"/>
            <a:ext cx="8320532" cy="382265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Clr>
                <a:srgbClr val="000000"/>
              </a:buClr>
              <a:buSzPts val="2800"/>
              <a:buFont typeface="Arial"/>
              <a:buNone/>
            </a:pPr>
            <a:r>
              <a:rPr lang="en-US" sz="2800" b="0" i="0" u="none" strike="noStrike" cap="none">
                <a:solidFill>
                  <a:srgbClr val="690304"/>
                </a:solidFill>
                <a:latin typeface="Arial"/>
                <a:ea typeface="Arial"/>
                <a:cs typeface="Arial"/>
                <a:sym typeface="Arial"/>
              </a:rPr>
              <a:t>Durhan</a:t>
            </a:r>
            <a:endParaRPr sz="2800" b="0" i="0" u="none" strike="noStrike" cap="none">
              <a:solidFill>
                <a:srgbClr val="690304"/>
              </a:solidFill>
              <a:latin typeface="Arial"/>
              <a:ea typeface="Arial"/>
              <a:cs typeface="Arial"/>
              <a:sym typeface="Arial"/>
            </a:endParaRPr>
          </a:p>
          <a:p>
            <a:pPr marL="0" marR="0" lvl="0" indent="0" algn="l" rtl="0">
              <a:lnSpc>
                <a:spcPct val="107000"/>
              </a:lnSpc>
              <a:spcBef>
                <a:spcPts val="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Durhan is one of the poorest countries in the world.  They are suffering from climate change, and as a poor nation, there is not a lot they can do about it.  All of the other rich nations got rich through use of fossil fuels, and Durhan believes it has the right to become wealthy quickly by doing the same.  Durhan has great fossil fuel resources but doesn’t have the infrastructure to mine them.  Durhan believes that climate engineering is necessary to rapidly reduce the effects of climate change in their country, but they are distrustful of other rich nations deploying it, because those nations have a long history of exploiting Durhan.</a:t>
            </a:r>
            <a:endParaRPr sz="1400" b="0" i="0" u="none" strike="noStrike" cap="none">
              <a:solidFill>
                <a:srgbClr val="000000"/>
              </a:solidFill>
              <a:latin typeface="Arial"/>
              <a:ea typeface="Arial"/>
              <a:cs typeface="Arial"/>
              <a:sym typeface="Arial"/>
            </a:endParaRPr>
          </a:p>
        </p:txBody>
      </p:sp>
      <p:sp>
        <p:nvSpPr>
          <p:cNvPr id="2" name="Google Shape;126;p4">
            <a:extLst>
              <a:ext uri="{FF2B5EF4-FFF2-40B4-BE49-F238E27FC236}">
                <a16:creationId xmlns:a16="http://schemas.microsoft.com/office/drawing/2014/main" id="{7A4608DD-0F60-3622-DB3D-58CD2C18BB5B}"/>
              </a:ext>
            </a:extLst>
          </p:cNvPr>
          <p:cNvSpPr txBox="1">
            <a:spLocks/>
          </p:cNvSpPr>
          <p:nvPr/>
        </p:nvSpPr>
        <p:spPr>
          <a:xfrm>
            <a:off x="136024" y="186824"/>
            <a:ext cx="3880184" cy="369332"/>
          </a:xfrm>
          <a:prstGeom prst="rect">
            <a:avLst/>
          </a:prstGeom>
          <a:noFill/>
          <a:ln>
            <a:noFill/>
            <a:prstDash/>
          </a:ln>
          <a:effectLst/>
        </p:spPr>
        <p:txBody>
          <a:bodyPr rot="0" spcFirstLastPara="1" vertOverflow="overflow" horzOverflow="overflow" vert="horz" wrap="square" lIns="91425" tIns="45700" rIns="91425" bIns="45700" numCol="1" spcCol="0" rtlCol="0" fromWordArt="0" anchor="t" anchorCtr="0" forceAA="0" compatLnSpc="1">
            <a:prstTxWarp prst="textNoShape">
              <a:avLst/>
            </a:prstTxWarp>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Clr>
                <a:srgbClr val="000000"/>
              </a:buClr>
              <a:buSzPts val="1800"/>
              <a:defRPr/>
            </a:pPr>
            <a:r>
              <a:rPr lang="en-US" sz="1800" b="0" dirty="0"/>
              <a:t>Public Information (3)</a:t>
            </a:r>
            <a:endParaRPr lang="en-US" sz="1400" b="0" dirty="0">
              <a:solidFill>
                <a:srgbClr val="0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6"/>
          <p:cNvSpPr txBox="1">
            <a:spLocks noGrp="1"/>
          </p:cNvSpPr>
          <p:nvPr>
            <p:ph type="title" idx="4294967295"/>
          </p:nvPr>
        </p:nvSpPr>
        <p:spPr>
          <a:xfrm>
            <a:off x="136733" y="181664"/>
            <a:ext cx="3880184" cy="369332"/>
          </a:xfrm>
          <a:prstGeom prst="rect">
            <a:avLst/>
          </a:prstGeom>
          <a:noFill/>
          <a:ln>
            <a:noFill/>
            <a:prstDash/>
          </a:ln>
          <a:effectLst/>
        </p:spPr>
        <p:txBody>
          <a:bodyPr rot="0" spcFirstLastPara="1" vertOverflow="overflow" horzOverflow="overflow" vert="horz" wrap="square" lIns="91425" tIns="45700" rIns="91425" bIns="4570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US" sz="1800" b="0" i="0" u="none" strike="noStrike" kern="0" cap="none" spc="0" normalizeH="0" baseline="0" noProof="0" dirty="0">
                <a:ln>
                  <a:noFill/>
                </a:ln>
                <a:solidFill>
                  <a:schemeClr val="dk1"/>
                </a:solidFill>
                <a:effectLst/>
                <a:uLnTx/>
                <a:uFillTx/>
                <a:latin typeface="Arial"/>
                <a:ea typeface="Arial"/>
                <a:cs typeface="Arial"/>
                <a:sym typeface="Arial"/>
              </a:rPr>
              <a:t>Public Information (4)</a:t>
            </a:r>
            <a:endParaRPr kumimoji="0" lang="en-US"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145" name="Google Shape;145;p6"/>
          <p:cNvSpPr txBox="1"/>
          <p:nvPr/>
        </p:nvSpPr>
        <p:spPr>
          <a:xfrm>
            <a:off x="622300" y="437389"/>
            <a:ext cx="8320532" cy="3493329"/>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Clr>
                <a:srgbClr val="000000"/>
              </a:buClr>
              <a:buSzPts val="2800"/>
              <a:buFont typeface="Arial"/>
              <a:buNone/>
            </a:pPr>
            <a:r>
              <a:rPr lang="en-US" sz="2800" b="0" i="0" u="none" strike="noStrike" cap="none">
                <a:solidFill>
                  <a:srgbClr val="690304"/>
                </a:solidFill>
                <a:latin typeface="Arial"/>
                <a:ea typeface="Arial"/>
                <a:cs typeface="Arial"/>
                <a:sym typeface="Arial"/>
              </a:rPr>
              <a:t>Florin</a:t>
            </a:r>
            <a:endParaRPr sz="2800" b="0" i="0" u="none" strike="noStrike" cap="none">
              <a:solidFill>
                <a:srgbClr val="690304"/>
              </a:solidFill>
              <a:latin typeface="Arial"/>
              <a:ea typeface="Arial"/>
              <a:cs typeface="Arial"/>
              <a:sym typeface="Arial"/>
            </a:endParaRPr>
          </a:p>
          <a:p>
            <a:pPr marL="0" marR="0" lvl="0" indent="0" algn="l" rtl="0">
              <a:lnSpc>
                <a:spcPct val="107000"/>
              </a:lnSpc>
              <a:spcBef>
                <a:spcPts val="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A long-time world power, Florin is one of the wealthiest nations in the world.  It is also the heaviest user of fossil fuels in the world and thus is one of the most responsible for climate change.  Although renewable energy has been on the rise in Florin, the nation’s energy consumption is so great that it needs fossil fuels to maintain its citizens’ quality of life.  Florin is publicly opposed to climate engineering because it will cause winners and losers among the nations of the world, and the poorest nations are already having a hard enough time with climate change.</a:t>
            </a:r>
            <a:endParaRPr sz="1400" b="0" i="0" u="none" strike="noStrike" cap="none">
              <a:solidFill>
                <a:srgbClr val="000000"/>
              </a:solidFill>
              <a:latin typeface="Arial"/>
              <a:ea typeface="Arial"/>
              <a:cs typeface="Arial"/>
              <a:sym typeface="Arial"/>
            </a:endParaRPr>
          </a:p>
          <a:p>
            <a:pPr marL="0" marR="0" lvl="0" indent="0" algn="l" rtl="0">
              <a:lnSpc>
                <a:spcPct val="107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1" name="Google Shape;151;p7"/>
          <p:cNvSpPr txBox="1"/>
          <p:nvPr/>
        </p:nvSpPr>
        <p:spPr>
          <a:xfrm>
            <a:off x="622300" y="437389"/>
            <a:ext cx="8320532" cy="2834687"/>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Clr>
                <a:srgbClr val="000000"/>
              </a:buClr>
              <a:buSzPts val="2800"/>
              <a:buFont typeface="Arial"/>
              <a:buNone/>
            </a:pPr>
            <a:r>
              <a:rPr lang="en-US" sz="2800" b="0" i="0" u="none" strike="noStrike" cap="none">
                <a:solidFill>
                  <a:srgbClr val="690304"/>
                </a:solidFill>
                <a:latin typeface="Arial"/>
                <a:ea typeface="Arial"/>
                <a:cs typeface="Arial"/>
                <a:sym typeface="Arial"/>
              </a:rPr>
              <a:t>Tonoa</a:t>
            </a:r>
            <a:endParaRPr sz="2800" b="0" i="0" u="none" strike="noStrike" cap="none">
              <a:solidFill>
                <a:srgbClr val="690304"/>
              </a:solidFill>
              <a:latin typeface="Arial"/>
              <a:ea typeface="Arial"/>
              <a:cs typeface="Arial"/>
              <a:sym typeface="Arial"/>
            </a:endParaRPr>
          </a:p>
          <a:p>
            <a:pPr marL="0" marR="0" lvl="0" indent="0" algn="l" rtl="0">
              <a:lnSpc>
                <a:spcPct val="107000"/>
              </a:lnSpc>
              <a:spcBef>
                <a:spcPts val="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Tanoa is a small island state that has some wealth due to tourism and being a refueling port for trans-oceanic shipping.  Tanoa sits at sea level, and due to sea level rise and worsening waves from storms, the island will be uninhabitable within 20 years.  Tanoa views climate engineering as the only way of rapidly reducing climate change and saving their nation.</a:t>
            </a:r>
            <a:endParaRPr sz="1400" b="0" i="0" u="none" strike="noStrike" cap="none">
              <a:solidFill>
                <a:srgbClr val="000000"/>
              </a:solidFill>
              <a:latin typeface="Arial"/>
              <a:ea typeface="Arial"/>
              <a:cs typeface="Arial"/>
              <a:sym typeface="Arial"/>
            </a:endParaRPr>
          </a:p>
          <a:p>
            <a:pPr marL="0" marR="0" lvl="0" indent="0" algn="l" rtl="0">
              <a:lnSpc>
                <a:spcPct val="107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p:txBody>
      </p:sp>
      <p:sp>
        <p:nvSpPr>
          <p:cNvPr id="2" name="Google Shape;126;p4">
            <a:extLst>
              <a:ext uri="{FF2B5EF4-FFF2-40B4-BE49-F238E27FC236}">
                <a16:creationId xmlns:a16="http://schemas.microsoft.com/office/drawing/2014/main" id="{D2383964-4BBB-7BD4-C800-3AB2D3EC4A9D}"/>
              </a:ext>
            </a:extLst>
          </p:cNvPr>
          <p:cNvSpPr txBox="1">
            <a:spLocks/>
          </p:cNvSpPr>
          <p:nvPr/>
        </p:nvSpPr>
        <p:spPr>
          <a:xfrm>
            <a:off x="136024" y="186824"/>
            <a:ext cx="3880184" cy="369332"/>
          </a:xfrm>
          <a:prstGeom prst="rect">
            <a:avLst/>
          </a:prstGeom>
          <a:noFill/>
          <a:ln>
            <a:noFill/>
            <a:prstDash/>
          </a:ln>
          <a:effectLst/>
        </p:spPr>
        <p:txBody>
          <a:bodyPr rot="0" spcFirstLastPara="1" vertOverflow="overflow" horzOverflow="overflow" vert="horz" wrap="square" lIns="91425" tIns="45700" rIns="91425" bIns="45700" numCol="1" spcCol="0" rtlCol="0" fromWordArt="0" anchor="t" anchorCtr="0" forceAA="0" compatLnSpc="1">
            <a:prstTxWarp prst="textNoShape">
              <a:avLst/>
            </a:prstTxWarp>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Clr>
                <a:srgbClr val="000000"/>
              </a:buClr>
              <a:buSzPts val="1800"/>
              <a:defRPr/>
            </a:pPr>
            <a:r>
              <a:rPr lang="en-US" sz="1800" b="0" dirty="0"/>
              <a:t>Public Information (5)</a:t>
            </a:r>
            <a:endParaRPr lang="en-US" sz="1400" b="0" dirty="0">
              <a:solidFill>
                <a:srgbClr val="00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7" name="Google Shape;157;p8"/>
          <p:cNvSpPr txBox="1"/>
          <p:nvPr/>
        </p:nvSpPr>
        <p:spPr>
          <a:xfrm>
            <a:off x="622300" y="437389"/>
            <a:ext cx="8320532" cy="382265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Clr>
                <a:srgbClr val="000000"/>
              </a:buClr>
              <a:buSzPts val="2800"/>
              <a:buFont typeface="Arial"/>
              <a:buNone/>
            </a:pPr>
            <a:r>
              <a:rPr lang="en-US" sz="2800" b="0" i="0" u="none" strike="noStrike" cap="none">
                <a:solidFill>
                  <a:srgbClr val="690304"/>
                </a:solidFill>
                <a:latin typeface="Arial"/>
                <a:ea typeface="Arial"/>
                <a:cs typeface="Arial"/>
                <a:sym typeface="Arial"/>
              </a:rPr>
              <a:t>Molvania</a:t>
            </a:r>
            <a:endParaRPr sz="2800" b="0" i="0" u="none" strike="noStrike" cap="none">
              <a:solidFill>
                <a:srgbClr val="690304"/>
              </a:solidFill>
              <a:latin typeface="Arial"/>
              <a:ea typeface="Arial"/>
              <a:cs typeface="Arial"/>
              <a:sym typeface="Arial"/>
            </a:endParaRPr>
          </a:p>
          <a:p>
            <a:pPr marL="0" marR="0" lvl="0" indent="0" algn="l" rtl="0">
              <a:lnSpc>
                <a:spcPct val="107000"/>
              </a:lnSpc>
              <a:spcBef>
                <a:spcPts val="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Molvania is rich with fossil fuels, and its economy would collapse without them.  As a country in the far North, Molvania’s government has long been saying that Molvania is too cold, and it will benefit from climate change due to more shipping lanes, more areas for growing food, and more jobs for mining because less ground is frozen.  Molvania is arriving to the negotiations in the middle of an unprecedented heat wave that has killed at least 50 people.  Molvania opposes climate engineering, arguing that we need to spend more time understanding its benefits and risks.</a:t>
            </a:r>
            <a:endParaRPr sz="1400" b="0" i="0" u="none" strike="noStrike" cap="none">
              <a:solidFill>
                <a:srgbClr val="000000"/>
              </a:solidFill>
              <a:latin typeface="Arial"/>
              <a:ea typeface="Arial"/>
              <a:cs typeface="Arial"/>
              <a:sym typeface="Arial"/>
            </a:endParaRPr>
          </a:p>
          <a:p>
            <a:pPr marL="0" marR="0" lvl="0" indent="0" algn="l" rtl="0">
              <a:lnSpc>
                <a:spcPct val="107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p:txBody>
      </p:sp>
      <p:sp>
        <p:nvSpPr>
          <p:cNvPr id="2" name="Google Shape;126;p4">
            <a:extLst>
              <a:ext uri="{FF2B5EF4-FFF2-40B4-BE49-F238E27FC236}">
                <a16:creationId xmlns:a16="http://schemas.microsoft.com/office/drawing/2014/main" id="{D62E0078-2984-0D9D-B09E-EA8AD6241CD6}"/>
              </a:ext>
            </a:extLst>
          </p:cNvPr>
          <p:cNvSpPr txBox="1">
            <a:spLocks/>
          </p:cNvSpPr>
          <p:nvPr/>
        </p:nvSpPr>
        <p:spPr>
          <a:xfrm>
            <a:off x="136024" y="186824"/>
            <a:ext cx="3880184" cy="369332"/>
          </a:xfrm>
          <a:prstGeom prst="rect">
            <a:avLst/>
          </a:prstGeom>
          <a:noFill/>
          <a:ln>
            <a:noFill/>
            <a:prstDash/>
          </a:ln>
          <a:effectLst/>
        </p:spPr>
        <p:txBody>
          <a:bodyPr rot="0" spcFirstLastPara="1" vertOverflow="overflow" horzOverflow="overflow" vert="horz" wrap="square" lIns="91425" tIns="45700" rIns="91425" bIns="45700" numCol="1" spcCol="0" rtlCol="0" fromWordArt="0" anchor="t" anchorCtr="0" forceAA="0" compatLnSpc="1">
            <a:prstTxWarp prst="textNoShape">
              <a:avLst/>
            </a:prstTxWarp>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Clr>
                <a:srgbClr val="000000"/>
              </a:buClr>
              <a:buSzPts val="1800"/>
              <a:defRPr/>
            </a:pPr>
            <a:r>
              <a:rPr lang="en-US" sz="1800" b="0" dirty="0"/>
              <a:t>Public Information (6)</a:t>
            </a:r>
            <a:endParaRPr lang="en-US" sz="1400" b="0" dirty="0">
              <a:solidFill>
                <a:srgbClr val="00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3" name="Google Shape;163;p9"/>
          <p:cNvSpPr txBox="1"/>
          <p:nvPr/>
        </p:nvSpPr>
        <p:spPr>
          <a:xfrm>
            <a:off x="622300" y="437389"/>
            <a:ext cx="8320500" cy="316710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Clr>
                <a:srgbClr val="000000"/>
              </a:buClr>
              <a:buSzPts val="2800"/>
              <a:buFont typeface="Arial"/>
              <a:buNone/>
            </a:pPr>
            <a:r>
              <a:rPr lang="en-US" sz="2800" b="0" i="0" u="none" strike="noStrike" cap="none">
                <a:solidFill>
                  <a:srgbClr val="690304"/>
                </a:solidFill>
                <a:latin typeface="Arial"/>
                <a:ea typeface="Arial"/>
                <a:cs typeface="Arial"/>
                <a:sym typeface="Arial"/>
              </a:rPr>
              <a:t>Guilder</a:t>
            </a:r>
            <a:endParaRPr sz="2800" b="0" i="0" u="none" strike="noStrike" cap="none">
              <a:solidFill>
                <a:srgbClr val="690304"/>
              </a:solidFill>
              <a:latin typeface="Arial"/>
              <a:ea typeface="Arial"/>
              <a:cs typeface="Arial"/>
              <a:sym typeface="Arial"/>
            </a:endParaRPr>
          </a:p>
          <a:p>
            <a:pPr marL="0" marR="0" lvl="0" indent="0" algn="l" rtl="0">
              <a:lnSpc>
                <a:spcPct val="107000"/>
              </a:lnSpc>
              <a:spcBef>
                <a:spcPts val="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Guilder is a world superpower.  Guilder gained much of its wealth from fossil fuels and is suffering from climate change like the rest of the world.  The nation has made it their mission to lead the world in renewable energy and has already become nearly carbon neutral.  Guilder is opposed to climate engineering on moral grounds and prefers more “natural” solutions that actually address the problem of climate change.</a:t>
            </a:r>
            <a:endParaRPr sz="2200" b="0" i="0" u="none" strike="noStrike" cap="none">
              <a:solidFill>
                <a:srgbClr val="000000"/>
              </a:solidFill>
              <a:latin typeface="Arial"/>
              <a:ea typeface="Arial"/>
              <a:cs typeface="Arial"/>
              <a:sym typeface="Arial"/>
            </a:endParaRPr>
          </a:p>
          <a:p>
            <a:pPr marL="0" marR="0" lvl="0" indent="0" algn="l" rtl="0">
              <a:lnSpc>
                <a:spcPct val="107000"/>
              </a:lnSpc>
              <a:spcBef>
                <a:spcPts val="0"/>
              </a:spcBef>
              <a:spcAft>
                <a:spcPts val="0"/>
              </a:spcAft>
              <a:buClr>
                <a:srgbClr val="000000"/>
              </a:buClr>
              <a:buSzPts val="2000"/>
              <a:buFont typeface="Arial"/>
              <a:buNone/>
            </a:pPr>
            <a:endParaRPr sz="2000" b="0" i="0" u="none" strike="noStrike" cap="none">
              <a:solidFill>
                <a:schemeClr val="dk1"/>
              </a:solidFill>
              <a:latin typeface="Arial"/>
              <a:ea typeface="Arial"/>
              <a:cs typeface="Arial"/>
              <a:sym typeface="Arial"/>
            </a:endParaRPr>
          </a:p>
        </p:txBody>
      </p:sp>
      <p:sp>
        <p:nvSpPr>
          <p:cNvPr id="2" name="Google Shape;126;p4">
            <a:extLst>
              <a:ext uri="{FF2B5EF4-FFF2-40B4-BE49-F238E27FC236}">
                <a16:creationId xmlns:a16="http://schemas.microsoft.com/office/drawing/2014/main" id="{91D355B9-0DE4-AFE6-435D-37DC6A95341F}"/>
              </a:ext>
            </a:extLst>
          </p:cNvPr>
          <p:cNvSpPr txBox="1">
            <a:spLocks/>
          </p:cNvSpPr>
          <p:nvPr/>
        </p:nvSpPr>
        <p:spPr>
          <a:xfrm>
            <a:off x="136024" y="186824"/>
            <a:ext cx="3880184" cy="369332"/>
          </a:xfrm>
          <a:prstGeom prst="rect">
            <a:avLst/>
          </a:prstGeom>
          <a:noFill/>
          <a:ln>
            <a:noFill/>
            <a:prstDash/>
          </a:ln>
          <a:effectLst/>
        </p:spPr>
        <p:txBody>
          <a:bodyPr rot="0" spcFirstLastPara="1" vertOverflow="overflow" horzOverflow="overflow" vert="horz" wrap="square" lIns="91425" tIns="45700" rIns="91425" bIns="45700" numCol="1" spcCol="0" rtlCol="0" fromWordArt="0" anchor="t" anchorCtr="0" forceAA="0" compatLnSpc="1">
            <a:prstTxWarp prst="textNoShape">
              <a:avLst/>
            </a:prstTxWarp>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Clr>
                <a:srgbClr val="000000"/>
              </a:buClr>
              <a:buSzPts val="1800"/>
              <a:defRPr/>
            </a:pPr>
            <a:r>
              <a:rPr lang="en-US" sz="1800" b="0" dirty="0"/>
              <a:t>Public Information (7)</a:t>
            </a:r>
            <a:endParaRPr lang="en-US" sz="1400" b="0" dirty="0">
              <a:solidFill>
                <a:srgbClr val="00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g28e9da01393_0_27"/>
          <p:cNvSpPr txBox="1">
            <a:spLocks noGrp="1"/>
          </p:cNvSpPr>
          <p:nvPr>
            <p:ph type="title" idx="4294967295"/>
          </p:nvPr>
        </p:nvSpPr>
        <p:spPr>
          <a:xfrm>
            <a:off x="77325" y="185815"/>
            <a:ext cx="3880200" cy="369300"/>
          </a:xfrm>
          <a:prstGeom prst="rect">
            <a:avLst/>
          </a:prstGeom>
          <a:noFill/>
          <a:ln>
            <a:noFill/>
            <a:prstDash/>
          </a:ln>
          <a:effectLst/>
        </p:spPr>
        <p:txBody>
          <a:bodyPr rot="0" spcFirstLastPara="1" vertOverflow="overflow" horzOverflow="overflow" vert="horz" wrap="square" lIns="91425" tIns="45700" rIns="91425" bIns="4570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US" sz="1800" b="0" i="0" u="none" strike="noStrike" kern="0" cap="none" spc="0" normalizeH="0" baseline="0" noProof="0" dirty="0">
                <a:ln>
                  <a:noFill/>
                </a:ln>
                <a:solidFill>
                  <a:schemeClr val="dk1"/>
                </a:solidFill>
                <a:effectLst/>
                <a:uLnTx/>
                <a:uFillTx/>
                <a:latin typeface="Arial"/>
                <a:ea typeface="Arial"/>
                <a:cs typeface="Arial"/>
                <a:sym typeface="Arial"/>
              </a:rPr>
              <a:t>Introductory Address by Tanoa </a:t>
            </a:r>
            <a:endParaRPr kumimoji="0" lang="en-US"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169" name="Google Shape;169;g28e9da01393_0_27">
            <a:extLst>
              <a:ext uri="{C183D7F6-B498-43B3-948B-1728B52AA6E4}">
                <adec:decorative xmlns:adec="http://schemas.microsoft.com/office/drawing/2017/decorative" val="1"/>
              </a:ext>
            </a:extLst>
          </p:cNvPr>
          <p:cNvSpPr txBox="1"/>
          <p:nvPr/>
        </p:nvSpPr>
        <p:spPr>
          <a:xfrm>
            <a:off x="622300" y="437389"/>
            <a:ext cx="8320500" cy="600000"/>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0"/>
              </a:spcBef>
              <a:spcAft>
                <a:spcPts val="0"/>
              </a:spcAft>
              <a:buClr>
                <a:srgbClr val="000000"/>
              </a:buClr>
              <a:buSzPts val="2000"/>
              <a:buFont typeface="Arial"/>
              <a:buNone/>
            </a:pPr>
            <a:endParaRPr sz="1400" b="0" i="0" u="none" strike="noStrike" cap="none">
              <a:solidFill>
                <a:srgbClr val="000000"/>
              </a:solidFill>
              <a:latin typeface="Arial"/>
              <a:ea typeface="Arial"/>
              <a:cs typeface="Arial"/>
              <a:sym typeface="Arial"/>
            </a:endParaRPr>
          </a:p>
          <a:p>
            <a:pPr marL="0" marR="0" lvl="0" indent="0" algn="l" rtl="0">
              <a:lnSpc>
                <a:spcPct val="107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10"/>
          <p:cNvSpPr txBox="1">
            <a:spLocks noGrp="1"/>
          </p:cNvSpPr>
          <p:nvPr>
            <p:ph type="title"/>
          </p:nvPr>
        </p:nvSpPr>
        <p:spPr>
          <a:xfrm>
            <a:off x="506694" y="2274521"/>
            <a:ext cx="8394990" cy="1081327"/>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FFFFFF"/>
              </a:buClr>
              <a:buSzPts val="4000"/>
              <a:buFont typeface="Arial"/>
              <a:buNone/>
            </a:pPr>
            <a:r>
              <a:rPr lang="en-US" dirty="0"/>
              <a:t>News Briefs</a:t>
            </a:r>
            <a:endParaRPr dirty="0"/>
          </a:p>
        </p:txBody>
      </p:sp>
      <p:sp>
        <p:nvSpPr>
          <p:cNvPr id="175" name="Google Shape;175;p10"/>
          <p:cNvSpPr txBox="1">
            <a:spLocks noGrp="1"/>
          </p:cNvSpPr>
          <p:nvPr>
            <p:ph type="body" idx="1"/>
          </p:nvPr>
        </p:nvSpPr>
        <p:spPr>
          <a:xfrm>
            <a:off x="526131" y="2032786"/>
            <a:ext cx="3700462" cy="252412"/>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During Negotiations</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11"/>
          <p:cNvSpPr txBox="1">
            <a:spLocks noGrp="1"/>
          </p:cNvSpPr>
          <p:nvPr>
            <p:ph type="title" idx="4294967295"/>
          </p:nvPr>
        </p:nvSpPr>
        <p:spPr>
          <a:xfrm>
            <a:off x="66174" y="66174"/>
            <a:ext cx="3880184" cy="369332"/>
          </a:xfrm>
          <a:prstGeom prst="rect">
            <a:avLst/>
          </a:prstGeom>
          <a:noFill/>
          <a:ln>
            <a:noFill/>
            <a:prstDash/>
          </a:ln>
          <a:effectLst/>
        </p:spPr>
        <p:txBody>
          <a:bodyPr rot="0" spcFirstLastPara="1" vertOverflow="overflow" horzOverflow="overflow" vert="horz" wrap="square" lIns="91425" tIns="45700" rIns="91425" bIns="4570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US" sz="1800" b="0" i="0" u="none" strike="noStrike" kern="0" cap="none" spc="0" normalizeH="0" baseline="0" noProof="0" dirty="0">
                <a:ln>
                  <a:noFill/>
                </a:ln>
                <a:solidFill>
                  <a:schemeClr val="dk1"/>
                </a:solidFill>
                <a:effectLst/>
                <a:uLnTx/>
                <a:uFillTx/>
                <a:latin typeface="Arial"/>
                <a:ea typeface="Arial"/>
                <a:cs typeface="Arial"/>
                <a:sym typeface="Arial"/>
              </a:rPr>
              <a:t>News Brief 1</a:t>
            </a:r>
            <a:endParaRPr kumimoji="0" lang="en-US"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181" name="Google Shape;181;p11"/>
          <p:cNvSpPr txBox="1"/>
          <p:nvPr/>
        </p:nvSpPr>
        <p:spPr>
          <a:xfrm>
            <a:off x="622300" y="995173"/>
            <a:ext cx="8320532" cy="2105385"/>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Angosia’s capital city is hit by a hurricane that caused widespread power outages and water shortages.  Scientists conclude that this would not have happened in the absence of climate change.  The government of Angosia claims that fossil fuels are to blame and demands compensation from Florin because of its long history of fossil fuel use.</a:t>
            </a:r>
            <a:endParaRPr sz="1400" b="0" i="0" u="none" strike="noStrike" cap="none">
              <a:solidFill>
                <a:srgbClr val="000000"/>
              </a:solidFill>
              <a:latin typeface="Arial"/>
              <a:ea typeface="Arial"/>
              <a:cs typeface="Arial"/>
              <a:sym typeface="Arial"/>
            </a:endParaRPr>
          </a:p>
          <a:p>
            <a:pPr marL="0" marR="0" lvl="0" indent="0" algn="l" rtl="0">
              <a:lnSpc>
                <a:spcPct val="107000"/>
              </a:lnSpc>
              <a:spcBef>
                <a:spcPts val="0"/>
              </a:spcBef>
              <a:spcAft>
                <a:spcPts val="0"/>
              </a:spcAft>
              <a:buClr>
                <a:srgbClr val="000000"/>
              </a:buClr>
              <a:buSzPts val="2400"/>
              <a:buFont typeface="Arial"/>
              <a:buNone/>
            </a:pPr>
            <a:endParaRPr sz="2400" b="0" i="0" u="none" strike="noStrike" cap="none">
              <a:solidFill>
                <a:schemeClr val="dk1"/>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12"/>
          <p:cNvSpPr txBox="1">
            <a:spLocks noGrp="1"/>
          </p:cNvSpPr>
          <p:nvPr>
            <p:ph type="title" idx="4294967295"/>
          </p:nvPr>
        </p:nvSpPr>
        <p:spPr>
          <a:xfrm>
            <a:off x="66174" y="66174"/>
            <a:ext cx="3880184" cy="369332"/>
          </a:xfrm>
          <a:prstGeom prst="rect">
            <a:avLst/>
          </a:prstGeom>
          <a:noFill/>
          <a:ln>
            <a:noFill/>
            <a:prstDash/>
          </a:ln>
          <a:effectLst/>
        </p:spPr>
        <p:txBody>
          <a:bodyPr rot="0" spcFirstLastPara="1" vertOverflow="overflow" horzOverflow="overflow" vert="horz" wrap="square" lIns="91425" tIns="45700" rIns="91425" bIns="4570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US" sz="1800" b="0" i="0" u="none" strike="noStrike" kern="0" cap="none" spc="0" normalizeH="0" baseline="0" noProof="0" dirty="0">
                <a:ln>
                  <a:noFill/>
                </a:ln>
                <a:solidFill>
                  <a:schemeClr val="dk1"/>
                </a:solidFill>
                <a:effectLst/>
                <a:uLnTx/>
                <a:uFillTx/>
                <a:latin typeface="Arial"/>
                <a:ea typeface="Arial"/>
                <a:cs typeface="Arial"/>
                <a:sym typeface="Arial"/>
              </a:rPr>
              <a:t>News Brief 2</a:t>
            </a:r>
            <a:endParaRPr kumimoji="0" lang="en-US"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187" name="Google Shape;187;p12"/>
          <p:cNvSpPr txBox="1"/>
          <p:nvPr/>
        </p:nvSpPr>
        <p:spPr>
          <a:xfrm>
            <a:off x="622300" y="995173"/>
            <a:ext cx="8320500" cy="1779300"/>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The Center for a Stronger Economy (a free-market think tank) in Guilder releases a statement that because of new manufacturing techniques developed by Guilder, Tanoa can be kept habitable and thriving for at least another 50 years</a:t>
            </a:r>
            <a:r>
              <a:rPr lang="en-US" sz="2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7000"/>
              </a:lnSpc>
              <a:spcBef>
                <a:spcPts val="0"/>
              </a:spcBef>
              <a:spcAft>
                <a:spcPts val="0"/>
              </a:spcAft>
              <a:buClr>
                <a:srgbClr val="000000"/>
              </a:buClr>
              <a:buSzPts val="2400"/>
              <a:buFont typeface="Arial"/>
              <a:buNone/>
            </a:pPr>
            <a:endParaRPr sz="2400" b="0" i="0" u="none" strike="noStrike" cap="none">
              <a:solidFill>
                <a:schemeClr val="dk1"/>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13"/>
          <p:cNvSpPr txBox="1">
            <a:spLocks noGrp="1"/>
          </p:cNvSpPr>
          <p:nvPr>
            <p:ph type="title" idx="4294967295"/>
          </p:nvPr>
        </p:nvSpPr>
        <p:spPr>
          <a:xfrm>
            <a:off x="66174" y="66174"/>
            <a:ext cx="3880184" cy="369332"/>
          </a:xfrm>
          <a:prstGeom prst="rect">
            <a:avLst/>
          </a:prstGeom>
          <a:noFill/>
          <a:ln>
            <a:noFill/>
            <a:prstDash/>
          </a:ln>
          <a:effectLst/>
        </p:spPr>
        <p:txBody>
          <a:bodyPr rot="0" spcFirstLastPara="1" vertOverflow="overflow" horzOverflow="overflow" vert="horz" wrap="square" lIns="91425" tIns="45700" rIns="91425" bIns="4570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US" sz="1800" b="0" i="0" u="none" strike="noStrike" kern="0" cap="none" spc="0" normalizeH="0" baseline="0" noProof="0" dirty="0">
                <a:ln>
                  <a:noFill/>
                </a:ln>
                <a:solidFill>
                  <a:schemeClr val="dk1"/>
                </a:solidFill>
                <a:effectLst/>
                <a:uLnTx/>
                <a:uFillTx/>
                <a:latin typeface="Arial"/>
                <a:ea typeface="Arial"/>
                <a:cs typeface="Arial"/>
                <a:sym typeface="Arial"/>
              </a:rPr>
              <a:t>News Brief 3</a:t>
            </a:r>
            <a:endParaRPr kumimoji="0" lang="en-US"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193" name="Google Shape;193;p13"/>
          <p:cNvSpPr txBox="1"/>
          <p:nvPr/>
        </p:nvSpPr>
        <p:spPr>
          <a:xfrm>
            <a:off x="622300" y="995173"/>
            <a:ext cx="8320500" cy="2561400"/>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Impatient with the slow pace of the negotiations, the Prime Minister of Durhan (who is not at the U.N. this week) announces that Molvania has been secretly helping them develop climate engineering technology.  Durhan plans to deploy climate engineering in 2040, which he calls “A Durhanese Solution to a global problem”, with or without support from the U.N.</a:t>
            </a:r>
            <a:endParaRPr sz="1400" b="0" i="0" u="none" strike="noStrike" cap="none">
              <a:solidFill>
                <a:srgbClr val="000000"/>
              </a:solidFill>
              <a:latin typeface="Arial"/>
              <a:ea typeface="Arial"/>
              <a:cs typeface="Arial"/>
              <a:sym typeface="Arial"/>
            </a:endParaRPr>
          </a:p>
          <a:p>
            <a:pPr marL="0" marR="0" lvl="0" indent="0" algn="l" rtl="0">
              <a:lnSpc>
                <a:spcPct val="107000"/>
              </a:lnSpc>
              <a:spcBef>
                <a:spcPts val="0"/>
              </a:spcBef>
              <a:spcAft>
                <a:spcPts val="0"/>
              </a:spcAft>
              <a:buClr>
                <a:srgbClr val="000000"/>
              </a:buClr>
              <a:buSzPts val="3200"/>
              <a:buFont typeface="Arial"/>
              <a:buNone/>
            </a:pPr>
            <a:endParaRPr sz="3200" b="0" i="0" u="none" strike="noStrike" cap="none">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2"/>
          <p:cNvSpPr txBox="1">
            <a:spLocks noGrp="1"/>
          </p:cNvSpPr>
          <p:nvPr>
            <p:ph type="title"/>
          </p:nvPr>
        </p:nvSpPr>
        <p:spPr>
          <a:xfrm>
            <a:off x="506694" y="2274521"/>
            <a:ext cx="8394990" cy="2105455"/>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FFFFFF"/>
              </a:buClr>
              <a:buSzPts val="4000"/>
              <a:buFont typeface="Arial"/>
              <a:buNone/>
            </a:pPr>
            <a:r>
              <a:rPr lang="en-US"/>
              <a:t>Model a United Nations meeting on whether to deploy climate engineering technologies</a:t>
            </a:r>
            <a:endParaRPr/>
          </a:p>
        </p:txBody>
      </p:sp>
      <p:sp>
        <p:nvSpPr>
          <p:cNvPr id="91" name="Google Shape;91;p2"/>
          <p:cNvSpPr txBox="1">
            <a:spLocks noGrp="1"/>
          </p:cNvSpPr>
          <p:nvPr>
            <p:ph type="body" idx="1"/>
          </p:nvPr>
        </p:nvSpPr>
        <p:spPr>
          <a:xfrm>
            <a:off x="526131" y="2032786"/>
            <a:ext cx="3700462" cy="252412"/>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Objective</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14"/>
          <p:cNvSpPr txBox="1">
            <a:spLocks noGrp="1"/>
          </p:cNvSpPr>
          <p:nvPr>
            <p:ph type="title"/>
          </p:nvPr>
        </p:nvSpPr>
        <p:spPr>
          <a:xfrm>
            <a:off x="506694" y="2274521"/>
            <a:ext cx="8394990" cy="1081327"/>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FFFFFF"/>
              </a:buClr>
              <a:buSzPts val="4000"/>
              <a:buFont typeface="Arial"/>
              <a:buNone/>
            </a:pPr>
            <a:r>
              <a:rPr lang="en-US" dirty="0"/>
              <a:t>Questions for Discussion</a:t>
            </a:r>
            <a:endParaRPr dirty="0"/>
          </a:p>
        </p:txBody>
      </p:sp>
      <p:sp>
        <p:nvSpPr>
          <p:cNvPr id="199" name="Google Shape;199;p14"/>
          <p:cNvSpPr txBox="1">
            <a:spLocks noGrp="1"/>
          </p:cNvSpPr>
          <p:nvPr>
            <p:ph type="body" idx="1"/>
          </p:nvPr>
        </p:nvSpPr>
        <p:spPr>
          <a:xfrm>
            <a:off x="526131" y="2032786"/>
            <a:ext cx="3700462" cy="252412"/>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After Negotiations</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15"/>
          <p:cNvSpPr txBox="1">
            <a:spLocks noGrp="1"/>
          </p:cNvSpPr>
          <p:nvPr>
            <p:ph type="title" idx="4294967295"/>
          </p:nvPr>
        </p:nvSpPr>
        <p:spPr>
          <a:xfrm>
            <a:off x="66174" y="66174"/>
            <a:ext cx="3880184" cy="369332"/>
          </a:xfrm>
          <a:prstGeom prst="rect">
            <a:avLst/>
          </a:prstGeom>
          <a:noFill/>
          <a:ln>
            <a:noFill/>
            <a:prstDash/>
          </a:ln>
          <a:effectLst/>
        </p:spPr>
        <p:txBody>
          <a:bodyPr rot="0" spcFirstLastPara="1" vertOverflow="overflow" horzOverflow="overflow" vert="horz" wrap="square" lIns="91425" tIns="45700" rIns="91425" bIns="4570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US" sz="1800" b="0" i="0" u="none" strike="noStrike" kern="0" cap="none" spc="0" normalizeH="0" baseline="0" noProof="0" dirty="0">
                <a:ln>
                  <a:noFill/>
                </a:ln>
                <a:solidFill>
                  <a:schemeClr val="dk1"/>
                </a:solidFill>
                <a:effectLst/>
                <a:uLnTx/>
                <a:uFillTx/>
                <a:latin typeface="Arial"/>
                <a:ea typeface="Arial"/>
                <a:cs typeface="Arial"/>
                <a:sym typeface="Arial"/>
              </a:rPr>
              <a:t>Questions</a:t>
            </a:r>
            <a:endParaRPr kumimoji="0" lang="en-US"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205" name="Google Shape;205;p15"/>
          <p:cNvSpPr txBox="1"/>
          <p:nvPr/>
        </p:nvSpPr>
        <p:spPr>
          <a:xfrm>
            <a:off x="622300" y="995173"/>
            <a:ext cx="8320532" cy="3002681"/>
          </a:xfrm>
          <a:prstGeom prst="rect">
            <a:avLst/>
          </a:prstGeom>
          <a:noFill/>
          <a:ln>
            <a:noFill/>
          </a:ln>
        </p:spPr>
        <p:txBody>
          <a:bodyPr spcFirstLastPara="1" wrap="square" lIns="91425" tIns="45700" rIns="91425" bIns="45700" anchor="t" anchorCtr="0">
            <a:spAutoFit/>
          </a:bodyPr>
          <a:lstStyle/>
          <a:p>
            <a:pPr marL="342900" marR="0" lvl="0" indent="-342900" algn="l" rtl="0">
              <a:lnSpc>
                <a:spcPct val="107000"/>
              </a:lnSpc>
              <a:spcBef>
                <a:spcPts val="0"/>
              </a:spcBef>
              <a:spcAft>
                <a:spcPts val="0"/>
              </a:spcAft>
              <a:buClr>
                <a:schemeClr val="dk1"/>
              </a:buClr>
              <a:buSzPts val="2000"/>
              <a:buFont typeface="Arial"/>
              <a:buAutoNum type="arabicPeriod"/>
            </a:pPr>
            <a:r>
              <a:rPr lang="en-US" sz="2000" b="0" i="0" u="none" strike="noStrike" cap="none">
                <a:solidFill>
                  <a:schemeClr val="dk1"/>
                </a:solidFill>
                <a:latin typeface="Arial"/>
                <a:ea typeface="Arial"/>
                <a:cs typeface="Arial"/>
                <a:sym typeface="Arial"/>
              </a:rPr>
              <a:t>Did you reach an overall decision?</a:t>
            </a:r>
            <a:endParaRPr sz="1400" b="0" i="0" u="none" strike="noStrike" cap="none">
              <a:solidFill>
                <a:srgbClr val="000000"/>
              </a:solidFill>
              <a:latin typeface="Arial"/>
              <a:ea typeface="Arial"/>
              <a:cs typeface="Arial"/>
              <a:sym typeface="Arial"/>
            </a:endParaRPr>
          </a:p>
          <a:p>
            <a:pPr marL="342900" marR="0" lvl="0" indent="-342900" algn="l" rtl="0">
              <a:lnSpc>
                <a:spcPct val="107000"/>
              </a:lnSpc>
              <a:spcBef>
                <a:spcPts val="600"/>
              </a:spcBef>
              <a:spcAft>
                <a:spcPts val="0"/>
              </a:spcAft>
              <a:buClr>
                <a:schemeClr val="dk1"/>
              </a:buClr>
              <a:buSzPts val="2000"/>
              <a:buFont typeface="Arial"/>
              <a:buAutoNum type="arabicPeriod"/>
            </a:pPr>
            <a:r>
              <a:rPr lang="en-US" sz="2000" b="0" i="0" u="none" strike="noStrike" cap="none">
                <a:solidFill>
                  <a:schemeClr val="dk1"/>
                </a:solidFill>
                <a:latin typeface="Arial"/>
                <a:ea typeface="Arial"/>
                <a:cs typeface="Arial"/>
                <a:sym typeface="Arial"/>
              </a:rPr>
              <a:t>How did your negotiations go?  What happened?</a:t>
            </a:r>
            <a:endParaRPr sz="1400" b="0" i="0" u="none" strike="noStrike" cap="none">
              <a:solidFill>
                <a:srgbClr val="000000"/>
              </a:solidFill>
              <a:latin typeface="Arial"/>
              <a:ea typeface="Arial"/>
              <a:cs typeface="Arial"/>
              <a:sym typeface="Arial"/>
            </a:endParaRPr>
          </a:p>
          <a:p>
            <a:pPr marL="342900" marR="0" lvl="0" indent="-342900" algn="l" rtl="0">
              <a:lnSpc>
                <a:spcPct val="107000"/>
              </a:lnSpc>
              <a:spcBef>
                <a:spcPts val="600"/>
              </a:spcBef>
              <a:spcAft>
                <a:spcPts val="0"/>
              </a:spcAft>
              <a:buClr>
                <a:schemeClr val="dk1"/>
              </a:buClr>
              <a:buSzPts val="2000"/>
              <a:buFont typeface="Arial"/>
              <a:buAutoNum type="arabicPeriod"/>
            </a:pPr>
            <a:r>
              <a:rPr lang="en-US" sz="2000" b="0" i="0" u="none" strike="noStrike" cap="none">
                <a:solidFill>
                  <a:schemeClr val="dk1"/>
                </a:solidFill>
                <a:latin typeface="Arial"/>
                <a:ea typeface="Arial"/>
                <a:cs typeface="Arial"/>
                <a:sym typeface="Arial"/>
              </a:rPr>
              <a:t>Were there any common themes that came up?</a:t>
            </a:r>
            <a:endParaRPr sz="1400" b="0" i="0" u="none" strike="noStrike" cap="none">
              <a:solidFill>
                <a:srgbClr val="000000"/>
              </a:solidFill>
              <a:latin typeface="Arial"/>
              <a:ea typeface="Arial"/>
              <a:cs typeface="Arial"/>
              <a:sym typeface="Arial"/>
            </a:endParaRPr>
          </a:p>
          <a:p>
            <a:pPr marL="342900" marR="0" lvl="0" indent="-342900" algn="l" rtl="0">
              <a:lnSpc>
                <a:spcPct val="107000"/>
              </a:lnSpc>
              <a:spcBef>
                <a:spcPts val="600"/>
              </a:spcBef>
              <a:spcAft>
                <a:spcPts val="0"/>
              </a:spcAft>
              <a:buClr>
                <a:schemeClr val="dk1"/>
              </a:buClr>
              <a:buSzPts val="2000"/>
              <a:buFont typeface="Arial"/>
              <a:buAutoNum type="arabicPeriod"/>
            </a:pPr>
            <a:r>
              <a:rPr lang="en-US" sz="2000" b="0" i="0" u="none" strike="noStrike" cap="none">
                <a:solidFill>
                  <a:schemeClr val="dk1"/>
                </a:solidFill>
                <a:latin typeface="Arial"/>
                <a:ea typeface="Arial"/>
                <a:cs typeface="Arial"/>
                <a:sym typeface="Arial"/>
              </a:rPr>
              <a:t>How important were natural science and engineering in your discussions?</a:t>
            </a:r>
            <a:endParaRPr sz="1400" b="0" i="0" u="none" strike="noStrike" cap="none">
              <a:solidFill>
                <a:srgbClr val="000000"/>
              </a:solidFill>
              <a:latin typeface="Arial"/>
              <a:ea typeface="Arial"/>
              <a:cs typeface="Arial"/>
              <a:sym typeface="Arial"/>
            </a:endParaRPr>
          </a:p>
          <a:p>
            <a:pPr marL="342900" marR="0" lvl="0" indent="-342900" algn="l" rtl="0">
              <a:lnSpc>
                <a:spcPct val="107000"/>
              </a:lnSpc>
              <a:spcBef>
                <a:spcPts val="600"/>
              </a:spcBef>
              <a:spcAft>
                <a:spcPts val="0"/>
              </a:spcAft>
              <a:buClr>
                <a:schemeClr val="dk1"/>
              </a:buClr>
              <a:buSzPts val="2000"/>
              <a:buFont typeface="Arial"/>
              <a:buAutoNum type="arabicPeriod"/>
            </a:pPr>
            <a:r>
              <a:rPr lang="en-US" sz="2000" b="0" i="0" u="none" strike="noStrike" cap="none">
                <a:solidFill>
                  <a:schemeClr val="dk1"/>
                </a:solidFill>
                <a:latin typeface="Arial"/>
                <a:ea typeface="Arial"/>
                <a:cs typeface="Arial"/>
                <a:sym typeface="Arial"/>
              </a:rPr>
              <a:t>What did you learn?</a:t>
            </a:r>
            <a:endParaRPr sz="1400" b="0" i="0" u="none" strike="noStrike" cap="none">
              <a:solidFill>
                <a:srgbClr val="000000"/>
              </a:solidFill>
              <a:latin typeface="Arial"/>
              <a:ea typeface="Arial"/>
              <a:cs typeface="Arial"/>
              <a:sym typeface="Arial"/>
            </a:endParaRPr>
          </a:p>
          <a:p>
            <a:pPr marL="0" marR="0" lvl="0" indent="0" algn="l" rtl="0">
              <a:lnSpc>
                <a:spcPct val="107000"/>
              </a:lnSpc>
              <a:spcBef>
                <a:spcPts val="600"/>
              </a:spcBef>
              <a:spcAft>
                <a:spcPts val="0"/>
              </a:spcAft>
              <a:buClr>
                <a:srgbClr val="000000"/>
              </a:buClr>
              <a:buSzPts val="3600"/>
              <a:buFont typeface="Arial"/>
              <a:buNone/>
            </a:pPr>
            <a:endParaRPr sz="3600" b="0" i="0" u="none" strike="noStrike" cap="none">
              <a:solidFill>
                <a:schemeClr val="dk1"/>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16"/>
          <p:cNvSpPr txBox="1">
            <a:spLocks noGrp="1"/>
          </p:cNvSpPr>
          <p:nvPr>
            <p:ph type="title"/>
          </p:nvPr>
        </p:nvSpPr>
        <p:spPr>
          <a:xfrm>
            <a:off x="526131" y="1919430"/>
            <a:ext cx="8205506" cy="2722928"/>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FFFFFF"/>
              </a:buClr>
              <a:buSzPts val="2000"/>
              <a:buFont typeface="Arial"/>
              <a:buNone/>
            </a:pPr>
            <a:r>
              <a:rPr lang="en-US" sz="2000" dirty="0"/>
              <a:t>This lesson challenged </a:t>
            </a:r>
            <a:r>
              <a:rPr lang="en-US" sz="2000" dirty="0">
                <a:latin typeface="Arial"/>
                <a:ea typeface="Arial"/>
                <a:cs typeface="Arial"/>
                <a:sym typeface="Arial"/>
              </a:rPr>
              <a:t>us to consider the social, economic, and political issues that arise regarding the deployment of climate engineering.</a:t>
            </a:r>
            <a:br>
              <a:rPr lang="en-US" sz="2000" dirty="0">
                <a:latin typeface="Arial"/>
                <a:ea typeface="Arial"/>
                <a:cs typeface="Arial"/>
                <a:sym typeface="Arial"/>
              </a:rPr>
            </a:br>
            <a:br>
              <a:rPr lang="en-US" sz="2000" dirty="0"/>
            </a:br>
            <a:r>
              <a:rPr lang="en-US" sz="2000" dirty="0"/>
              <a:t>In the final lesson, we will present our designs to scientists and engineers who are currently researching climate engineering.</a:t>
            </a:r>
            <a:endParaRPr dirty="0"/>
          </a:p>
        </p:txBody>
      </p:sp>
      <p:sp>
        <p:nvSpPr>
          <p:cNvPr id="211" name="Google Shape;211;p16"/>
          <p:cNvSpPr txBox="1">
            <a:spLocks noGrp="1"/>
          </p:cNvSpPr>
          <p:nvPr>
            <p:ph type="body" idx="1"/>
          </p:nvPr>
        </p:nvSpPr>
        <p:spPr>
          <a:xfrm>
            <a:off x="526131" y="1959634"/>
            <a:ext cx="3700462" cy="252412"/>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Prepare for Lesson 5</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17"/>
          <p:cNvSpPr txBox="1">
            <a:spLocks noGrp="1"/>
          </p:cNvSpPr>
          <p:nvPr>
            <p:ph type="title" idx="4294967295"/>
          </p:nvPr>
        </p:nvSpPr>
        <p:spPr>
          <a:xfrm>
            <a:off x="2023866" y="411480"/>
            <a:ext cx="5096267" cy="369332"/>
          </a:xfrm>
          <a:prstGeom prst="rect">
            <a:avLst/>
          </a:prstGeom>
          <a:noFill/>
          <a:ln>
            <a:noFill/>
            <a:prstDash/>
          </a:ln>
          <a:effectLst/>
        </p:spPr>
        <p:txBody>
          <a:bodyPr rot="0" spcFirstLastPara="1" vertOverflow="overflow" horzOverflow="overflow" vert="horz" wrap="square" lIns="91425" tIns="45700" rIns="91425" bIns="4570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US" sz="1800" b="0" i="0" u="none" strike="noStrike" kern="0" cap="none" spc="0" normalizeH="0" baseline="0" noProof="0" dirty="0">
                <a:ln>
                  <a:noFill/>
                </a:ln>
                <a:solidFill>
                  <a:schemeClr val="dk1"/>
                </a:solidFill>
                <a:effectLst/>
                <a:uLnTx/>
                <a:uFillTx/>
                <a:latin typeface="Arial"/>
                <a:ea typeface="Arial"/>
                <a:cs typeface="Arial"/>
                <a:sym typeface="Arial"/>
              </a:rPr>
              <a:t>Questions/Comments/Thoughts/Ideas welcome!</a:t>
            </a:r>
            <a:endParaRPr kumimoji="0" lang="en-US"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217" name="Google Shape;217;p17"/>
          <p:cNvSpPr txBox="1"/>
          <p:nvPr/>
        </p:nvSpPr>
        <p:spPr>
          <a:xfrm>
            <a:off x="2808738" y="1512680"/>
            <a:ext cx="5445600" cy="12006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0" i="0" u="none" strike="noStrike" cap="none">
                <a:solidFill>
                  <a:schemeClr val="dk1"/>
                </a:solidFill>
                <a:latin typeface="Arial"/>
                <a:ea typeface="Arial"/>
                <a:cs typeface="Arial"/>
                <a:sym typeface="Arial"/>
              </a:rPr>
              <a:t>Ben Kravitz        bkravitz@iu.edu</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en-US" sz="1800" b="0" i="0" u="none" strike="noStrike" cap="none">
                <a:solidFill>
                  <a:schemeClr val="dk1"/>
                </a:solidFill>
                <a:latin typeface="Arial"/>
                <a:ea typeface="Arial"/>
                <a:cs typeface="Arial"/>
                <a:sym typeface="Arial"/>
              </a:rPr>
              <a:t>Paul Goddard    pgoddard@iu.edu</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en-US" sz="1800" b="0" i="0" u="none" strike="noStrike" cap="none">
                <a:solidFill>
                  <a:schemeClr val="dk1"/>
                </a:solidFill>
                <a:latin typeface="Arial"/>
                <a:ea typeface="Arial"/>
                <a:cs typeface="Arial"/>
                <a:sym typeface="Arial"/>
              </a:rPr>
              <a:t>Adam Scribner</a:t>
            </a:r>
            <a:endParaRPr sz="18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3"/>
          <p:cNvSpPr txBox="1">
            <a:spLocks noGrp="1"/>
          </p:cNvSpPr>
          <p:nvPr>
            <p:ph type="title" idx="4294967295"/>
          </p:nvPr>
        </p:nvSpPr>
        <p:spPr>
          <a:xfrm>
            <a:off x="136024" y="243974"/>
            <a:ext cx="3880184" cy="369332"/>
          </a:xfrm>
          <a:prstGeom prst="rect">
            <a:avLst/>
          </a:prstGeom>
          <a:noFill/>
          <a:ln>
            <a:noFill/>
            <a:prstDash/>
          </a:ln>
          <a:effectLst/>
        </p:spPr>
        <p:txBody>
          <a:bodyPr rot="0" spcFirstLastPara="1" vertOverflow="overflow" horzOverflow="overflow" vert="horz" wrap="square" lIns="91425" tIns="45700" rIns="91425" bIns="4570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US" sz="1800" b="0" i="0" u="none" strike="noStrike" kern="0" cap="none" spc="0" normalizeH="0" baseline="0" noProof="0" dirty="0">
                <a:ln>
                  <a:noFill/>
                </a:ln>
                <a:solidFill>
                  <a:schemeClr val="dk1"/>
                </a:solidFill>
                <a:effectLst/>
                <a:uLnTx/>
                <a:uFillTx/>
                <a:latin typeface="Arial"/>
                <a:ea typeface="Arial"/>
                <a:cs typeface="Arial"/>
                <a:sym typeface="Arial"/>
              </a:rPr>
              <a:t>Background Statement</a:t>
            </a:r>
            <a:endParaRPr kumimoji="0" lang="en-US"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97" name="Google Shape;97;p3"/>
          <p:cNvSpPr txBox="1"/>
          <p:nvPr/>
        </p:nvSpPr>
        <p:spPr>
          <a:xfrm>
            <a:off x="622300" y="852275"/>
            <a:ext cx="8320500" cy="3035400"/>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0"/>
              </a:spcBef>
              <a:spcAft>
                <a:spcPts val="0"/>
              </a:spcAft>
              <a:buClr>
                <a:srgbClr val="000000"/>
              </a:buClr>
              <a:buSzPts val="2000"/>
              <a:buFont typeface="Arial"/>
              <a:buNone/>
            </a:pPr>
            <a:r>
              <a:rPr lang="en-US" sz="2000" b="0" i="0" u="none" strike="noStrike" cap="none">
                <a:solidFill>
                  <a:schemeClr val="dk1"/>
                </a:solidFill>
                <a:latin typeface="Arial"/>
                <a:ea typeface="Arial"/>
                <a:cs typeface="Arial"/>
                <a:sym typeface="Arial"/>
              </a:rPr>
              <a:t>	The year is 2030.  Climate change has been getting steadily worse, and nations around the world are feeling its effects.  The Secretary General of the United Nations has called a summit to discuss whether the world should start a trial run of climate engineering.  Representatives from six nations (Angosia, Durhan, Florin, Tanoa, Molvania, and Guilder) have traveled to the U.N. to begin negotiations.  If they agree that deployment should start, it will begin in 2035, which is around the time global average temperature will be 1.5°C (nearly 3°F) warmer than in the preindustrial era.</a:t>
            </a: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g28e9da01393_0_0"/>
          <p:cNvSpPr txBox="1">
            <a:spLocks noGrp="1"/>
          </p:cNvSpPr>
          <p:nvPr>
            <p:ph type="title" idx="4294967295"/>
          </p:nvPr>
        </p:nvSpPr>
        <p:spPr>
          <a:xfrm>
            <a:off x="125995" y="245637"/>
            <a:ext cx="5196300" cy="369300"/>
          </a:xfrm>
          <a:prstGeom prst="rect">
            <a:avLst/>
          </a:prstGeom>
          <a:noFill/>
          <a:ln>
            <a:noFill/>
            <a:prstDash/>
          </a:ln>
          <a:effectLst/>
        </p:spPr>
        <p:txBody>
          <a:bodyPr rot="0" spcFirstLastPara="1" vertOverflow="overflow" horzOverflow="overflow" vert="horz" wrap="square" lIns="91425" tIns="45700" rIns="91425" bIns="4570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US" sz="1800" b="0" i="0" u="none" strike="noStrike" kern="0" cap="none" spc="0" normalizeH="0" baseline="0" noProof="0" dirty="0">
                <a:ln>
                  <a:noFill/>
                </a:ln>
                <a:solidFill>
                  <a:schemeClr val="dk1"/>
                </a:solidFill>
                <a:effectLst/>
                <a:uLnTx/>
                <a:uFillTx/>
                <a:latin typeface="Arial"/>
                <a:ea typeface="Arial"/>
                <a:cs typeface="Arial"/>
                <a:sym typeface="Arial"/>
              </a:rPr>
              <a:t>Pre-Negotiations Preparation</a:t>
            </a:r>
            <a:r>
              <a:rPr kumimoji="0" lang="en-US" sz="1800" b="0" i="0" u="none" strike="noStrike" kern="0" cap="none" spc="0" normalizeH="0" noProof="0" dirty="0">
                <a:ln>
                  <a:noFill/>
                </a:ln>
                <a:solidFill>
                  <a:schemeClr val="dk1"/>
                </a:solidFill>
                <a:effectLst/>
                <a:uLnTx/>
                <a:uFillTx/>
                <a:latin typeface="Arial"/>
                <a:ea typeface="Arial"/>
                <a:cs typeface="Arial"/>
                <a:sym typeface="Arial"/>
              </a:rPr>
              <a:t> Worksheet One (1)</a:t>
            </a:r>
            <a:endParaRPr kumimoji="0" lang="en-US"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103" name="Google Shape;103;g28e9da01393_0_0"/>
          <p:cNvSpPr txBox="1"/>
          <p:nvPr/>
        </p:nvSpPr>
        <p:spPr>
          <a:xfrm>
            <a:off x="414600" y="893850"/>
            <a:ext cx="8520300" cy="2025600"/>
          </a:xfrm>
          <a:prstGeom prst="rect">
            <a:avLst/>
          </a:prstGeom>
          <a:noFill/>
          <a:ln>
            <a:noFill/>
          </a:ln>
        </p:spPr>
        <p:txBody>
          <a:bodyPr spcFirstLastPara="1" wrap="square" lIns="91425" tIns="45700" rIns="91425" bIns="45700" anchor="t" anchorCtr="0">
            <a:spAutoFit/>
          </a:bodyPr>
          <a:lstStyle/>
          <a:p>
            <a:pPr marL="457200" marR="0" lvl="0" indent="-355600" algn="l" rtl="0">
              <a:lnSpc>
                <a:spcPct val="107000"/>
              </a:lnSpc>
              <a:spcBef>
                <a:spcPts val="0"/>
              </a:spcBef>
              <a:spcAft>
                <a:spcPts val="0"/>
              </a:spcAft>
              <a:buClr>
                <a:schemeClr val="dk1"/>
              </a:buClr>
              <a:buSzPts val="2000"/>
              <a:buAutoNum type="arabicPeriod"/>
            </a:pPr>
            <a:r>
              <a:rPr lang="en-US" sz="2000">
                <a:solidFill>
                  <a:schemeClr val="dk1"/>
                </a:solidFill>
              </a:rPr>
              <a:t>Each student circles two of the most important secret facts from their country’s private information. </a:t>
            </a:r>
            <a:endParaRPr sz="2000">
              <a:solidFill>
                <a:schemeClr val="dk1"/>
              </a:solidFill>
            </a:endParaRPr>
          </a:p>
          <a:p>
            <a:pPr marL="457200" marR="0" lvl="0" indent="0" algn="l" rtl="0">
              <a:lnSpc>
                <a:spcPct val="107000"/>
              </a:lnSpc>
              <a:spcBef>
                <a:spcPts val="0"/>
              </a:spcBef>
              <a:spcAft>
                <a:spcPts val="0"/>
              </a:spcAft>
              <a:buNone/>
            </a:pPr>
            <a:endParaRPr sz="2000">
              <a:solidFill>
                <a:schemeClr val="dk1"/>
              </a:solidFill>
            </a:endParaRPr>
          </a:p>
          <a:p>
            <a:pPr marL="457200" marR="0" lvl="0" indent="-355600" algn="l" rtl="0">
              <a:lnSpc>
                <a:spcPct val="107000"/>
              </a:lnSpc>
              <a:spcBef>
                <a:spcPts val="0"/>
              </a:spcBef>
              <a:spcAft>
                <a:spcPts val="0"/>
              </a:spcAft>
              <a:buClr>
                <a:schemeClr val="dk1"/>
              </a:buClr>
              <a:buSzPts val="2000"/>
              <a:buAutoNum type="arabicPeriod"/>
            </a:pPr>
            <a:r>
              <a:rPr lang="en-US" sz="2000">
                <a:solidFill>
                  <a:schemeClr val="dk1"/>
                </a:solidFill>
              </a:rPr>
              <a:t>Then, compare with the rest of their group and agree together.</a:t>
            </a:r>
            <a:endParaRPr sz="2000">
              <a:solidFill>
                <a:schemeClr val="dk1"/>
              </a:solidFill>
            </a:endParaRPr>
          </a:p>
          <a:p>
            <a:pPr marL="457200" lvl="0" indent="0" algn="l" rtl="0">
              <a:spcBef>
                <a:spcPts val="0"/>
              </a:spcBef>
              <a:spcAft>
                <a:spcPts val="0"/>
              </a:spcAft>
              <a:buNone/>
            </a:pPr>
            <a:endParaRPr sz="2000">
              <a:solidFill>
                <a:schemeClr val="dk1"/>
              </a:solidFill>
            </a:endParaRPr>
          </a:p>
          <a:p>
            <a:pPr marL="0" marR="0" lvl="0" indent="0" algn="l" rtl="0">
              <a:lnSpc>
                <a:spcPct val="107000"/>
              </a:lnSpc>
              <a:spcBef>
                <a:spcPts val="0"/>
              </a:spcBef>
              <a:spcAft>
                <a:spcPts val="0"/>
              </a:spcAft>
              <a:buClr>
                <a:srgbClr val="000000"/>
              </a:buClr>
              <a:buSzPts val="2000"/>
              <a:buFont typeface="Arial"/>
              <a:buNone/>
            </a:pPr>
            <a:endParaRPr sz="200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g28e9da01393_0_5"/>
          <p:cNvSpPr txBox="1"/>
          <p:nvPr/>
        </p:nvSpPr>
        <p:spPr>
          <a:xfrm>
            <a:off x="410250" y="901875"/>
            <a:ext cx="8526300" cy="2555100"/>
          </a:xfrm>
          <a:prstGeom prst="rect">
            <a:avLst/>
          </a:prstGeom>
          <a:noFill/>
          <a:ln>
            <a:noFill/>
          </a:ln>
        </p:spPr>
        <p:txBody>
          <a:bodyPr spcFirstLastPara="1" wrap="square" lIns="91425" tIns="45700" rIns="91425" bIns="45700" anchor="t" anchorCtr="0">
            <a:spAutoFit/>
          </a:bodyPr>
          <a:lstStyle/>
          <a:p>
            <a:pPr marL="457200" lvl="0" indent="-355600" algn="l" rtl="0">
              <a:spcBef>
                <a:spcPts val="0"/>
              </a:spcBef>
              <a:spcAft>
                <a:spcPts val="0"/>
              </a:spcAft>
              <a:buClr>
                <a:schemeClr val="dk1"/>
              </a:buClr>
              <a:buSzPts val="2000"/>
              <a:buAutoNum type="arabicPeriod"/>
            </a:pPr>
            <a:r>
              <a:rPr lang="en-US" sz="2000">
                <a:solidFill>
                  <a:schemeClr val="dk1"/>
                </a:solidFill>
              </a:rPr>
              <a:t>Using the public information, discuss within their groups which countries they view as potential allies or potential conflicts</a:t>
            </a:r>
            <a:endParaRPr sz="2000">
              <a:solidFill>
                <a:schemeClr val="dk1"/>
              </a:solidFill>
            </a:endParaRPr>
          </a:p>
          <a:p>
            <a:pPr marL="457200" lvl="0" indent="0" algn="l" rtl="0">
              <a:spcBef>
                <a:spcPts val="0"/>
              </a:spcBef>
              <a:spcAft>
                <a:spcPts val="0"/>
              </a:spcAft>
              <a:buNone/>
            </a:pPr>
            <a:endParaRPr sz="2000">
              <a:solidFill>
                <a:schemeClr val="dk1"/>
              </a:solidFill>
            </a:endParaRPr>
          </a:p>
          <a:p>
            <a:pPr marL="457200" lvl="0" indent="-355600" algn="l" rtl="0">
              <a:spcBef>
                <a:spcPts val="0"/>
              </a:spcBef>
              <a:spcAft>
                <a:spcPts val="0"/>
              </a:spcAft>
              <a:buClr>
                <a:schemeClr val="dk1"/>
              </a:buClr>
              <a:buSzPts val="2000"/>
              <a:buAutoNum type="arabicPeriod"/>
            </a:pPr>
            <a:r>
              <a:rPr lang="en-US" sz="2000">
                <a:solidFill>
                  <a:schemeClr val="dk1"/>
                </a:solidFill>
              </a:rPr>
              <a:t>Within their group, discuss what bargaining/negotiating chips they have to help develop treaties. Examples - resources, money, pledging support </a:t>
            </a:r>
            <a:endParaRPr sz="2000">
              <a:solidFill>
                <a:schemeClr val="dk1"/>
              </a:solidFill>
            </a:endParaRPr>
          </a:p>
          <a:p>
            <a:pPr marL="457200" lvl="0" indent="0" algn="l" rtl="0">
              <a:spcBef>
                <a:spcPts val="0"/>
              </a:spcBef>
              <a:spcAft>
                <a:spcPts val="0"/>
              </a:spcAft>
              <a:buNone/>
            </a:pPr>
            <a:endParaRPr sz="2000">
              <a:solidFill>
                <a:schemeClr val="dk1"/>
              </a:solidFill>
            </a:endParaRPr>
          </a:p>
          <a:p>
            <a:pPr marL="0" marR="0" lvl="0" indent="0" algn="l" rtl="0">
              <a:lnSpc>
                <a:spcPct val="107000"/>
              </a:lnSpc>
              <a:spcBef>
                <a:spcPts val="0"/>
              </a:spcBef>
              <a:spcAft>
                <a:spcPts val="0"/>
              </a:spcAft>
              <a:buClr>
                <a:srgbClr val="000000"/>
              </a:buClr>
              <a:buSzPts val="2000"/>
              <a:buFont typeface="Arial"/>
              <a:buNone/>
            </a:pPr>
            <a:endParaRPr sz="2000">
              <a:solidFill>
                <a:schemeClr val="dk1"/>
              </a:solidFill>
            </a:endParaRPr>
          </a:p>
        </p:txBody>
      </p:sp>
      <p:sp>
        <p:nvSpPr>
          <p:cNvPr id="2" name="Google Shape;102;g28e9da01393_0_0">
            <a:extLst>
              <a:ext uri="{FF2B5EF4-FFF2-40B4-BE49-F238E27FC236}">
                <a16:creationId xmlns:a16="http://schemas.microsoft.com/office/drawing/2014/main" id="{182B2DC4-B143-3923-A371-DC443B569BCB}"/>
              </a:ext>
            </a:extLst>
          </p:cNvPr>
          <p:cNvSpPr txBox="1">
            <a:spLocks/>
          </p:cNvSpPr>
          <p:nvPr/>
        </p:nvSpPr>
        <p:spPr>
          <a:xfrm>
            <a:off x="125995" y="245637"/>
            <a:ext cx="5196300" cy="369300"/>
          </a:xfrm>
          <a:prstGeom prst="rect">
            <a:avLst/>
          </a:prstGeom>
          <a:noFill/>
          <a:ln>
            <a:noFill/>
            <a:prstDash/>
          </a:ln>
          <a:effectLst/>
        </p:spPr>
        <p:txBody>
          <a:bodyPr rot="0" spcFirstLastPara="1" vertOverflow="overflow" horzOverflow="overflow" vert="horz" wrap="square" lIns="91425" tIns="45700" rIns="91425" bIns="45700" numCol="1" spcCol="0" rtlCol="0" fromWordArt="0" anchor="t" anchorCtr="0" forceAA="0" compatLnSpc="1">
            <a:prstTxWarp prst="textNoShape">
              <a:avLst/>
            </a:prstTxWarp>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Clr>
                <a:srgbClr val="000000"/>
              </a:buClr>
              <a:buSzPts val="1800"/>
              <a:defRPr/>
            </a:pPr>
            <a:r>
              <a:rPr lang="en-US" sz="1800" b="0" dirty="0"/>
              <a:t>Pre-Negotiations Preparation Worksheet One (2)</a:t>
            </a:r>
            <a:endParaRPr lang="en-US" sz="1400" b="0" dirty="0">
              <a:solidFill>
                <a:srgbClr val="0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g28e9da01393_0_10"/>
          <p:cNvSpPr txBox="1"/>
          <p:nvPr/>
        </p:nvSpPr>
        <p:spPr>
          <a:xfrm>
            <a:off x="274600" y="672575"/>
            <a:ext cx="8439600" cy="2862900"/>
          </a:xfrm>
          <a:prstGeom prst="rect">
            <a:avLst/>
          </a:prstGeom>
          <a:noFill/>
          <a:ln>
            <a:noFill/>
          </a:ln>
        </p:spPr>
        <p:txBody>
          <a:bodyPr spcFirstLastPara="1" wrap="square" lIns="91425" tIns="45700" rIns="91425" bIns="45700" anchor="t" anchorCtr="0">
            <a:spAutoFit/>
          </a:bodyPr>
          <a:lstStyle/>
          <a:p>
            <a:pPr marL="0" lvl="0" indent="0" algn="l" rtl="0">
              <a:spcBef>
                <a:spcPts val="0"/>
              </a:spcBef>
              <a:spcAft>
                <a:spcPts val="0"/>
              </a:spcAft>
              <a:buNone/>
            </a:pPr>
            <a:endParaRPr sz="2000">
              <a:solidFill>
                <a:schemeClr val="dk1"/>
              </a:solidFill>
            </a:endParaRPr>
          </a:p>
          <a:p>
            <a:pPr marL="457200" lvl="0" indent="0" algn="l" rtl="0">
              <a:spcBef>
                <a:spcPts val="0"/>
              </a:spcBef>
              <a:spcAft>
                <a:spcPts val="0"/>
              </a:spcAft>
              <a:buNone/>
            </a:pPr>
            <a:r>
              <a:rPr lang="en-US" sz="2000">
                <a:solidFill>
                  <a:schemeClr val="dk1"/>
                </a:solidFill>
              </a:rPr>
              <a:t>Based on your country's information (both public and classified) decide whether climate engineering should be deployed and why. Frame this in terms of advantages or disadvantages for your country. If information that you need is not stated, you are encouraged to be creative and come up with that information yourselves. You may also decide whether the public information about you that is provided to other countries is truthful.</a:t>
            </a:r>
            <a:endParaRPr sz="2000">
              <a:solidFill>
                <a:schemeClr val="dk1"/>
              </a:solidFill>
            </a:endParaRPr>
          </a:p>
          <a:p>
            <a:pPr marL="0" marR="0" lvl="0" indent="0" algn="l" rtl="0">
              <a:lnSpc>
                <a:spcPct val="107000"/>
              </a:lnSpc>
              <a:spcBef>
                <a:spcPts val="0"/>
              </a:spcBef>
              <a:spcAft>
                <a:spcPts val="0"/>
              </a:spcAft>
              <a:buClr>
                <a:srgbClr val="000000"/>
              </a:buClr>
              <a:buSzPts val="2000"/>
              <a:buFont typeface="Arial"/>
              <a:buNone/>
            </a:pPr>
            <a:endParaRPr sz="2000">
              <a:solidFill>
                <a:schemeClr val="dk1"/>
              </a:solidFill>
            </a:endParaRPr>
          </a:p>
        </p:txBody>
      </p:sp>
      <p:sp>
        <p:nvSpPr>
          <p:cNvPr id="2" name="Google Shape;102;g28e9da01393_0_0">
            <a:extLst>
              <a:ext uri="{FF2B5EF4-FFF2-40B4-BE49-F238E27FC236}">
                <a16:creationId xmlns:a16="http://schemas.microsoft.com/office/drawing/2014/main" id="{14DC6C0D-79EF-34FB-3D59-BCC729A7B484}"/>
              </a:ext>
            </a:extLst>
          </p:cNvPr>
          <p:cNvSpPr txBox="1">
            <a:spLocks/>
          </p:cNvSpPr>
          <p:nvPr/>
        </p:nvSpPr>
        <p:spPr>
          <a:xfrm>
            <a:off x="125995" y="245637"/>
            <a:ext cx="5196300" cy="369291"/>
          </a:xfrm>
          <a:prstGeom prst="rect">
            <a:avLst/>
          </a:prstGeom>
          <a:noFill/>
          <a:ln>
            <a:noFill/>
            <a:prstDash/>
          </a:ln>
          <a:effectLst/>
        </p:spPr>
        <p:txBody>
          <a:bodyPr rot="0" spcFirstLastPara="1" vertOverflow="overflow" horzOverflow="overflow" vert="horz" wrap="square" lIns="91425" tIns="45700" rIns="91425" bIns="45700" numCol="1" spcCol="0" rtlCol="0" fromWordArt="0" anchor="t" anchorCtr="0" forceAA="0" compatLnSpc="1">
            <a:prstTxWarp prst="textNoShape">
              <a:avLst/>
            </a:prstTxWarp>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Clr>
                <a:srgbClr val="000000"/>
              </a:buClr>
              <a:buSzPts val="1800"/>
              <a:defRPr/>
            </a:pPr>
            <a:r>
              <a:rPr lang="en-US" sz="1800" b="0" dirty="0"/>
              <a:t>Pre-Negotiations Preparation Worksheet One (3)</a:t>
            </a:r>
            <a:endParaRPr lang="en-US" sz="1400" b="0" dirty="0">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g28e9da01393_0_22"/>
          <p:cNvSpPr txBox="1"/>
          <p:nvPr/>
        </p:nvSpPr>
        <p:spPr>
          <a:xfrm>
            <a:off x="274600" y="443975"/>
            <a:ext cx="8687400" cy="4489500"/>
          </a:xfrm>
          <a:prstGeom prst="rect">
            <a:avLst/>
          </a:prstGeom>
          <a:noFill/>
          <a:ln>
            <a:noFill/>
          </a:ln>
        </p:spPr>
        <p:txBody>
          <a:bodyPr spcFirstLastPara="1" wrap="square" lIns="91425" tIns="45700" rIns="91425" bIns="45700" anchor="t" anchorCtr="0">
            <a:spAutoFit/>
          </a:bodyPr>
          <a:lstStyle/>
          <a:p>
            <a:pPr marL="0" lvl="0" indent="0" algn="l" rtl="0">
              <a:spcBef>
                <a:spcPts val="0"/>
              </a:spcBef>
              <a:spcAft>
                <a:spcPts val="0"/>
              </a:spcAft>
              <a:buNone/>
            </a:pPr>
            <a:endParaRPr sz="2000">
              <a:solidFill>
                <a:schemeClr val="dk1"/>
              </a:solidFill>
            </a:endParaRPr>
          </a:p>
          <a:p>
            <a:pPr marL="457200" lvl="0" indent="0" algn="l" rtl="0">
              <a:spcBef>
                <a:spcPts val="0"/>
              </a:spcBef>
              <a:spcAft>
                <a:spcPts val="0"/>
              </a:spcAft>
              <a:buNone/>
            </a:pPr>
            <a:r>
              <a:rPr lang="en-US" sz="1700">
                <a:solidFill>
                  <a:schemeClr val="dk1"/>
                </a:solidFill>
              </a:rPr>
              <a:t>Establish Roles</a:t>
            </a:r>
            <a:endParaRPr sz="1700">
              <a:solidFill>
                <a:schemeClr val="dk1"/>
              </a:solidFill>
            </a:endParaRPr>
          </a:p>
          <a:p>
            <a:pPr marL="685800" lvl="0" indent="-336550" algn="l" rtl="0">
              <a:spcBef>
                <a:spcPts val="1000"/>
              </a:spcBef>
              <a:spcAft>
                <a:spcPts val="0"/>
              </a:spcAft>
              <a:buClr>
                <a:schemeClr val="dk1"/>
              </a:buClr>
              <a:buSzPts val="1700"/>
              <a:buChar char="●"/>
            </a:pPr>
            <a:r>
              <a:rPr lang="en-US" sz="1700">
                <a:solidFill>
                  <a:schemeClr val="dk1"/>
                </a:solidFill>
              </a:rPr>
              <a:t>President (1): Stays at the group’s table and manages the diplomats, writing treaties, and science advisors</a:t>
            </a:r>
            <a:endParaRPr sz="1700">
              <a:solidFill>
                <a:schemeClr val="dk1"/>
              </a:solidFill>
            </a:endParaRPr>
          </a:p>
          <a:p>
            <a:pPr marL="685800" lvl="0" indent="-336550" algn="l" rtl="0">
              <a:spcBef>
                <a:spcPts val="1000"/>
              </a:spcBef>
              <a:spcAft>
                <a:spcPts val="0"/>
              </a:spcAft>
              <a:buClr>
                <a:schemeClr val="dk1"/>
              </a:buClr>
              <a:buSzPts val="1700"/>
              <a:buChar char="●"/>
            </a:pPr>
            <a:r>
              <a:rPr lang="en-US" sz="1700">
                <a:solidFill>
                  <a:schemeClr val="dk1"/>
                </a:solidFill>
              </a:rPr>
              <a:t>Diplomats (2-4): Engage in negotiations with delegates from other countries. This includes both diplomats that go to other tables, as well as one diplomat that stays at their table to receive other delegations.</a:t>
            </a:r>
            <a:endParaRPr sz="1700">
              <a:solidFill>
                <a:schemeClr val="dk1"/>
              </a:solidFill>
            </a:endParaRPr>
          </a:p>
          <a:p>
            <a:pPr marL="685800" lvl="0" indent="-336550" algn="l" rtl="0">
              <a:spcBef>
                <a:spcPts val="1000"/>
              </a:spcBef>
              <a:spcAft>
                <a:spcPts val="0"/>
              </a:spcAft>
              <a:buClr>
                <a:schemeClr val="dk1"/>
              </a:buClr>
              <a:buSzPts val="1700"/>
              <a:buChar char="●"/>
            </a:pPr>
            <a:r>
              <a:rPr lang="en-US" sz="1700">
                <a:solidFill>
                  <a:schemeClr val="dk1"/>
                </a:solidFill>
              </a:rPr>
              <a:t>Treaty Writer (1): Works with the President to collect information from their Diplomats and Diplomats from other countries to create written treaties. Treaties must be signed by each countries’ President, treaty writer, and participating diplomats.</a:t>
            </a:r>
            <a:endParaRPr sz="1700">
              <a:solidFill>
                <a:schemeClr val="dk1"/>
              </a:solidFill>
            </a:endParaRPr>
          </a:p>
          <a:p>
            <a:pPr marL="685800" lvl="0" indent="-336550" algn="l" rtl="0">
              <a:spcBef>
                <a:spcPts val="1000"/>
              </a:spcBef>
              <a:spcAft>
                <a:spcPts val="0"/>
              </a:spcAft>
              <a:buClr>
                <a:schemeClr val="dk1"/>
              </a:buClr>
              <a:buSzPts val="1700"/>
              <a:buChar char="●"/>
            </a:pPr>
            <a:r>
              <a:rPr lang="en-US" sz="1700">
                <a:solidFill>
                  <a:schemeClr val="dk1"/>
                </a:solidFill>
              </a:rPr>
              <a:t>Science Advisor (1): Works with the President and Diplomats to assert relevant climate science and climate engineering knowledge into the ongoing negotiations.</a:t>
            </a:r>
            <a:endParaRPr sz="2500">
              <a:solidFill>
                <a:schemeClr val="dk1"/>
              </a:solidFill>
            </a:endParaRPr>
          </a:p>
          <a:p>
            <a:pPr marL="0" marR="0" lvl="0" indent="0" algn="l" rtl="0">
              <a:lnSpc>
                <a:spcPct val="107000"/>
              </a:lnSpc>
              <a:spcBef>
                <a:spcPts val="1000"/>
              </a:spcBef>
              <a:spcAft>
                <a:spcPts val="0"/>
              </a:spcAft>
              <a:buClr>
                <a:srgbClr val="000000"/>
              </a:buClr>
              <a:buSzPts val="2000"/>
              <a:buFont typeface="Arial"/>
              <a:buNone/>
            </a:pPr>
            <a:endParaRPr sz="2000">
              <a:solidFill>
                <a:schemeClr val="dk1"/>
              </a:solidFill>
            </a:endParaRPr>
          </a:p>
        </p:txBody>
      </p:sp>
      <p:sp>
        <p:nvSpPr>
          <p:cNvPr id="2" name="Google Shape;102;g28e9da01393_0_0">
            <a:extLst>
              <a:ext uri="{FF2B5EF4-FFF2-40B4-BE49-F238E27FC236}">
                <a16:creationId xmlns:a16="http://schemas.microsoft.com/office/drawing/2014/main" id="{0B5A545B-0B82-397A-9AB3-ADDC57BE9D18}"/>
              </a:ext>
            </a:extLst>
          </p:cNvPr>
          <p:cNvSpPr txBox="1">
            <a:spLocks/>
          </p:cNvSpPr>
          <p:nvPr/>
        </p:nvSpPr>
        <p:spPr>
          <a:xfrm>
            <a:off x="125995" y="245637"/>
            <a:ext cx="5196300" cy="369300"/>
          </a:xfrm>
          <a:prstGeom prst="rect">
            <a:avLst/>
          </a:prstGeom>
          <a:noFill/>
          <a:ln>
            <a:noFill/>
            <a:prstDash/>
          </a:ln>
          <a:effectLst/>
        </p:spPr>
        <p:txBody>
          <a:bodyPr rot="0" spcFirstLastPara="1" vertOverflow="overflow" horzOverflow="overflow" vert="horz" wrap="square" lIns="91425" tIns="45700" rIns="91425" bIns="45700" numCol="1" spcCol="0" rtlCol="0" fromWordArt="0" anchor="t" anchorCtr="0" forceAA="0" compatLnSpc="1">
            <a:prstTxWarp prst="textNoShape">
              <a:avLst/>
            </a:prstTxWarp>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Clr>
                <a:srgbClr val="000000"/>
              </a:buClr>
              <a:buSzPts val="1800"/>
              <a:defRPr/>
            </a:pPr>
            <a:r>
              <a:rPr lang="en-US" sz="1800" b="0" dirty="0"/>
              <a:t>Pre-Negotiations Preparation Worksheet One (4)</a:t>
            </a:r>
            <a:endParaRPr lang="en-US" sz="1400" b="0" dirty="0">
              <a:solidFill>
                <a:srgbClr val="0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4"/>
          <p:cNvSpPr txBox="1">
            <a:spLocks noGrp="1"/>
          </p:cNvSpPr>
          <p:nvPr>
            <p:ph type="title" idx="4294967295"/>
          </p:nvPr>
        </p:nvSpPr>
        <p:spPr>
          <a:xfrm>
            <a:off x="136024" y="186824"/>
            <a:ext cx="3880184" cy="369332"/>
          </a:xfrm>
          <a:prstGeom prst="rect">
            <a:avLst/>
          </a:prstGeom>
          <a:noFill/>
          <a:ln>
            <a:noFill/>
            <a:prstDash/>
          </a:ln>
          <a:effectLst/>
        </p:spPr>
        <p:txBody>
          <a:bodyPr rot="0" spcFirstLastPara="1" vertOverflow="overflow" horzOverflow="overflow" vert="horz" wrap="square" lIns="91425" tIns="45700" rIns="91425" bIns="4570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US" sz="1800" b="0" i="0" u="none" strike="noStrike" kern="0" cap="none" spc="0" normalizeH="0" baseline="0" noProof="0" dirty="0">
                <a:ln>
                  <a:noFill/>
                </a:ln>
                <a:solidFill>
                  <a:schemeClr val="dk1"/>
                </a:solidFill>
                <a:effectLst/>
                <a:uLnTx/>
                <a:uFillTx/>
                <a:latin typeface="Arial"/>
                <a:ea typeface="Arial"/>
                <a:cs typeface="Arial"/>
                <a:sym typeface="Arial"/>
              </a:rPr>
              <a:t>Public Information (1)</a:t>
            </a:r>
            <a:endParaRPr kumimoji="0" lang="en-US"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127" name="Google Shape;127;p4">
            <a:extLst>
              <a:ext uri="{C183D7F6-B498-43B3-948B-1728B52AA6E4}">
                <adec:decorative xmlns:adec="http://schemas.microsoft.com/office/drawing/2017/decorative" val="1"/>
              </a:ext>
            </a:extLst>
          </p:cNvPr>
          <p:cNvSpPr txBox="1"/>
          <p:nvPr/>
        </p:nvSpPr>
        <p:spPr>
          <a:xfrm>
            <a:off x="622300" y="437389"/>
            <a:ext cx="8320500" cy="600000"/>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0"/>
              </a:spcBef>
              <a:spcAft>
                <a:spcPts val="0"/>
              </a:spcAft>
              <a:buClr>
                <a:srgbClr val="000000"/>
              </a:buClr>
              <a:buSzPts val="2000"/>
              <a:buFont typeface="Arial"/>
              <a:buNone/>
            </a:pPr>
            <a:endParaRPr sz="1400" b="0" i="0" u="none" strike="noStrike" cap="none">
              <a:solidFill>
                <a:srgbClr val="000000"/>
              </a:solidFill>
              <a:latin typeface="Arial"/>
              <a:ea typeface="Arial"/>
              <a:cs typeface="Arial"/>
              <a:sym typeface="Arial"/>
            </a:endParaRPr>
          </a:p>
          <a:p>
            <a:pPr marL="0" marR="0" lvl="0" indent="0" algn="l" rtl="0">
              <a:lnSpc>
                <a:spcPct val="107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3" name="Google Shape;133;g28e9da01393_0_17"/>
          <p:cNvSpPr txBox="1">
            <a:spLocks/>
          </p:cNvSpPr>
          <p:nvPr/>
        </p:nvSpPr>
        <p:spPr>
          <a:xfrm>
            <a:off x="622300" y="437389"/>
            <a:ext cx="8320500" cy="4124400"/>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7000"/>
              </a:lnSpc>
              <a:spcBef>
                <a:spcPts val="0"/>
              </a:spcBef>
              <a:spcAft>
                <a:spcPts val="0"/>
              </a:spcAft>
              <a:buClr>
                <a:srgbClr val="000000"/>
              </a:buClr>
              <a:buSzPts val="2800"/>
              <a:buFont typeface="Arial"/>
              <a:buNone/>
              <a:tabLst/>
              <a:defRPr/>
            </a:pPr>
            <a:r>
              <a:rPr kumimoji="0" lang="en-US" sz="2800" b="0" i="0" u="none" strike="noStrike" kern="0" cap="none" spc="0" normalizeH="0" baseline="0" noProof="0" dirty="0" err="1">
                <a:ln>
                  <a:noFill/>
                </a:ln>
                <a:solidFill>
                  <a:srgbClr val="690304"/>
                </a:solidFill>
                <a:effectLst/>
                <a:uLnTx/>
                <a:uFillTx/>
                <a:latin typeface="Arial"/>
                <a:ea typeface="Arial"/>
                <a:cs typeface="Arial"/>
                <a:sym typeface="Arial"/>
              </a:rPr>
              <a:t>Angosia</a:t>
            </a:r>
            <a:endParaRPr kumimoji="0" lang="en-US" sz="2800" b="0" i="0" u="none" strike="noStrike" kern="0" cap="none" spc="0" normalizeH="0" baseline="0" noProof="0" dirty="0">
              <a:ln>
                <a:noFill/>
              </a:ln>
              <a:solidFill>
                <a:srgbClr val="690304"/>
              </a:solidFill>
              <a:effectLst/>
              <a:uLnTx/>
              <a:uFillTx/>
              <a:latin typeface="Arial"/>
              <a:ea typeface="Arial"/>
              <a:cs typeface="Arial"/>
              <a:sym typeface="Arial"/>
            </a:endParaRPr>
          </a:p>
          <a:p>
            <a:pPr marL="0" marR="0" lvl="0" indent="0" algn="l" defTabSz="914400" rtl="0" eaLnBrk="1" fontAlgn="auto" latinLnBrk="0" hangingPunct="1">
              <a:lnSpc>
                <a:spcPct val="107000"/>
              </a:lnSpc>
              <a:spcBef>
                <a:spcPts val="0"/>
              </a:spcBef>
              <a:spcAft>
                <a:spcPts val="0"/>
              </a:spcAft>
              <a:buClr>
                <a:srgbClr val="000000"/>
              </a:buClr>
              <a:buSzPts val="2000"/>
              <a:buFont typeface="Arial"/>
              <a:buNone/>
              <a:tabLst/>
              <a:defRPr/>
            </a:pPr>
            <a:r>
              <a:rPr kumimoji="0" lang="en-US" sz="2000" b="0" i="0" u="none" strike="noStrike" kern="0" cap="none" spc="0" normalizeH="0" baseline="0" noProof="0" dirty="0">
                <a:ln>
                  <a:noFill/>
                </a:ln>
                <a:solidFill>
                  <a:schemeClr val="dk1"/>
                </a:solidFill>
                <a:effectLst/>
                <a:uLnTx/>
                <a:uFillTx/>
                <a:latin typeface="Arial"/>
                <a:ea typeface="Arial"/>
                <a:cs typeface="Arial"/>
                <a:sym typeface="Arial"/>
              </a:rPr>
              <a:t>	</a:t>
            </a:r>
            <a:r>
              <a:rPr kumimoji="0" lang="en-US" sz="2000" b="0" i="0" u="none" strike="noStrike" kern="0" cap="none" spc="0" normalizeH="0" baseline="0" noProof="0" dirty="0" err="1">
                <a:ln>
                  <a:noFill/>
                </a:ln>
                <a:solidFill>
                  <a:schemeClr val="dk1"/>
                </a:solidFill>
                <a:effectLst/>
                <a:uLnTx/>
                <a:uFillTx/>
                <a:latin typeface="Arial"/>
                <a:ea typeface="Arial"/>
                <a:cs typeface="Arial"/>
                <a:sym typeface="Arial"/>
              </a:rPr>
              <a:t>Angosia</a:t>
            </a:r>
            <a:r>
              <a:rPr kumimoji="0" lang="en-US" sz="2000" b="0" i="0" u="none" strike="noStrike" kern="0" cap="none" spc="0" normalizeH="0" baseline="0" noProof="0" dirty="0">
                <a:ln>
                  <a:noFill/>
                </a:ln>
                <a:solidFill>
                  <a:schemeClr val="dk1"/>
                </a:solidFill>
                <a:effectLst/>
                <a:uLnTx/>
                <a:uFillTx/>
                <a:latin typeface="Arial"/>
                <a:ea typeface="Arial"/>
                <a:cs typeface="Arial"/>
                <a:sym typeface="Arial"/>
              </a:rPr>
              <a:t> is a rising world power, largely because they have used fossil fuels to rapidly expand energy production.  They are suffering from the effects of climate change but have repeatedly stated that economic growth is their highest priority, and through economic growth they will become more resilient to environmental changes.  Thus far, climate change has been rather mild in </a:t>
            </a:r>
            <a:r>
              <a:rPr kumimoji="0" lang="en-US" sz="2000" b="0" i="0" u="none" strike="noStrike" kern="0" cap="none" spc="0" normalizeH="0" baseline="0" noProof="0" dirty="0" err="1">
                <a:ln>
                  <a:noFill/>
                </a:ln>
                <a:solidFill>
                  <a:schemeClr val="dk1"/>
                </a:solidFill>
                <a:effectLst/>
                <a:uLnTx/>
                <a:uFillTx/>
                <a:latin typeface="Arial"/>
                <a:ea typeface="Arial"/>
                <a:cs typeface="Arial"/>
                <a:sym typeface="Arial"/>
              </a:rPr>
              <a:t>Angosia</a:t>
            </a:r>
            <a:r>
              <a:rPr kumimoji="0" lang="en-US" sz="2000" b="0" i="0" u="none" strike="noStrike" kern="0" cap="none" spc="0" normalizeH="0" baseline="0" noProof="0" dirty="0">
                <a:ln>
                  <a:noFill/>
                </a:ln>
                <a:solidFill>
                  <a:schemeClr val="dk1"/>
                </a:solidFill>
                <a:effectLst/>
                <a:uLnTx/>
                <a:uFillTx/>
                <a:latin typeface="Arial"/>
                <a:ea typeface="Arial"/>
                <a:cs typeface="Arial"/>
                <a:sym typeface="Arial"/>
              </a:rPr>
              <a:t>, so their policy has worked.  </a:t>
            </a:r>
            <a:r>
              <a:rPr kumimoji="0" lang="en-US" sz="2000" b="0" i="0" u="none" strike="noStrike" kern="0" cap="none" spc="0" normalizeH="0" baseline="0" noProof="0" dirty="0" err="1">
                <a:ln>
                  <a:noFill/>
                </a:ln>
                <a:solidFill>
                  <a:schemeClr val="dk1"/>
                </a:solidFill>
                <a:effectLst/>
                <a:uLnTx/>
                <a:uFillTx/>
                <a:latin typeface="Arial"/>
                <a:ea typeface="Arial"/>
                <a:cs typeface="Arial"/>
                <a:sym typeface="Arial"/>
              </a:rPr>
              <a:t>Angosia</a:t>
            </a:r>
            <a:r>
              <a:rPr kumimoji="0" lang="en-US" sz="2000" b="0" i="0" u="none" strike="noStrike" kern="0" cap="none" spc="0" normalizeH="0" baseline="0" noProof="0" dirty="0">
                <a:ln>
                  <a:noFill/>
                </a:ln>
                <a:solidFill>
                  <a:schemeClr val="dk1"/>
                </a:solidFill>
                <a:effectLst/>
                <a:uLnTx/>
                <a:uFillTx/>
                <a:latin typeface="Arial"/>
                <a:ea typeface="Arial"/>
                <a:cs typeface="Arial"/>
                <a:sym typeface="Arial"/>
              </a:rPr>
              <a:t> has recently invested in infrastructure projects at home and in </a:t>
            </a:r>
            <a:r>
              <a:rPr kumimoji="0" lang="en-US" sz="2000" b="0" i="0" u="none" strike="noStrike" kern="0" cap="none" spc="0" normalizeH="0" baseline="0" noProof="0" dirty="0" err="1">
                <a:ln>
                  <a:noFill/>
                </a:ln>
                <a:solidFill>
                  <a:schemeClr val="dk1"/>
                </a:solidFill>
                <a:effectLst/>
                <a:uLnTx/>
                <a:uFillTx/>
                <a:latin typeface="Arial"/>
                <a:ea typeface="Arial"/>
                <a:cs typeface="Arial"/>
                <a:sym typeface="Arial"/>
              </a:rPr>
              <a:t>Durhan</a:t>
            </a:r>
            <a:r>
              <a:rPr kumimoji="0" lang="en-US" sz="2000" b="0" i="0" u="none" strike="noStrike" kern="0" cap="none" spc="0" normalizeH="0" baseline="0" noProof="0" dirty="0">
                <a:ln>
                  <a:noFill/>
                </a:ln>
                <a:solidFill>
                  <a:schemeClr val="dk1"/>
                </a:solidFill>
                <a:effectLst/>
                <a:uLnTx/>
                <a:uFillTx/>
                <a:latin typeface="Arial"/>
                <a:ea typeface="Arial"/>
                <a:cs typeface="Arial"/>
                <a:sym typeface="Arial"/>
              </a:rPr>
              <a:t> as a way of building up protections against climate change.  </a:t>
            </a:r>
            <a:r>
              <a:rPr kumimoji="0" lang="en-US" sz="2000" b="0" i="0" u="none" strike="noStrike" kern="0" cap="none" spc="0" normalizeH="0" baseline="0" noProof="0" dirty="0" err="1">
                <a:ln>
                  <a:noFill/>
                </a:ln>
                <a:solidFill>
                  <a:schemeClr val="dk1"/>
                </a:solidFill>
                <a:effectLst/>
                <a:uLnTx/>
                <a:uFillTx/>
                <a:latin typeface="Arial"/>
                <a:ea typeface="Arial"/>
                <a:cs typeface="Arial"/>
                <a:sym typeface="Arial"/>
              </a:rPr>
              <a:t>Angosia</a:t>
            </a:r>
            <a:r>
              <a:rPr kumimoji="0" lang="en-US" sz="2000" b="0" i="0" u="none" strike="noStrike" kern="0" cap="none" spc="0" normalizeH="0" baseline="0" noProof="0" dirty="0">
                <a:ln>
                  <a:noFill/>
                </a:ln>
                <a:solidFill>
                  <a:schemeClr val="dk1"/>
                </a:solidFill>
                <a:effectLst/>
                <a:uLnTx/>
                <a:uFillTx/>
                <a:latin typeface="Arial"/>
                <a:ea typeface="Arial"/>
                <a:cs typeface="Arial"/>
                <a:sym typeface="Arial"/>
              </a:rPr>
              <a:t> has made no public statement on climate engineering, preferring to “wait and see”.</a:t>
            </a:r>
            <a:endParaRPr kumimoji="0" lang="en-US" sz="1400" b="0" i="0" u="none" strike="noStrike" kern="0" cap="none" spc="0" normalizeH="0" baseline="0" noProof="0" dirty="0">
              <a:ln>
                <a:noFill/>
              </a:ln>
              <a:solidFill>
                <a:srgbClr val="000000"/>
              </a:solidFill>
              <a:effectLst/>
              <a:uLnTx/>
              <a:uFillTx/>
              <a:latin typeface="Arial"/>
              <a:ea typeface="Arial"/>
              <a:cs typeface="Arial"/>
              <a:sym typeface="Arial"/>
            </a:endParaRPr>
          </a:p>
          <a:p>
            <a:pPr marL="0" marR="0" lvl="0" indent="0" algn="l" defTabSz="914400" rtl="0" eaLnBrk="1" fontAlgn="auto" latinLnBrk="0" hangingPunct="1">
              <a:lnSpc>
                <a:spcPct val="107000"/>
              </a:lnSpc>
              <a:spcBef>
                <a:spcPts val="0"/>
              </a:spcBef>
              <a:spcAft>
                <a:spcPts val="0"/>
              </a:spcAft>
              <a:buClr>
                <a:srgbClr val="000000"/>
              </a:buClr>
              <a:buSzPts val="1800"/>
              <a:buFont typeface="Arial"/>
              <a:buNone/>
              <a:tabLst/>
              <a:defRPr/>
            </a:pPr>
            <a:endParaRPr kumimoji="0" lang="en-US" sz="1800" b="0" i="0" u="none" strike="noStrike" kern="0" cap="none" spc="0" normalizeH="0" baseline="0" noProof="0" dirty="0">
              <a:ln>
                <a:noFill/>
              </a:ln>
              <a:solidFill>
                <a:schemeClr val="dk1"/>
              </a:solidFill>
              <a:effectLst/>
              <a:uLnTx/>
              <a:uFillTx/>
              <a:latin typeface="Arial"/>
              <a:ea typeface="Arial"/>
              <a:cs typeface="Arial"/>
              <a:sym typeface="Arial"/>
            </a:endParaRPr>
          </a:p>
        </p:txBody>
      </p:sp>
      <p:sp>
        <p:nvSpPr>
          <p:cNvPr id="2" name="Google Shape;126;p4">
            <a:extLst>
              <a:ext uri="{FF2B5EF4-FFF2-40B4-BE49-F238E27FC236}">
                <a16:creationId xmlns:a16="http://schemas.microsoft.com/office/drawing/2014/main" id="{F96AD9E7-4037-D850-2950-3B82FADE257D}"/>
              </a:ext>
            </a:extLst>
          </p:cNvPr>
          <p:cNvSpPr txBox="1">
            <a:spLocks/>
          </p:cNvSpPr>
          <p:nvPr/>
        </p:nvSpPr>
        <p:spPr>
          <a:xfrm>
            <a:off x="136024" y="186824"/>
            <a:ext cx="3880184" cy="369332"/>
          </a:xfrm>
          <a:prstGeom prst="rect">
            <a:avLst/>
          </a:prstGeom>
          <a:noFill/>
          <a:ln>
            <a:noFill/>
            <a:prstDash/>
          </a:ln>
          <a:effectLst/>
        </p:spPr>
        <p:txBody>
          <a:bodyPr rot="0" spcFirstLastPara="1" vertOverflow="overflow" horzOverflow="overflow" vert="horz" wrap="square" lIns="91425" tIns="45700" rIns="91425" bIns="45700" numCol="1" spcCol="0" rtlCol="0" fromWordArt="0" anchor="t" anchorCtr="0" forceAA="0" compatLnSpc="1">
            <a:prstTxWarp prst="textNoShape">
              <a:avLst/>
            </a:prstTxWarp>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Clr>
                <a:srgbClr val="000000"/>
              </a:buClr>
              <a:buSzPts val="1800"/>
              <a:defRPr/>
            </a:pPr>
            <a:r>
              <a:rPr lang="en-US" sz="1800" b="0" dirty="0"/>
              <a:t>Public Information (2)</a:t>
            </a:r>
            <a:endParaRPr lang="en-US" sz="1400" b="0" dirty="0">
              <a:solidFill>
                <a:srgbClr val="000000"/>
              </a:solidFill>
            </a:endParaRPr>
          </a:p>
        </p:txBody>
      </p:sp>
    </p:spTree>
  </p:cSld>
  <p:clrMapOvr>
    <a:masterClrMapping/>
  </p:clrMapOvr>
</p:sld>
</file>

<file path=ppt/theme/theme1.xml><?xml version="1.0" encoding="utf-8"?>
<a:theme xmlns:a="http://schemas.openxmlformats.org/drawingml/2006/main" name="Mai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1421</Words>
  <Application>Microsoft Office PowerPoint</Application>
  <PresentationFormat>On-screen Show (16:9)</PresentationFormat>
  <Paragraphs>67</Paragraphs>
  <Slides>23</Slides>
  <Notes>23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Noto Sans Symbols</vt:lpstr>
      <vt:lpstr>Main</vt:lpstr>
      <vt:lpstr>Climate Engineering Teaching Module Lesson 4 – Model U.N.</vt:lpstr>
      <vt:lpstr>Model a United Nations meeting on whether to deploy climate engineering technologies</vt:lpstr>
      <vt:lpstr>Background Statement</vt:lpstr>
      <vt:lpstr>Pre-Negotiations Preparation Worksheet One (1)</vt:lpstr>
      <vt:lpstr>PowerPoint Presentation</vt:lpstr>
      <vt:lpstr>PowerPoint Presentation</vt:lpstr>
      <vt:lpstr>PowerPoint Presentation</vt:lpstr>
      <vt:lpstr>Public Information (1)</vt:lpstr>
      <vt:lpstr>PowerPoint Presentation</vt:lpstr>
      <vt:lpstr>PowerPoint Presentation</vt:lpstr>
      <vt:lpstr>Public Information (4)</vt:lpstr>
      <vt:lpstr>PowerPoint Presentation</vt:lpstr>
      <vt:lpstr>PowerPoint Presentation</vt:lpstr>
      <vt:lpstr>PowerPoint Presentation</vt:lpstr>
      <vt:lpstr>Introductory Address by Tanoa </vt:lpstr>
      <vt:lpstr>News Briefs</vt:lpstr>
      <vt:lpstr>News Brief 1</vt:lpstr>
      <vt:lpstr>News Brief 2</vt:lpstr>
      <vt:lpstr>News Brief 3</vt:lpstr>
      <vt:lpstr>Questions for Discussion</vt:lpstr>
      <vt:lpstr>Questions</vt:lpstr>
      <vt:lpstr>This lesson challenged us to consider the social, economic, and political issues that arise regarding the deployment of climate engineering.  In the final lesson, we will present our designs to scientists and engineers who are currently researching climate engineering.</vt:lpstr>
      <vt:lpstr>Questions/Comments/Thoughts/Ideas welcome!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Kravitz, Ben</dc:creator>
  <cp:lastModifiedBy>Droppo, Ruth A</cp:lastModifiedBy>
  <cp:revision>1</cp:revision>
  <dcterms:created xsi:type="dcterms:W3CDTF">2019-04-25T13:04:01Z</dcterms:created>
  <dcterms:modified xsi:type="dcterms:W3CDTF">2024-08-08T14:46:28Z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0x0101000DE64AEEDD9B7A4D93545ACBE97D4615</vt:lpwstr>
  </property>
</Properties>
</file>