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0"/>
  </p:notes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185">
          <p15:clr>
            <a:srgbClr val="A4A3A4"/>
          </p15:clr>
        </p15:guide>
        <p15:guide id="2" pos="39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6" roundtripDataSignature="AMtx7mh6vjjSGm7ngZeSTtTjkcdj2vUPQ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0FBE15-0E54-43B3-A32E-B85714A244D2}" v="11" dt="2024-07-09T17:44:58.111"/>
  </p1510:revLst>
</p1510:revInfo>
</file>

<file path=ppt/tableStyles.xml><?xml version="1.0" encoding="utf-8"?>
<a:tblStyleLst xmlns:a="http://schemas.openxmlformats.org/drawingml/2006/main" def="{BD986D1C-7C7B-491E-B3AF-93E079805A94}">
  <a:tblStyle styleId="{BD986D1C-7C7B-491E-B3AF-93E079805A94}"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0" autoAdjust="0"/>
    <p:restoredTop sz="86397" autoAdjust="0"/>
  </p:normalViewPr>
  <p:slideViewPr>
    <p:cSldViewPr snapToGrid="0">
      <p:cViewPr>
        <p:scale>
          <a:sx n="75" d="100"/>
          <a:sy n="75" d="100"/>
        </p:scale>
        <p:origin x="871" y="950"/>
      </p:cViewPr>
      <p:guideLst>
        <p:guide orient="horz" pos="3185"/>
        <p:guide pos="392"/>
      </p:guideLst>
    </p:cSldViewPr>
  </p:slideViewPr>
  <p:outlineViewPr>
    <p:cViewPr>
      <p:scale>
        <a:sx n="33" d="100"/>
        <a:sy n="33" d="100"/>
      </p:scale>
      <p:origin x="0" y="-1779"/>
    </p:cViewPr>
  </p:outlin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customschemas.google.com/relationships/presentationmetadata" Target="metadata"/><Relationship Id="rId20" Type="http://schemas.openxmlformats.org/officeDocument/2006/relationships/slide" Target="slides/slide1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oppo, Ruth A" userId="46dd2986-9289-47fc-b2ab-7667a66dce79" providerId="ADAL" clId="{7B172ED0-1D39-4596-9134-B84A28ED25F7}"/>
    <pc:docChg chg="undo custSel modSld">
      <pc:chgData name="Droppo, Ruth A" userId="46dd2986-9289-47fc-b2ab-7667a66dce79" providerId="ADAL" clId="{7B172ED0-1D39-4596-9134-B84A28ED25F7}" dt="2024-06-17T16:05:10.848" v="170"/>
      <pc:docMkLst>
        <pc:docMk/>
      </pc:docMkLst>
      <pc:sldChg chg="modSp mod">
        <pc:chgData name="Droppo, Ruth A" userId="46dd2986-9289-47fc-b2ab-7667a66dce79" providerId="ADAL" clId="{7B172ED0-1D39-4596-9134-B84A28ED25F7}" dt="2024-06-17T15:59:48.126" v="143" actId="962"/>
        <pc:sldMkLst>
          <pc:docMk/>
          <pc:sldMk cId="0" sldId="258"/>
        </pc:sldMkLst>
        <pc:spChg chg="mod">
          <ac:chgData name="Droppo, Ruth A" userId="46dd2986-9289-47fc-b2ab-7667a66dce79" providerId="ADAL" clId="{7B172ED0-1D39-4596-9134-B84A28ED25F7}" dt="2024-06-17T15:58:42.959" v="141" actId="962"/>
          <ac:spMkLst>
            <pc:docMk/>
            <pc:sldMk cId="0" sldId="258"/>
            <ac:spMk id="99" creationId="{00000000-0000-0000-0000-000000000000}"/>
          </ac:spMkLst>
        </pc:spChg>
        <pc:spChg chg="mod">
          <ac:chgData name="Droppo, Ruth A" userId="46dd2986-9289-47fc-b2ab-7667a66dce79" providerId="ADAL" clId="{7B172ED0-1D39-4596-9134-B84A28ED25F7}" dt="2024-06-17T15:53:19.534" v="35" actId="33553"/>
          <ac:spMkLst>
            <pc:docMk/>
            <pc:sldMk cId="0" sldId="258"/>
            <ac:spMk id="100" creationId="{00000000-0000-0000-0000-000000000000}"/>
          </ac:spMkLst>
        </pc:spChg>
        <pc:grpChg chg="mod">
          <ac:chgData name="Droppo, Ruth A" userId="46dd2986-9289-47fc-b2ab-7667a66dce79" providerId="ADAL" clId="{7B172ED0-1D39-4596-9134-B84A28ED25F7}" dt="2024-06-17T15:59:48.126" v="143" actId="962"/>
          <ac:grpSpMkLst>
            <pc:docMk/>
            <pc:sldMk cId="0" sldId="258"/>
            <ac:grpSpMk id="96" creationId="{00000000-0000-0000-0000-000000000000}"/>
          </ac:grpSpMkLst>
        </pc:grpChg>
      </pc:sldChg>
      <pc:sldChg chg="addSp delSp modSp mod">
        <pc:chgData name="Droppo, Ruth A" userId="46dd2986-9289-47fc-b2ab-7667a66dce79" providerId="ADAL" clId="{7B172ED0-1D39-4596-9134-B84A28ED25F7}" dt="2024-06-17T16:01:13.117" v="152" actId="13244"/>
        <pc:sldMkLst>
          <pc:docMk/>
          <pc:sldMk cId="0" sldId="259"/>
        </pc:sldMkLst>
        <pc:spChg chg="add mod">
          <ac:chgData name="Droppo, Ruth A" userId="46dd2986-9289-47fc-b2ab-7667a66dce79" providerId="ADAL" clId="{7B172ED0-1D39-4596-9134-B84A28ED25F7}" dt="2024-06-17T16:00:56.135" v="150" actId="13244"/>
          <ac:spMkLst>
            <pc:docMk/>
            <pc:sldMk cId="0" sldId="259"/>
            <ac:spMk id="2" creationId="{9D1539D9-CB21-ADE1-BA56-5127F3131697}"/>
          </ac:spMkLst>
        </pc:spChg>
        <pc:spChg chg="mod">
          <ac:chgData name="Droppo, Ruth A" userId="46dd2986-9289-47fc-b2ab-7667a66dce79" providerId="ADAL" clId="{7B172ED0-1D39-4596-9134-B84A28ED25F7}" dt="2024-06-17T16:01:13.117" v="152" actId="13244"/>
          <ac:spMkLst>
            <pc:docMk/>
            <pc:sldMk cId="0" sldId="259"/>
            <ac:spMk id="106" creationId="{00000000-0000-0000-0000-000000000000}"/>
          </ac:spMkLst>
        </pc:spChg>
        <pc:spChg chg="del mod">
          <ac:chgData name="Droppo, Ruth A" userId="46dd2986-9289-47fc-b2ab-7667a66dce79" providerId="ADAL" clId="{7B172ED0-1D39-4596-9134-B84A28ED25F7}" dt="2024-06-17T15:54:08.417" v="74" actId="478"/>
          <ac:spMkLst>
            <pc:docMk/>
            <pc:sldMk cId="0" sldId="259"/>
            <ac:spMk id="107" creationId="{00000000-0000-0000-0000-000000000000}"/>
          </ac:spMkLst>
        </pc:spChg>
        <pc:spChg chg="mod">
          <ac:chgData name="Droppo, Ruth A" userId="46dd2986-9289-47fc-b2ab-7667a66dce79" providerId="ADAL" clId="{7B172ED0-1D39-4596-9134-B84A28ED25F7}" dt="2024-06-17T15:52:30.638" v="34" actId="962"/>
          <ac:spMkLst>
            <pc:docMk/>
            <pc:sldMk cId="0" sldId="259"/>
            <ac:spMk id="108" creationId="{00000000-0000-0000-0000-000000000000}"/>
          </ac:spMkLst>
        </pc:spChg>
        <pc:picChg chg="mod">
          <ac:chgData name="Droppo, Ruth A" userId="46dd2986-9289-47fc-b2ab-7667a66dce79" providerId="ADAL" clId="{7B172ED0-1D39-4596-9134-B84A28ED25F7}" dt="2024-06-17T15:52:23.526" v="28" actId="962"/>
          <ac:picMkLst>
            <pc:docMk/>
            <pc:sldMk cId="0" sldId="259"/>
            <ac:picMk id="105" creationId="{00000000-0000-0000-0000-000000000000}"/>
          </ac:picMkLst>
        </pc:picChg>
      </pc:sldChg>
      <pc:sldChg chg="modSp mod">
        <pc:chgData name="Droppo, Ruth A" userId="46dd2986-9289-47fc-b2ab-7667a66dce79" providerId="ADAL" clId="{7B172ED0-1D39-4596-9134-B84A28ED25F7}" dt="2024-06-17T16:02:07.270" v="154" actId="13244"/>
        <pc:sldMkLst>
          <pc:docMk/>
          <pc:sldMk cId="0" sldId="262"/>
        </pc:sldMkLst>
        <pc:spChg chg="mod">
          <ac:chgData name="Droppo, Ruth A" userId="46dd2986-9289-47fc-b2ab-7667a66dce79" providerId="ADAL" clId="{7B172ED0-1D39-4596-9134-B84A28ED25F7}" dt="2024-06-17T16:01:58.119" v="153" actId="13244"/>
          <ac:spMkLst>
            <pc:docMk/>
            <pc:sldMk cId="0" sldId="262"/>
            <ac:spMk id="127" creationId="{00000000-0000-0000-0000-000000000000}"/>
          </ac:spMkLst>
        </pc:spChg>
        <pc:spChg chg="mod">
          <ac:chgData name="Droppo, Ruth A" userId="46dd2986-9289-47fc-b2ab-7667a66dce79" providerId="ADAL" clId="{7B172ED0-1D39-4596-9134-B84A28ED25F7}" dt="2024-06-17T16:02:07.270" v="154" actId="13244"/>
          <ac:spMkLst>
            <pc:docMk/>
            <pc:sldMk cId="0" sldId="262"/>
            <ac:spMk id="131" creationId="{00000000-0000-0000-0000-000000000000}"/>
          </ac:spMkLst>
        </pc:spChg>
        <pc:grpChg chg="mod">
          <ac:chgData name="Droppo, Ruth A" userId="46dd2986-9289-47fc-b2ab-7667a66dce79" providerId="ADAL" clId="{7B172ED0-1D39-4596-9134-B84A28ED25F7}" dt="2024-06-17T15:50:21.890" v="1" actId="962"/>
          <ac:grpSpMkLst>
            <pc:docMk/>
            <pc:sldMk cId="0" sldId="262"/>
            <ac:grpSpMk id="128" creationId="{00000000-0000-0000-0000-000000000000}"/>
          </ac:grpSpMkLst>
        </pc:grpChg>
      </pc:sldChg>
      <pc:sldChg chg="modSp mod">
        <pc:chgData name="Droppo, Ruth A" userId="46dd2986-9289-47fc-b2ab-7667a66dce79" providerId="ADAL" clId="{7B172ED0-1D39-4596-9134-B84A28ED25F7}" dt="2024-06-17T16:02:39.747" v="157" actId="13244"/>
        <pc:sldMkLst>
          <pc:docMk/>
          <pc:sldMk cId="0" sldId="263"/>
        </pc:sldMkLst>
        <pc:spChg chg="mod">
          <ac:chgData name="Droppo, Ruth A" userId="46dd2986-9289-47fc-b2ab-7667a66dce79" providerId="ADAL" clId="{7B172ED0-1D39-4596-9134-B84A28ED25F7}" dt="2024-06-17T16:02:27.361" v="155" actId="13244"/>
          <ac:spMkLst>
            <pc:docMk/>
            <pc:sldMk cId="0" sldId="263"/>
            <ac:spMk id="138" creationId="{00000000-0000-0000-0000-000000000000}"/>
          </ac:spMkLst>
        </pc:spChg>
        <pc:spChg chg="mod">
          <ac:chgData name="Droppo, Ruth A" userId="46dd2986-9289-47fc-b2ab-7667a66dce79" providerId="ADAL" clId="{7B172ED0-1D39-4596-9134-B84A28ED25F7}" dt="2024-06-17T16:02:39.747" v="157" actId="13244"/>
          <ac:spMkLst>
            <pc:docMk/>
            <pc:sldMk cId="0" sldId="263"/>
            <ac:spMk id="139" creationId="{00000000-0000-0000-0000-000000000000}"/>
          </ac:spMkLst>
        </pc:spChg>
        <pc:picChg chg="mod">
          <ac:chgData name="Droppo, Ruth A" userId="46dd2986-9289-47fc-b2ab-7667a66dce79" providerId="ADAL" clId="{7B172ED0-1D39-4596-9134-B84A28ED25F7}" dt="2024-06-17T15:50:29.523" v="2" actId="962"/>
          <ac:picMkLst>
            <pc:docMk/>
            <pc:sldMk cId="0" sldId="263"/>
            <ac:picMk id="136" creationId="{00000000-0000-0000-0000-000000000000}"/>
          </ac:picMkLst>
        </pc:picChg>
        <pc:picChg chg="mod">
          <ac:chgData name="Droppo, Ruth A" userId="46dd2986-9289-47fc-b2ab-7667a66dce79" providerId="ADAL" clId="{7B172ED0-1D39-4596-9134-B84A28ED25F7}" dt="2024-06-17T16:02:35.419" v="156" actId="13244"/>
          <ac:picMkLst>
            <pc:docMk/>
            <pc:sldMk cId="0" sldId="263"/>
            <ac:picMk id="137" creationId="{00000000-0000-0000-0000-000000000000}"/>
          </ac:picMkLst>
        </pc:picChg>
      </pc:sldChg>
      <pc:sldChg chg="modSp mod">
        <pc:chgData name="Droppo, Ruth A" userId="46dd2986-9289-47fc-b2ab-7667a66dce79" providerId="ADAL" clId="{7B172ED0-1D39-4596-9134-B84A28ED25F7}" dt="2024-06-17T16:03:49.660" v="164" actId="13244"/>
        <pc:sldMkLst>
          <pc:docMk/>
          <pc:sldMk cId="0" sldId="264"/>
        </pc:sldMkLst>
        <pc:spChg chg="mod">
          <ac:chgData name="Droppo, Ruth A" userId="46dd2986-9289-47fc-b2ab-7667a66dce79" providerId="ADAL" clId="{7B172ED0-1D39-4596-9134-B84A28ED25F7}" dt="2024-06-17T16:03:49.660" v="164" actId="13244"/>
          <ac:spMkLst>
            <pc:docMk/>
            <pc:sldMk cId="0" sldId="264"/>
            <ac:spMk id="144" creationId="{00000000-0000-0000-0000-000000000000}"/>
          </ac:spMkLst>
        </pc:spChg>
        <pc:spChg chg="mod">
          <ac:chgData name="Droppo, Ruth A" userId="46dd2986-9289-47fc-b2ab-7667a66dce79" providerId="ADAL" clId="{7B172ED0-1D39-4596-9134-B84A28ED25F7}" dt="2024-06-17T16:03:27.147" v="162"/>
          <ac:spMkLst>
            <pc:docMk/>
            <pc:sldMk cId="0" sldId="264"/>
            <ac:spMk id="147" creationId="{00000000-0000-0000-0000-000000000000}"/>
          </ac:spMkLst>
        </pc:spChg>
        <pc:spChg chg="mod">
          <ac:chgData name="Droppo, Ruth A" userId="46dd2986-9289-47fc-b2ab-7667a66dce79" providerId="ADAL" clId="{7B172ED0-1D39-4596-9134-B84A28ED25F7}" dt="2024-06-17T16:03:38.711" v="163" actId="13244"/>
          <ac:spMkLst>
            <pc:docMk/>
            <pc:sldMk cId="0" sldId="264"/>
            <ac:spMk id="148" creationId="{00000000-0000-0000-0000-000000000000}"/>
          </ac:spMkLst>
        </pc:spChg>
        <pc:picChg chg="mod">
          <ac:chgData name="Droppo, Ruth A" userId="46dd2986-9289-47fc-b2ab-7667a66dce79" providerId="ADAL" clId="{7B172ED0-1D39-4596-9134-B84A28ED25F7}" dt="2024-06-17T15:50:34.859" v="3" actId="962"/>
          <ac:picMkLst>
            <pc:docMk/>
            <pc:sldMk cId="0" sldId="264"/>
            <ac:picMk id="145" creationId="{00000000-0000-0000-0000-000000000000}"/>
          </ac:picMkLst>
        </pc:picChg>
      </pc:sldChg>
      <pc:sldChg chg="modSp mod">
        <pc:chgData name="Droppo, Ruth A" userId="46dd2986-9289-47fc-b2ab-7667a66dce79" providerId="ADAL" clId="{7B172ED0-1D39-4596-9134-B84A28ED25F7}" dt="2024-06-17T15:55:11.307" v="79" actId="33553"/>
        <pc:sldMkLst>
          <pc:docMk/>
          <pc:sldMk cId="0" sldId="265"/>
        </pc:sldMkLst>
        <pc:spChg chg="mod">
          <ac:chgData name="Droppo, Ruth A" userId="46dd2986-9289-47fc-b2ab-7667a66dce79" providerId="ADAL" clId="{7B172ED0-1D39-4596-9134-B84A28ED25F7}" dt="2024-06-17T15:55:11.307" v="79" actId="33553"/>
          <ac:spMkLst>
            <pc:docMk/>
            <pc:sldMk cId="0" sldId="265"/>
            <ac:spMk id="156" creationId="{00000000-0000-0000-0000-000000000000}"/>
          </ac:spMkLst>
        </pc:spChg>
        <pc:spChg chg="mod">
          <ac:chgData name="Droppo, Ruth A" userId="46dd2986-9289-47fc-b2ab-7667a66dce79" providerId="ADAL" clId="{7B172ED0-1D39-4596-9134-B84A28ED25F7}" dt="2024-06-17T15:50:44.369" v="6" actId="962"/>
          <ac:spMkLst>
            <pc:docMk/>
            <pc:sldMk cId="0" sldId="265"/>
            <ac:spMk id="157" creationId="{00000000-0000-0000-0000-000000000000}"/>
          </ac:spMkLst>
        </pc:spChg>
        <pc:picChg chg="mod">
          <ac:chgData name="Droppo, Ruth A" userId="46dd2986-9289-47fc-b2ab-7667a66dce79" providerId="ADAL" clId="{7B172ED0-1D39-4596-9134-B84A28ED25F7}" dt="2024-06-17T15:50:41.793" v="5" actId="962"/>
          <ac:picMkLst>
            <pc:docMk/>
            <pc:sldMk cId="0" sldId="265"/>
            <ac:picMk id="154" creationId="{00000000-0000-0000-0000-000000000000}"/>
          </ac:picMkLst>
        </pc:picChg>
      </pc:sldChg>
      <pc:sldChg chg="modSp mod">
        <pc:chgData name="Droppo, Ruth A" userId="46dd2986-9289-47fc-b2ab-7667a66dce79" providerId="ADAL" clId="{7B172ED0-1D39-4596-9134-B84A28ED25F7}" dt="2024-06-17T16:05:10.848" v="170"/>
        <pc:sldMkLst>
          <pc:docMk/>
          <pc:sldMk cId="0" sldId="268"/>
        </pc:sldMkLst>
        <pc:spChg chg="mod">
          <ac:chgData name="Droppo, Ruth A" userId="46dd2986-9289-47fc-b2ab-7667a66dce79" providerId="ADAL" clId="{7B172ED0-1D39-4596-9134-B84A28ED25F7}" dt="2024-06-17T15:50:51.111" v="8" actId="962"/>
          <ac:spMkLst>
            <pc:docMk/>
            <pc:sldMk cId="0" sldId="268"/>
            <ac:spMk id="176" creationId="{00000000-0000-0000-0000-000000000000}"/>
          </ac:spMkLst>
        </pc:spChg>
        <pc:spChg chg="mod">
          <ac:chgData name="Droppo, Ruth A" userId="46dd2986-9289-47fc-b2ab-7667a66dce79" providerId="ADAL" clId="{7B172ED0-1D39-4596-9134-B84A28ED25F7}" dt="2024-06-17T15:50:53.340" v="9" actId="962"/>
          <ac:spMkLst>
            <pc:docMk/>
            <pc:sldMk cId="0" sldId="268"/>
            <ac:spMk id="177" creationId="{00000000-0000-0000-0000-000000000000}"/>
          </ac:spMkLst>
        </pc:spChg>
        <pc:spChg chg="mod">
          <ac:chgData name="Droppo, Ruth A" userId="46dd2986-9289-47fc-b2ab-7667a66dce79" providerId="ADAL" clId="{7B172ED0-1D39-4596-9134-B84A28ED25F7}" dt="2024-06-17T16:05:10.848" v="170"/>
          <ac:spMkLst>
            <pc:docMk/>
            <pc:sldMk cId="0" sldId="268"/>
            <ac:spMk id="178" creationId="{00000000-0000-0000-0000-000000000000}"/>
          </ac:spMkLst>
        </pc:spChg>
        <pc:picChg chg="mod">
          <ac:chgData name="Droppo, Ruth A" userId="46dd2986-9289-47fc-b2ab-7667a66dce79" providerId="ADAL" clId="{7B172ED0-1D39-4596-9134-B84A28ED25F7}" dt="2024-06-17T15:50:48.398" v="7" actId="962"/>
          <ac:picMkLst>
            <pc:docMk/>
            <pc:sldMk cId="0" sldId="268"/>
            <ac:picMk id="172" creationId="{00000000-0000-0000-0000-000000000000}"/>
          </ac:picMkLst>
        </pc:picChg>
      </pc:sldChg>
      <pc:sldChg chg="addSp modSp mod">
        <pc:chgData name="Droppo, Ruth A" userId="46dd2986-9289-47fc-b2ab-7667a66dce79" providerId="ADAL" clId="{7B172ED0-1D39-4596-9134-B84A28ED25F7}" dt="2024-06-17T15:56:14.160" v="106" actId="1076"/>
        <pc:sldMkLst>
          <pc:docMk/>
          <pc:sldMk cId="0" sldId="269"/>
        </pc:sldMkLst>
        <pc:spChg chg="add mod">
          <ac:chgData name="Droppo, Ruth A" userId="46dd2986-9289-47fc-b2ab-7667a66dce79" providerId="ADAL" clId="{7B172ED0-1D39-4596-9134-B84A28ED25F7}" dt="2024-06-17T15:56:14.160" v="106" actId="1076"/>
          <ac:spMkLst>
            <pc:docMk/>
            <pc:sldMk cId="0" sldId="269"/>
            <ac:spMk id="2" creationId="{1AA3CC16-9445-7BF5-AA55-72F3B33EAC63}"/>
          </ac:spMkLst>
        </pc:spChg>
      </pc:sldChg>
      <pc:sldChg chg="modSp mod">
        <pc:chgData name="Droppo, Ruth A" userId="46dd2986-9289-47fc-b2ab-7667a66dce79" providerId="ADAL" clId="{7B172ED0-1D39-4596-9134-B84A28ED25F7}" dt="2024-06-17T15:56:24.501" v="107" actId="33553"/>
        <pc:sldMkLst>
          <pc:docMk/>
          <pc:sldMk cId="0" sldId="270"/>
        </pc:sldMkLst>
        <pc:spChg chg="mod">
          <ac:chgData name="Droppo, Ruth A" userId="46dd2986-9289-47fc-b2ab-7667a66dce79" providerId="ADAL" clId="{7B172ED0-1D39-4596-9134-B84A28ED25F7}" dt="2024-06-17T15:56:24.501" v="107" actId="33553"/>
          <ac:spMkLst>
            <pc:docMk/>
            <pc:sldMk cId="0" sldId="270"/>
            <ac:spMk id="195" creationId="{00000000-0000-0000-0000-000000000000}"/>
          </ac:spMkLst>
        </pc:spChg>
        <pc:picChg chg="mod">
          <ac:chgData name="Droppo, Ruth A" userId="46dd2986-9289-47fc-b2ab-7667a66dce79" providerId="ADAL" clId="{7B172ED0-1D39-4596-9134-B84A28ED25F7}" dt="2024-06-17T15:50:55.824" v="10" actId="962"/>
          <ac:picMkLst>
            <pc:docMk/>
            <pc:sldMk cId="0" sldId="270"/>
            <ac:picMk id="191" creationId="{00000000-0000-0000-0000-000000000000}"/>
          </ac:picMkLst>
        </pc:picChg>
        <pc:picChg chg="mod">
          <ac:chgData name="Droppo, Ruth A" userId="46dd2986-9289-47fc-b2ab-7667a66dce79" providerId="ADAL" clId="{7B172ED0-1D39-4596-9134-B84A28ED25F7}" dt="2024-06-17T15:50:57.955" v="11" actId="962"/>
          <ac:picMkLst>
            <pc:docMk/>
            <pc:sldMk cId="0" sldId="270"/>
            <ac:picMk id="192" creationId="{00000000-0000-0000-0000-000000000000}"/>
          </ac:picMkLst>
        </pc:picChg>
      </pc:sldChg>
      <pc:sldChg chg="modSp mod">
        <pc:chgData name="Droppo, Ruth A" userId="46dd2986-9289-47fc-b2ab-7667a66dce79" providerId="ADAL" clId="{7B172ED0-1D39-4596-9134-B84A28ED25F7}" dt="2024-06-17T15:56:27.429" v="108" actId="33553"/>
        <pc:sldMkLst>
          <pc:docMk/>
          <pc:sldMk cId="0" sldId="271"/>
        </pc:sldMkLst>
        <pc:spChg chg="mod">
          <ac:chgData name="Droppo, Ruth A" userId="46dd2986-9289-47fc-b2ab-7667a66dce79" providerId="ADAL" clId="{7B172ED0-1D39-4596-9134-B84A28ED25F7}" dt="2024-06-17T15:56:27.429" v="108" actId="33553"/>
          <ac:spMkLst>
            <pc:docMk/>
            <pc:sldMk cId="0" sldId="271"/>
            <ac:spMk id="201" creationId="{00000000-0000-0000-0000-000000000000}"/>
          </ac:spMkLst>
        </pc:spChg>
      </pc:sldChg>
      <pc:sldChg chg="modSp mod">
        <pc:chgData name="Droppo, Ruth A" userId="46dd2986-9289-47fc-b2ab-7667a66dce79" providerId="ADAL" clId="{7B172ED0-1D39-4596-9134-B84A28ED25F7}" dt="2024-06-17T15:56:31.235" v="109" actId="33553"/>
        <pc:sldMkLst>
          <pc:docMk/>
          <pc:sldMk cId="0" sldId="272"/>
        </pc:sldMkLst>
        <pc:spChg chg="mod">
          <ac:chgData name="Droppo, Ruth A" userId="46dd2986-9289-47fc-b2ab-7667a66dce79" providerId="ADAL" clId="{7B172ED0-1D39-4596-9134-B84A28ED25F7}" dt="2024-06-17T15:56:31.235" v="109" actId="33553"/>
          <ac:spMkLst>
            <pc:docMk/>
            <pc:sldMk cId="0" sldId="272"/>
            <ac:spMk id="207" creationId="{00000000-0000-0000-0000-000000000000}"/>
          </ac:spMkLst>
        </pc:spChg>
        <pc:picChg chg="mod">
          <ac:chgData name="Droppo, Ruth A" userId="46dd2986-9289-47fc-b2ab-7667a66dce79" providerId="ADAL" clId="{7B172ED0-1D39-4596-9134-B84A28ED25F7}" dt="2024-06-17T15:51:00.931" v="12" actId="962"/>
          <ac:picMkLst>
            <pc:docMk/>
            <pc:sldMk cId="0" sldId="272"/>
            <ac:picMk id="208" creationId="{00000000-0000-0000-0000-000000000000}"/>
          </ac:picMkLst>
        </pc:picChg>
        <pc:picChg chg="mod">
          <ac:chgData name="Droppo, Ruth A" userId="46dd2986-9289-47fc-b2ab-7667a66dce79" providerId="ADAL" clId="{7B172ED0-1D39-4596-9134-B84A28ED25F7}" dt="2024-06-17T15:51:03.767" v="13" actId="962"/>
          <ac:picMkLst>
            <pc:docMk/>
            <pc:sldMk cId="0" sldId="272"/>
            <ac:picMk id="210" creationId="{00000000-0000-0000-0000-000000000000}"/>
          </ac:picMkLst>
        </pc:picChg>
        <pc:picChg chg="mod">
          <ac:chgData name="Droppo, Ruth A" userId="46dd2986-9289-47fc-b2ab-7667a66dce79" providerId="ADAL" clId="{7B172ED0-1D39-4596-9134-B84A28ED25F7}" dt="2024-06-17T15:51:05.751" v="14" actId="962"/>
          <ac:picMkLst>
            <pc:docMk/>
            <pc:sldMk cId="0" sldId="272"/>
            <ac:picMk id="218" creationId="{00000000-0000-0000-0000-000000000000}"/>
          </ac:picMkLst>
        </pc:picChg>
        <pc:picChg chg="mod">
          <ac:chgData name="Droppo, Ruth A" userId="46dd2986-9289-47fc-b2ab-7667a66dce79" providerId="ADAL" clId="{7B172ED0-1D39-4596-9134-B84A28ED25F7}" dt="2024-06-17T15:51:08.089" v="15" actId="962"/>
          <ac:picMkLst>
            <pc:docMk/>
            <pc:sldMk cId="0" sldId="272"/>
            <ac:picMk id="220" creationId="{00000000-0000-0000-0000-000000000000}"/>
          </ac:picMkLst>
        </pc:picChg>
        <pc:picChg chg="mod">
          <ac:chgData name="Droppo, Ruth A" userId="46dd2986-9289-47fc-b2ab-7667a66dce79" providerId="ADAL" clId="{7B172ED0-1D39-4596-9134-B84A28ED25F7}" dt="2024-06-17T15:51:10.163" v="16" actId="962"/>
          <ac:picMkLst>
            <pc:docMk/>
            <pc:sldMk cId="0" sldId="272"/>
            <ac:picMk id="222" creationId="{00000000-0000-0000-0000-000000000000}"/>
          </ac:picMkLst>
        </pc:picChg>
      </pc:sldChg>
      <pc:sldChg chg="modSp mod">
        <pc:chgData name="Droppo, Ruth A" userId="46dd2986-9289-47fc-b2ab-7667a66dce79" providerId="ADAL" clId="{7B172ED0-1D39-4596-9134-B84A28ED25F7}" dt="2024-06-17T15:56:34.103" v="110" actId="33553"/>
        <pc:sldMkLst>
          <pc:docMk/>
          <pc:sldMk cId="0" sldId="273"/>
        </pc:sldMkLst>
        <pc:spChg chg="mod">
          <ac:chgData name="Droppo, Ruth A" userId="46dd2986-9289-47fc-b2ab-7667a66dce79" providerId="ADAL" clId="{7B172ED0-1D39-4596-9134-B84A28ED25F7}" dt="2024-06-17T15:56:34.103" v="110" actId="33553"/>
          <ac:spMkLst>
            <pc:docMk/>
            <pc:sldMk cId="0" sldId="273"/>
            <ac:spMk id="230" creationId="{00000000-0000-0000-0000-000000000000}"/>
          </ac:spMkLst>
        </pc:spChg>
      </pc:sldChg>
      <pc:sldChg chg="modSp mod">
        <pc:chgData name="Droppo, Ruth A" userId="46dd2986-9289-47fc-b2ab-7667a66dce79" providerId="ADAL" clId="{7B172ED0-1D39-4596-9134-B84A28ED25F7}" dt="2024-06-17T15:56:36.640" v="111" actId="33553"/>
        <pc:sldMkLst>
          <pc:docMk/>
          <pc:sldMk cId="0" sldId="274"/>
        </pc:sldMkLst>
        <pc:spChg chg="mod">
          <ac:chgData name="Droppo, Ruth A" userId="46dd2986-9289-47fc-b2ab-7667a66dce79" providerId="ADAL" clId="{7B172ED0-1D39-4596-9134-B84A28ED25F7}" dt="2024-06-17T15:56:36.640" v="111" actId="33553"/>
          <ac:spMkLst>
            <pc:docMk/>
            <pc:sldMk cId="0" sldId="274"/>
            <ac:spMk id="239" creationId="{00000000-0000-0000-0000-000000000000}"/>
          </ac:spMkLst>
        </pc:spChg>
      </pc:sldChg>
      <pc:sldChg chg="modSp mod">
        <pc:chgData name="Droppo, Ruth A" userId="46dd2986-9289-47fc-b2ab-7667a66dce79" providerId="ADAL" clId="{7B172ED0-1D39-4596-9134-B84A28ED25F7}" dt="2024-06-17T15:56:53.613" v="114" actId="33553"/>
        <pc:sldMkLst>
          <pc:docMk/>
          <pc:sldMk cId="0" sldId="275"/>
        </pc:sldMkLst>
        <pc:spChg chg="mod">
          <ac:chgData name="Droppo, Ruth A" userId="46dd2986-9289-47fc-b2ab-7667a66dce79" providerId="ADAL" clId="{7B172ED0-1D39-4596-9134-B84A28ED25F7}" dt="2024-06-17T15:56:53.613" v="114" actId="33553"/>
          <ac:spMkLst>
            <pc:docMk/>
            <pc:sldMk cId="0" sldId="275"/>
            <ac:spMk id="250" creationId="{00000000-0000-0000-0000-000000000000}"/>
          </ac:spMkLst>
        </pc:spChg>
        <pc:spChg chg="mod">
          <ac:chgData name="Droppo, Ruth A" userId="46dd2986-9289-47fc-b2ab-7667a66dce79" providerId="ADAL" clId="{7B172ED0-1D39-4596-9134-B84A28ED25F7}" dt="2024-06-17T15:56:42.577" v="113" actId="33553"/>
          <ac:spMkLst>
            <pc:docMk/>
            <pc:sldMk cId="0" sldId="275"/>
            <ac:spMk id="251" creationId="{00000000-0000-0000-0000-000000000000}"/>
          </ac:spMkLst>
        </pc:spChg>
      </pc:sldChg>
      <pc:sldChg chg="modSp mod">
        <pc:chgData name="Droppo, Ruth A" userId="46dd2986-9289-47fc-b2ab-7667a66dce79" providerId="ADAL" clId="{7B172ED0-1D39-4596-9134-B84A28ED25F7}" dt="2024-06-17T15:57:00.396" v="115" actId="33553"/>
        <pc:sldMkLst>
          <pc:docMk/>
          <pc:sldMk cId="0" sldId="276"/>
        </pc:sldMkLst>
        <pc:spChg chg="mod">
          <ac:chgData name="Droppo, Ruth A" userId="46dd2986-9289-47fc-b2ab-7667a66dce79" providerId="ADAL" clId="{7B172ED0-1D39-4596-9134-B84A28ED25F7}" dt="2024-06-17T15:57:00.396" v="115" actId="33553"/>
          <ac:spMkLst>
            <pc:docMk/>
            <pc:sldMk cId="0" sldId="276"/>
            <ac:spMk id="256" creationId="{00000000-0000-0000-0000-000000000000}"/>
          </ac:spMkLst>
        </pc:spChg>
      </pc:sldChg>
      <pc:sldChg chg="modSp mod">
        <pc:chgData name="Droppo, Ruth A" userId="46dd2986-9289-47fc-b2ab-7667a66dce79" providerId="ADAL" clId="{7B172ED0-1D39-4596-9134-B84A28ED25F7}" dt="2024-06-17T15:57:04.619" v="116" actId="33553"/>
        <pc:sldMkLst>
          <pc:docMk/>
          <pc:sldMk cId="0" sldId="277"/>
        </pc:sldMkLst>
        <pc:spChg chg="mod">
          <ac:chgData name="Droppo, Ruth A" userId="46dd2986-9289-47fc-b2ab-7667a66dce79" providerId="ADAL" clId="{7B172ED0-1D39-4596-9134-B84A28ED25F7}" dt="2024-06-17T15:57:04.619" v="116" actId="33553"/>
          <ac:spMkLst>
            <pc:docMk/>
            <pc:sldMk cId="0" sldId="277"/>
            <ac:spMk id="269" creationId="{00000000-0000-0000-0000-000000000000}"/>
          </ac:spMkLst>
        </pc:spChg>
      </pc:sldChg>
      <pc:sldChg chg="modSp mod">
        <pc:chgData name="Droppo, Ruth A" userId="46dd2986-9289-47fc-b2ab-7667a66dce79" providerId="ADAL" clId="{7B172ED0-1D39-4596-9134-B84A28ED25F7}" dt="2024-06-17T15:57:12.106" v="117" actId="33553"/>
        <pc:sldMkLst>
          <pc:docMk/>
          <pc:sldMk cId="0" sldId="279"/>
        </pc:sldMkLst>
        <pc:spChg chg="mod">
          <ac:chgData name="Droppo, Ruth A" userId="46dd2986-9289-47fc-b2ab-7667a66dce79" providerId="ADAL" clId="{7B172ED0-1D39-4596-9134-B84A28ED25F7}" dt="2024-06-17T15:57:12.106" v="117" actId="33553"/>
          <ac:spMkLst>
            <pc:docMk/>
            <pc:sldMk cId="0" sldId="279"/>
            <ac:spMk id="280" creationId="{00000000-0000-0000-0000-000000000000}"/>
          </ac:spMkLst>
        </pc:spChg>
      </pc:sldChg>
      <pc:sldChg chg="modSp mod">
        <pc:chgData name="Droppo, Ruth A" userId="46dd2986-9289-47fc-b2ab-7667a66dce79" providerId="ADAL" clId="{7B172ED0-1D39-4596-9134-B84A28ED25F7}" dt="2024-06-17T15:57:15.253" v="118" actId="33553"/>
        <pc:sldMkLst>
          <pc:docMk/>
          <pc:sldMk cId="0" sldId="280"/>
        </pc:sldMkLst>
        <pc:spChg chg="mod">
          <ac:chgData name="Droppo, Ruth A" userId="46dd2986-9289-47fc-b2ab-7667a66dce79" providerId="ADAL" clId="{7B172ED0-1D39-4596-9134-B84A28ED25F7}" dt="2024-06-17T15:57:15.253" v="118" actId="33553"/>
          <ac:spMkLst>
            <pc:docMk/>
            <pc:sldMk cId="0" sldId="280"/>
            <ac:spMk id="287" creationId="{00000000-0000-0000-0000-000000000000}"/>
          </ac:spMkLst>
        </pc:spChg>
      </pc:sldChg>
      <pc:sldChg chg="modSp mod">
        <pc:chgData name="Droppo, Ruth A" userId="46dd2986-9289-47fc-b2ab-7667a66dce79" providerId="ADAL" clId="{7B172ED0-1D39-4596-9134-B84A28ED25F7}" dt="2024-06-17T15:57:27.928" v="121" actId="33553"/>
        <pc:sldMkLst>
          <pc:docMk/>
          <pc:sldMk cId="0" sldId="281"/>
        </pc:sldMkLst>
        <pc:spChg chg="mod">
          <ac:chgData name="Droppo, Ruth A" userId="46dd2986-9289-47fc-b2ab-7667a66dce79" providerId="ADAL" clId="{7B172ED0-1D39-4596-9134-B84A28ED25F7}" dt="2024-06-17T15:57:27.928" v="121" actId="33553"/>
          <ac:spMkLst>
            <pc:docMk/>
            <pc:sldMk cId="0" sldId="281"/>
            <ac:spMk id="293" creationId="{00000000-0000-0000-0000-000000000000}"/>
          </ac:spMkLst>
        </pc:spChg>
        <pc:spChg chg="mod">
          <ac:chgData name="Droppo, Ruth A" userId="46dd2986-9289-47fc-b2ab-7667a66dce79" providerId="ADAL" clId="{7B172ED0-1D39-4596-9134-B84A28ED25F7}" dt="2024-06-17T15:57:23.302" v="120" actId="33553"/>
          <ac:spMkLst>
            <pc:docMk/>
            <pc:sldMk cId="0" sldId="281"/>
            <ac:spMk id="294" creationId="{00000000-0000-0000-0000-000000000000}"/>
          </ac:spMkLst>
        </pc:spChg>
      </pc:sldChg>
      <pc:sldChg chg="modSp mod">
        <pc:chgData name="Droppo, Ruth A" userId="46dd2986-9289-47fc-b2ab-7667a66dce79" providerId="ADAL" clId="{7B172ED0-1D39-4596-9134-B84A28ED25F7}" dt="2024-06-17T15:57:32.416" v="122" actId="33553"/>
        <pc:sldMkLst>
          <pc:docMk/>
          <pc:sldMk cId="0" sldId="282"/>
        </pc:sldMkLst>
        <pc:spChg chg="mod">
          <ac:chgData name="Droppo, Ruth A" userId="46dd2986-9289-47fc-b2ab-7667a66dce79" providerId="ADAL" clId="{7B172ED0-1D39-4596-9134-B84A28ED25F7}" dt="2024-06-17T15:57:32.416" v="122" actId="33553"/>
          <ac:spMkLst>
            <pc:docMk/>
            <pc:sldMk cId="0" sldId="282"/>
            <ac:spMk id="299" creationId="{00000000-0000-0000-0000-000000000000}"/>
          </ac:spMkLst>
        </pc:spChg>
        <pc:picChg chg="mod">
          <ac:chgData name="Droppo, Ruth A" userId="46dd2986-9289-47fc-b2ab-7667a66dce79" providerId="ADAL" clId="{7B172ED0-1D39-4596-9134-B84A28ED25F7}" dt="2024-06-17T15:51:12.539" v="17" actId="962"/>
          <ac:picMkLst>
            <pc:docMk/>
            <pc:sldMk cId="0" sldId="282"/>
            <ac:picMk id="300" creationId="{00000000-0000-0000-0000-000000000000}"/>
          </ac:picMkLst>
        </pc:picChg>
      </pc:sldChg>
      <pc:sldChg chg="modSp mod">
        <pc:chgData name="Droppo, Ruth A" userId="46dd2986-9289-47fc-b2ab-7667a66dce79" providerId="ADAL" clId="{7B172ED0-1D39-4596-9134-B84A28ED25F7}" dt="2024-06-17T15:57:35.025" v="123" actId="33553"/>
        <pc:sldMkLst>
          <pc:docMk/>
          <pc:sldMk cId="0" sldId="283"/>
        </pc:sldMkLst>
        <pc:spChg chg="mod">
          <ac:chgData name="Droppo, Ruth A" userId="46dd2986-9289-47fc-b2ab-7667a66dce79" providerId="ADAL" clId="{7B172ED0-1D39-4596-9134-B84A28ED25F7}" dt="2024-06-17T15:57:35.025" v="123" actId="33553"/>
          <ac:spMkLst>
            <pc:docMk/>
            <pc:sldMk cId="0" sldId="283"/>
            <ac:spMk id="306" creationId="{00000000-0000-0000-0000-000000000000}"/>
          </ac:spMkLst>
        </pc:spChg>
        <pc:picChg chg="mod">
          <ac:chgData name="Droppo, Ruth A" userId="46dd2986-9289-47fc-b2ab-7667a66dce79" providerId="ADAL" clId="{7B172ED0-1D39-4596-9134-B84A28ED25F7}" dt="2024-06-17T15:51:14.355" v="18" actId="962"/>
          <ac:picMkLst>
            <pc:docMk/>
            <pc:sldMk cId="0" sldId="283"/>
            <ac:picMk id="309" creationId="{00000000-0000-0000-0000-000000000000}"/>
          </ac:picMkLst>
        </pc:picChg>
        <pc:picChg chg="mod">
          <ac:chgData name="Droppo, Ruth A" userId="46dd2986-9289-47fc-b2ab-7667a66dce79" providerId="ADAL" clId="{7B172ED0-1D39-4596-9134-B84A28ED25F7}" dt="2024-06-17T15:51:16.339" v="19" actId="962"/>
          <ac:picMkLst>
            <pc:docMk/>
            <pc:sldMk cId="0" sldId="283"/>
            <ac:picMk id="310" creationId="{00000000-0000-0000-0000-000000000000}"/>
          </ac:picMkLst>
        </pc:picChg>
      </pc:sldChg>
      <pc:sldChg chg="modSp mod">
        <pc:chgData name="Droppo, Ruth A" userId="46dd2986-9289-47fc-b2ab-7667a66dce79" providerId="ADAL" clId="{7B172ED0-1D39-4596-9134-B84A28ED25F7}" dt="2024-06-17T15:57:37.292" v="124" actId="33553"/>
        <pc:sldMkLst>
          <pc:docMk/>
          <pc:sldMk cId="0" sldId="284"/>
        </pc:sldMkLst>
        <pc:spChg chg="mod">
          <ac:chgData name="Droppo, Ruth A" userId="46dd2986-9289-47fc-b2ab-7667a66dce79" providerId="ADAL" clId="{7B172ED0-1D39-4596-9134-B84A28ED25F7}" dt="2024-06-17T15:57:37.292" v="124" actId="33553"/>
          <ac:spMkLst>
            <pc:docMk/>
            <pc:sldMk cId="0" sldId="284"/>
            <ac:spMk id="316" creationId="{00000000-0000-0000-0000-000000000000}"/>
          </ac:spMkLst>
        </pc:spChg>
      </pc:sldChg>
      <pc:sldChg chg="modSp mod">
        <pc:chgData name="Droppo, Ruth A" userId="46dd2986-9289-47fc-b2ab-7667a66dce79" providerId="ADAL" clId="{7B172ED0-1D39-4596-9134-B84A28ED25F7}" dt="2024-06-17T15:57:39.537" v="125" actId="33553"/>
        <pc:sldMkLst>
          <pc:docMk/>
          <pc:sldMk cId="0" sldId="285"/>
        </pc:sldMkLst>
        <pc:spChg chg="mod">
          <ac:chgData name="Droppo, Ruth A" userId="46dd2986-9289-47fc-b2ab-7667a66dce79" providerId="ADAL" clId="{7B172ED0-1D39-4596-9134-B84A28ED25F7}" dt="2024-06-17T15:57:39.537" v="125" actId="33553"/>
          <ac:spMkLst>
            <pc:docMk/>
            <pc:sldMk cId="0" sldId="285"/>
            <ac:spMk id="322" creationId="{00000000-0000-0000-0000-000000000000}"/>
          </ac:spMkLst>
        </pc:spChg>
      </pc:sldChg>
      <pc:sldChg chg="modSp mod">
        <pc:chgData name="Droppo, Ruth A" userId="46dd2986-9289-47fc-b2ab-7667a66dce79" providerId="ADAL" clId="{7B172ED0-1D39-4596-9134-B84A28ED25F7}" dt="2024-06-17T15:57:41.745" v="126" actId="33553"/>
        <pc:sldMkLst>
          <pc:docMk/>
          <pc:sldMk cId="0" sldId="286"/>
        </pc:sldMkLst>
        <pc:spChg chg="mod">
          <ac:chgData name="Droppo, Ruth A" userId="46dd2986-9289-47fc-b2ab-7667a66dce79" providerId="ADAL" clId="{7B172ED0-1D39-4596-9134-B84A28ED25F7}" dt="2024-06-17T15:57:41.745" v="126" actId="33553"/>
          <ac:spMkLst>
            <pc:docMk/>
            <pc:sldMk cId="0" sldId="286"/>
            <ac:spMk id="330" creationId="{00000000-0000-0000-0000-000000000000}"/>
          </ac:spMkLst>
        </pc:spChg>
        <pc:picChg chg="mod">
          <ac:chgData name="Droppo, Ruth A" userId="46dd2986-9289-47fc-b2ab-7667a66dce79" providerId="ADAL" clId="{7B172ED0-1D39-4596-9134-B84A28ED25F7}" dt="2024-06-17T15:51:18.283" v="20" actId="962"/>
          <ac:picMkLst>
            <pc:docMk/>
            <pc:sldMk cId="0" sldId="286"/>
            <ac:picMk id="329" creationId="{00000000-0000-0000-0000-000000000000}"/>
          </ac:picMkLst>
        </pc:picChg>
      </pc:sldChg>
      <pc:sldChg chg="modSp mod">
        <pc:chgData name="Droppo, Ruth A" userId="46dd2986-9289-47fc-b2ab-7667a66dce79" providerId="ADAL" clId="{7B172ED0-1D39-4596-9134-B84A28ED25F7}" dt="2024-06-17T15:57:44.283" v="127" actId="33553"/>
        <pc:sldMkLst>
          <pc:docMk/>
          <pc:sldMk cId="0" sldId="287"/>
        </pc:sldMkLst>
        <pc:spChg chg="mod">
          <ac:chgData name="Droppo, Ruth A" userId="46dd2986-9289-47fc-b2ab-7667a66dce79" providerId="ADAL" clId="{7B172ED0-1D39-4596-9134-B84A28ED25F7}" dt="2024-06-17T15:57:44.283" v="127" actId="33553"/>
          <ac:spMkLst>
            <pc:docMk/>
            <pc:sldMk cId="0" sldId="287"/>
            <ac:spMk id="336" creationId="{00000000-0000-0000-0000-000000000000}"/>
          </ac:spMkLst>
        </pc:spChg>
      </pc:sldChg>
      <pc:sldChg chg="modSp mod">
        <pc:chgData name="Droppo, Ruth A" userId="46dd2986-9289-47fc-b2ab-7667a66dce79" providerId="ADAL" clId="{7B172ED0-1D39-4596-9134-B84A28ED25F7}" dt="2024-06-17T15:57:46.696" v="128" actId="33553"/>
        <pc:sldMkLst>
          <pc:docMk/>
          <pc:sldMk cId="0" sldId="288"/>
        </pc:sldMkLst>
        <pc:spChg chg="mod">
          <ac:chgData name="Droppo, Ruth A" userId="46dd2986-9289-47fc-b2ab-7667a66dce79" providerId="ADAL" clId="{7B172ED0-1D39-4596-9134-B84A28ED25F7}" dt="2024-06-17T15:57:46.696" v="128" actId="33553"/>
          <ac:spMkLst>
            <pc:docMk/>
            <pc:sldMk cId="0" sldId="288"/>
            <ac:spMk id="342" creationId="{00000000-0000-0000-0000-000000000000}"/>
          </ac:spMkLst>
        </pc:spChg>
        <pc:picChg chg="mod">
          <ac:chgData name="Droppo, Ruth A" userId="46dd2986-9289-47fc-b2ab-7667a66dce79" providerId="ADAL" clId="{7B172ED0-1D39-4596-9134-B84A28ED25F7}" dt="2024-06-17T15:51:20.284" v="21" actId="962"/>
          <ac:picMkLst>
            <pc:docMk/>
            <pc:sldMk cId="0" sldId="288"/>
            <ac:picMk id="341" creationId="{00000000-0000-0000-0000-000000000000}"/>
          </ac:picMkLst>
        </pc:picChg>
      </pc:sldChg>
      <pc:sldChg chg="modSp mod">
        <pc:chgData name="Droppo, Ruth A" userId="46dd2986-9289-47fc-b2ab-7667a66dce79" providerId="ADAL" clId="{7B172ED0-1D39-4596-9134-B84A28ED25F7}" dt="2024-06-17T15:57:48.835" v="129" actId="33553"/>
        <pc:sldMkLst>
          <pc:docMk/>
          <pc:sldMk cId="0" sldId="289"/>
        </pc:sldMkLst>
        <pc:spChg chg="mod">
          <ac:chgData name="Droppo, Ruth A" userId="46dd2986-9289-47fc-b2ab-7667a66dce79" providerId="ADAL" clId="{7B172ED0-1D39-4596-9134-B84A28ED25F7}" dt="2024-06-17T15:57:48.835" v="129" actId="33553"/>
          <ac:spMkLst>
            <pc:docMk/>
            <pc:sldMk cId="0" sldId="289"/>
            <ac:spMk id="348" creationId="{00000000-0000-0000-0000-000000000000}"/>
          </ac:spMkLst>
        </pc:spChg>
        <pc:grpChg chg="mod">
          <ac:chgData name="Droppo, Ruth A" userId="46dd2986-9289-47fc-b2ab-7667a66dce79" providerId="ADAL" clId="{7B172ED0-1D39-4596-9134-B84A28ED25F7}" dt="2024-06-17T15:51:24.427" v="22" actId="962"/>
          <ac:grpSpMkLst>
            <pc:docMk/>
            <pc:sldMk cId="0" sldId="289"/>
            <ac:grpSpMk id="350" creationId="{00000000-0000-0000-0000-000000000000}"/>
          </ac:grpSpMkLst>
        </pc:grpChg>
      </pc:sldChg>
      <pc:sldChg chg="modSp mod">
        <pc:chgData name="Droppo, Ruth A" userId="46dd2986-9289-47fc-b2ab-7667a66dce79" providerId="ADAL" clId="{7B172ED0-1D39-4596-9134-B84A28ED25F7}" dt="2024-06-17T15:57:57.246" v="132" actId="33553"/>
        <pc:sldMkLst>
          <pc:docMk/>
          <pc:sldMk cId="0" sldId="290"/>
        </pc:sldMkLst>
        <pc:spChg chg="mod">
          <ac:chgData name="Droppo, Ruth A" userId="46dd2986-9289-47fc-b2ab-7667a66dce79" providerId="ADAL" clId="{7B172ED0-1D39-4596-9134-B84A28ED25F7}" dt="2024-06-17T15:57:57.246" v="132" actId="33553"/>
          <ac:spMkLst>
            <pc:docMk/>
            <pc:sldMk cId="0" sldId="290"/>
            <ac:spMk id="357" creationId="{00000000-0000-0000-0000-000000000000}"/>
          </ac:spMkLst>
        </pc:spChg>
        <pc:spChg chg="mod">
          <ac:chgData name="Droppo, Ruth A" userId="46dd2986-9289-47fc-b2ab-7667a66dce79" providerId="ADAL" clId="{7B172ED0-1D39-4596-9134-B84A28ED25F7}" dt="2024-06-17T15:57:53.101" v="131" actId="33553"/>
          <ac:spMkLst>
            <pc:docMk/>
            <pc:sldMk cId="0" sldId="290"/>
            <ac:spMk id="358" creationId="{00000000-0000-0000-0000-000000000000}"/>
          </ac:spMkLst>
        </pc:spChg>
      </pc:sldChg>
      <pc:sldChg chg="modSp mod">
        <pc:chgData name="Droppo, Ruth A" userId="46dd2986-9289-47fc-b2ab-7667a66dce79" providerId="ADAL" clId="{7B172ED0-1D39-4596-9134-B84A28ED25F7}" dt="2024-06-17T15:58:00.869" v="133" actId="33553"/>
        <pc:sldMkLst>
          <pc:docMk/>
          <pc:sldMk cId="0" sldId="291"/>
        </pc:sldMkLst>
        <pc:spChg chg="mod">
          <ac:chgData name="Droppo, Ruth A" userId="46dd2986-9289-47fc-b2ab-7667a66dce79" providerId="ADAL" clId="{7B172ED0-1D39-4596-9134-B84A28ED25F7}" dt="2024-06-17T15:58:00.869" v="133" actId="33553"/>
          <ac:spMkLst>
            <pc:docMk/>
            <pc:sldMk cId="0" sldId="291"/>
            <ac:spMk id="363" creationId="{00000000-0000-0000-0000-000000000000}"/>
          </ac:spMkLst>
        </pc:spChg>
      </pc:sldChg>
      <pc:sldChg chg="modSp mod">
        <pc:chgData name="Droppo, Ruth A" userId="46dd2986-9289-47fc-b2ab-7667a66dce79" providerId="ADAL" clId="{7B172ED0-1D39-4596-9134-B84A28ED25F7}" dt="2024-06-17T15:58:06.299" v="134" actId="33553"/>
        <pc:sldMkLst>
          <pc:docMk/>
          <pc:sldMk cId="0" sldId="292"/>
        </pc:sldMkLst>
        <pc:spChg chg="mod">
          <ac:chgData name="Droppo, Ruth A" userId="46dd2986-9289-47fc-b2ab-7667a66dce79" providerId="ADAL" clId="{7B172ED0-1D39-4596-9134-B84A28ED25F7}" dt="2024-06-17T15:58:06.299" v="134" actId="33553"/>
          <ac:spMkLst>
            <pc:docMk/>
            <pc:sldMk cId="0" sldId="292"/>
            <ac:spMk id="370" creationId="{00000000-0000-0000-0000-000000000000}"/>
          </ac:spMkLst>
        </pc:spChg>
      </pc:sldChg>
      <pc:sldChg chg="modSp mod">
        <pc:chgData name="Droppo, Ruth A" userId="46dd2986-9289-47fc-b2ab-7667a66dce79" providerId="ADAL" clId="{7B172ED0-1D39-4596-9134-B84A28ED25F7}" dt="2024-06-17T15:58:09.319" v="135" actId="33553"/>
        <pc:sldMkLst>
          <pc:docMk/>
          <pc:sldMk cId="0" sldId="294"/>
        </pc:sldMkLst>
        <pc:spChg chg="mod">
          <ac:chgData name="Droppo, Ruth A" userId="46dd2986-9289-47fc-b2ab-7667a66dce79" providerId="ADAL" clId="{7B172ED0-1D39-4596-9134-B84A28ED25F7}" dt="2024-06-17T15:58:09.319" v="135" actId="33553"/>
          <ac:spMkLst>
            <pc:docMk/>
            <pc:sldMk cId="0" sldId="294"/>
            <ac:spMk id="383" creationId="{00000000-0000-0000-0000-000000000000}"/>
          </ac:spMkLst>
        </pc:spChg>
      </pc:sldChg>
    </pc:docChg>
  </pc:docChgLst>
  <pc:docChgLst>
    <pc:chgData name="Droppo, Ruth A" userId="46dd2986-9289-47fc-b2ab-7667a66dce79" providerId="ADAL" clId="{660FBE15-0E54-43B3-A32E-B85714A244D2}"/>
    <pc:docChg chg="undo custSel delSld modSld">
      <pc:chgData name="Droppo, Ruth A" userId="46dd2986-9289-47fc-b2ab-7667a66dce79" providerId="ADAL" clId="{660FBE15-0E54-43B3-A32E-B85714A244D2}" dt="2024-07-09T18:15:14.665" v="1672" actId="1076"/>
      <pc:docMkLst>
        <pc:docMk/>
      </pc:docMkLst>
      <pc:sldChg chg="modSp mod">
        <pc:chgData name="Droppo, Ruth A" userId="46dd2986-9289-47fc-b2ab-7667a66dce79" providerId="ADAL" clId="{660FBE15-0E54-43B3-A32E-B85714A244D2}" dt="2024-07-09T18:15:14.665" v="1672" actId="1076"/>
        <pc:sldMkLst>
          <pc:docMk/>
          <pc:sldMk cId="0" sldId="258"/>
        </pc:sldMkLst>
        <pc:spChg chg="mod">
          <ac:chgData name="Droppo, Ruth A" userId="46dd2986-9289-47fc-b2ab-7667a66dce79" providerId="ADAL" clId="{660FBE15-0E54-43B3-A32E-B85714A244D2}" dt="2024-07-09T18:02:26.547" v="1579" actId="962"/>
          <ac:spMkLst>
            <pc:docMk/>
            <pc:sldMk cId="0" sldId="258"/>
            <ac:spMk id="99" creationId="{00000000-0000-0000-0000-000000000000}"/>
          </ac:spMkLst>
        </pc:spChg>
        <pc:spChg chg="mod ord">
          <ac:chgData name="Droppo, Ruth A" userId="46dd2986-9289-47fc-b2ab-7667a66dce79" providerId="ADAL" clId="{660FBE15-0E54-43B3-A32E-B85714A244D2}" dt="2024-07-09T18:15:14.665" v="1672" actId="1076"/>
          <ac:spMkLst>
            <pc:docMk/>
            <pc:sldMk cId="0" sldId="258"/>
            <ac:spMk id="100" creationId="{00000000-0000-0000-0000-000000000000}"/>
          </ac:spMkLst>
        </pc:spChg>
        <pc:grpChg chg="mod ord">
          <ac:chgData name="Droppo, Ruth A" userId="46dd2986-9289-47fc-b2ab-7667a66dce79" providerId="ADAL" clId="{660FBE15-0E54-43B3-A32E-B85714A244D2}" dt="2024-07-09T18:15:09.603" v="1671" actId="1076"/>
          <ac:grpSpMkLst>
            <pc:docMk/>
            <pc:sldMk cId="0" sldId="258"/>
            <ac:grpSpMk id="96" creationId="{00000000-0000-0000-0000-000000000000}"/>
          </ac:grpSpMkLst>
        </pc:grpChg>
      </pc:sldChg>
      <pc:sldChg chg="modSp mod">
        <pc:chgData name="Droppo, Ruth A" userId="46dd2986-9289-47fc-b2ab-7667a66dce79" providerId="ADAL" clId="{660FBE15-0E54-43B3-A32E-B85714A244D2}" dt="2024-07-09T17:51:41.645" v="278" actId="962"/>
        <pc:sldMkLst>
          <pc:docMk/>
          <pc:sldMk cId="0" sldId="259"/>
        </pc:sldMkLst>
        <pc:picChg chg="mod">
          <ac:chgData name="Droppo, Ruth A" userId="46dd2986-9289-47fc-b2ab-7667a66dce79" providerId="ADAL" clId="{660FBE15-0E54-43B3-A32E-B85714A244D2}" dt="2024-07-09T17:51:41.645" v="278" actId="962"/>
          <ac:picMkLst>
            <pc:docMk/>
            <pc:sldMk cId="0" sldId="259"/>
            <ac:picMk id="105" creationId="{00000000-0000-0000-0000-000000000000}"/>
          </ac:picMkLst>
        </pc:picChg>
      </pc:sldChg>
      <pc:sldChg chg="del">
        <pc:chgData name="Droppo, Ruth A" userId="46dd2986-9289-47fc-b2ab-7667a66dce79" providerId="ADAL" clId="{660FBE15-0E54-43B3-A32E-B85714A244D2}" dt="2024-07-09T17:43:46.785" v="67" actId="2696"/>
        <pc:sldMkLst>
          <pc:docMk/>
          <pc:sldMk cId="0" sldId="260"/>
        </pc:sldMkLst>
      </pc:sldChg>
      <pc:sldChg chg="addSp delSp modSp mod modAnim">
        <pc:chgData name="Droppo, Ruth A" userId="46dd2986-9289-47fc-b2ab-7667a66dce79" providerId="ADAL" clId="{660FBE15-0E54-43B3-A32E-B85714A244D2}" dt="2024-07-09T17:44:58.111" v="78"/>
        <pc:sldMkLst>
          <pc:docMk/>
          <pc:sldMk cId="0" sldId="261"/>
        </pc:sldMkLst>
        <pc:spChg chg="add del mod">
          <ac:chgData name="Droppo, Ruth A" userId="46dd2986-9289-47fc-b2ab-7667a66dce79" providerId="ADAL" clId="{660FBE15-0E54-43B3-A32E-B85714A244D2}" dt="2024-07-09T17:43:41.117" v="66" actId="21"/>
          <ac:spMkLst>
            <pc:docMk/>
            <pc:sldMk cId="0" sldId="261"/>
            <ac:spMk id="121" creationId="{00000000-0000-0000-0000-000000000000}"/>
          </ac:spMkLst>
        </pc:spChg>
      </pc:sldChg>
      <pc:sldChg chg="modSp mod">
        <pc:chgData name="Droppo, Ruth A" userId="46dd2986-9289-47fc-b2ab-7667a66dce79" providerId="ADAL" clId="{660FBE15-0E54-43B3-A32E-B85714A244D2}" dt="2024-07-09T17:52:35.141" v="328" actId="962"/>
        <pc:sldMkLst>
          <pc:docMk/>
          <pc:sldMk cId="0" sldId="262"/>
        </pc:sldMkLst>
        <pc:picChg chg="mod">
          <ac:chgData name="Droppo, Ruth A" userId="46dd2986-9289-47fc-b2ab-7667a66dce79" providerId="ADAL" clId="{660FBE15-0E54-43B3-A32E-B85714A244D2}" dt="2024-07-09T17:52:35.141" v="328" actId="962"/>
          <ac:picMkLst>
            <pc:docMk/>
            <pc:sldMk cId="0" sldId="262"/>
            <ac:picMk id="126" creationId="{00000000-0000-0000-0000-000000000000}"/>
          </ac:picMkLst>
        </pc:picChg>
      </pc:sldChg>
      <pc:sldChg chg="modSp mod">
        <pc:chgData name="Droppo, Ruth A" userId="46dd2986-9289-47fc-b2ab-7667a66dce79" providerId="ADAL" clId="{660FBE15-0E54-43B3-A32E-B85714A244D2}" dt="2024-07-09T17:52:55.523" v="353" actId="14100"/>
        <pc:sldMkLst>
          <pc:docMk/>
          <pc:sldMk cId="0" sldId="263"/>
        </pc:sldMkLst>
        <pc:spChg chg="mod">
          <ac:chgData name="Droppo, Ruth A" userId="46dd2986-9289-47fc-b2ab-7667a66dce79" providerId="ADAL" clId="{660FBE15-0E54-43B3-A32E-B85714A244D2}" dt="2024-07-09T17:52:55.523" v="353" actId="14100"/>
          <ac:spMkLst>
            <pc:docMk/>
            <pc:sldMk cId="0" sldId="263"/>
            <ac:spMk id="138" creationId="{00000000-0000-0000-0000-000000000000}"/>
          </ac:spMkLst>
        </pc:spChg>
        <pc:picChg chg="mod">
          <ac:chgData name="Droppo, Ruth A" userId="46dd2986-9289-47fc-b2ab-7667a66dce79" providerId="ADAL" clId="{660FBE15-0E54-43B3-A32E-B85714A244D2}" dt="2024-07-09T17:52:47.086" v="352" actId="962"/>
          <ac:picMkLst>
            <pc:docMk/>
            <pc:sldMk cId="0" sldId="263"/>
            <ac:picMk id="137" creationId="{00000000-0000-0000-0000-000000000000}"/>
          </ac:picMkLst>
        </pc:picChg>
      </pc:sldChg>
      <pc:sldChg chg="modSp mod">
        <pc:chgData name="Droppo, Ruth A" userId="46dd2986-9289-47fc-b2ab-7667a66dce79" providerId="ADAL" clId="{660FBE15-0E54-43B3-A32E-B85714A244D2}" dt="2024-07-09T18:03:12.166" v="1584" actId="962"/>
        <pc:sldMkLst>
          <pc:docMk/>
          <pc:sldMk cId="0" sldId="264"/>
        </pc:sldMkLst>
        <pc:spChg chg="mod">
          <ac:chgData name="Droppo, Ruth A" userId="46dd2986-9289-47fc-b2ab-7667a66dce79" providerId="ADAL" clId="{660FBE15-0E54-43B3-A32E-B85714A244D2}" dt="2024-07-09T18:03:12.166" v="1584" actId="962"/>
          <ac:spMkLst>
            <pc:docMk/>
            <pc:sldMk cId="0" sldId="264"/>
            <ac:spMk id="144" creationId="{00000000-0000-0000-0000-000000000000}"/>
          </ac:spMkLst>
        </pc:spChg>
        <pc:spChg chg="ord">
          <ac:chgData name="Droppo, Ruth A" userId="46dd2986-9289-47fc-b2ab-7667a66dce79" providerId="ADAL" clId="{660FBE15-0E54-43B3-A32E-B85714A244D2}" dt="2024-07-02T16:53:19.025" v="9" actId="13244"/>
          <ac:spMkLst>
            <pc:docMk/>
            <pc:sldMk cId="0" sldId="264"/>
            <ac:spMk id="147" creationId="{00000000-0000-0000-0000-000000000000}"/>
          </ac:spMkLst>
        </pc:spChg>
        <pc:picChg chg="mod">
          <ac:chgData name="Droppo, Ruth A" userId="46dd2986-9289-47fc-b2ab-7667a66dce79" providerId="ADAL" clId="{660FBE15-0E54-43B3-A32E-B85714A244D2}" dt="2024-07-09T18:03:08.586" v="1583" actId="962"/>
          <ac:picMkLst>
            <pc:docMk/>
            <pc:sldMk cId="0" sldId="264"/>
            <ac:picMk id="146" creationId="{00000000-0000-0000-0000-000000000000}"/>
          </ac:picMkLst>
        </pc:picChg>
      </pc:sldChg>
      <pc:sldChg chg="modSp mod">
        <pc:chgData name="Droppo, Ruth A" userId="46dd2986-9289-47fc-b2ab-7667a66dce79" providerId="ADAL" clId="{660FBE15-0E54-43B3-A32E-B85714A244D2}" dt="2024-07-09T18:03:29.716" v="1586" actId="962"/>
        <pc:sldMkLst>
          <pc:docMk/>
          <pc:sldMk cId="0" sldId="265"/>
        </pc:sldMkLst>
        <pc:spChg chg="mod">
          <ac:chgData name="Droppo, Ruth A" userId="46dd2986-9289-47fc-b2ab-7667a66dce79" providerId="ADAL" clId="{660FBE15-0E54-43B3-A32E-B85714A244D2}" dt="2024-07-09T18:03:24.999" v="1585" actId="962"/>
          <ac:spMkLst>
            <pc:docMk/>
            <pc:sldMk cId="0" sldId="265"/>
            <ac:spMk id="153" creationId="{00000000-0000-0000-0000-000000000000}"/>
          </ac:spMkLst>
        </pc:spChg>
        <pc:picChg chg="mod">
          <ac:chgData name="Droppo, Ruth A" userId="46dd2986-9289-47fc-b2ab-7667a66dce79" providerId="ADAL" clId="{660FBE15-0E54-43B3-A32E-B85714A244D2}" dt="2024-07-09T18:03:29.716" v="1586" actId="962"/>
          <ac:picMkLst>
            <pc:docMk/>
            <pc:sldMk cId="0" sldId="265"/>
            <ac:picMk id="155" creationId="{00000000-0000-0000-0000-000000000000}"/>
          </ac:picMkLst>
        </pc:picChg>
      </pc:sldChg>
      <pc:sldChg chg="modSp mod">
        <pc:chgData name="Droppo, Ruth A" userId="46dd2986-9289-47fc-b2ab-7667a66dce79" providerId="ADAL" clId="{660FBE15-0E54-43B3-A32E-B85714A244D2}" dt="2024-07-09T18:03:55.764" v="1590" actId="13244"/>
        <pc:sldMkLst>
          <pc:docMk/>
          <pc:sldMk cId="0" sldId="268"/>
        </pc:sldMkLst>
        <pc:spChg chg="ord">
          <ac:chgData name="Droppo, Ruth A" userId="46dd2986-9289-47fc-b2ab-7667a66dce79" providerId="ADAL" clId="{660FBE15-0E54-43B3-A32E-B85714A244D2}" dt="2024-07-09T18:03:55.764" v="1590" actId="13244"/>
          <ac:spMkLst>
            <pc:docMk/>
            <pc:sldMk cId="0" sldId="268"/>
            <ac:spMk id="179" creationId="{00000000-0000-0000-0000-000000000000}"/>
          </ac:spMkLst>
        </pc:spChg>
        <pc:picChg chg="mod">
          <ac:chgData name="Droppo, Ruth A" userId="46dd2986-9289-47fc-b2ab-7667a66dce79" providerId="ADAL" clId="{660FBE15-0E54-43B3-A32E-B85714A244D2}" dt="2024-07-09T18:03:45.528" v="1587" actId="962"/>
          <ac:picMkLst>
            <pc:docMk/>
            <pc:sldMk cId="0" sldId="268"/>
            <ac:picMk id="173" creationId="{00000000-0000-0000-0000-000000000000}"/>
          </ac:picMkLst>
        </pc:picChg>
        <pc:picChg chg="mod">
          <ac:chgData name="Droppo, Ruth A" userId="46dd2986-9289-47fc-b2ab-7667a66dce79" providerId="ADAL" clId="{660FBE15-0E54-43B3-A32E-B85714A244D2}" dt="2024-07-09T18:03:47.634" v="1588" actId="962"/>
          <ac:picMkLst>
            <pc:docMk/>
            <pc:sldMk cId="0" sldId="268"/>
            <ac:picMk id="174" creationId="{00000000-0000-0000-0000-000000000000}"/>
          </ac:picMkLst>
        </pc:picChg>
        <pc:picChg chg="mod">
          <ac:chgData name="Droppo, Ruth A" userId="46dd2986-9289-47fc-b2ab-7667a66dce79" providerId="ADAL" clId="{660FBE15-0E54-43B3-A32E-B85714A244D2}" dt="2024-07-09T18:03:50.962" v="1589" actId="962"/>
          <ac:picMkLst>
            <pc:docMk/>
            <pc:sldMk cId="0" sldId="268"/>
            <ac:picMk id="175" creationId="{00000000-0000-0000-0000-000000000000}"/>
          </ac:picMkLst>
        </pc:picChg>
      </pc:sldChg>
      <pc:sldChg chg="addSp modSp mod">
        <pc:chgData name="Droppo, Ruth A" userId="46dd2986-9289-47fc-b2ab-7667a66dce79" providerId="ADAL" clId="{660FBE15-0E54-43B3-A32E-B85714A244D2}" dt="2024-07-09T18:08:43.941" v="1633" actId="13244"/>
        <pc:sldMkLst>
          <pc:docMk/>
          <pc:sldMk cId="0" sldId="269"/>
        </pc:sldMkLst>
        <pc:spChg chg="ord">
          <ac:chgData name="Droppo, Ruth A" userId="46dd2986-9289-47fc-b2ab-7667a66dce79" providerId="ADAL" clId="{660FBE15-0E54-43B3-A32E-B85714A244D2}" dt="2024-07-09T18:04:37.592" v="1595" actId="13244"/>
          <ac:spMkLst>
            <pc:docMk/>
            <pc:sldMk cId="0" sldId="269"/>
            <ac:spMk id="2" creationId="{1AA3CC16-9445-7BF5-AA55-72F3B33EAC63}"/>
          </ac:spMkLst>
        </pc:spChg>
        <pc:spChg chg="add mod ord">
          <ac:chgData name="Droppo, Ruth A" userId="46dd2986-9289-47fc-b2ab-7667a66dce79" providerId="ADAL" clId="{660FBE15-0E54-43B3-A32E-B85714A244D2}" dt="2024-07-09T18:08:29.163" v="1631" actId="13244"/>
          <ac:spMkLst>
            <pc:docMk/>
            <pc:sldMk cId="0" sldId="269"/>
            <ac:spMk id="4" creationId="{BCED0AE8-5C39-F292-4EB7-95709596A52B}"/>
          </ac:spMkLst>
        </pc:spChg>
        <pc:spChg chg="add mod ord">
          <ac:chgData name="Droppo, Ruth A" userId="46dd2986-9289-47fc-b2ab-7667a66dce79" providerId="ADAL" clId="{660FBE15-0E54-43B3-A32E-B85714A244D2}" dt="2024-07-09T18:08:32.659" v="1632" actId="13244"/>
          <ac:spMkLst>
            <pc:docMk/>
            <pc:sldMk cId="0" sldId="269"/>
            <ac:spMk id="6" creationId="{47497152-A61B-669D-A817-33CA139AE2D0}"/>
          </ac:spMkLst>
        </pc:spChg>
        <pc:spChg chg="add mod ord">
          <ac:chgData name="Droppo, Ruth A" userId="46dd2986-9289-47fc-b2ab-7667a66dce79" providerId="ADAL" clId="{660FBE15-0E54-43B3-A32E-B85714A244D2}" dt="2024-07-09T18:08:43.941" v="1633" actId="13244"/>
          <ac:spMkLst>
            <pc:docMk/>
            <pc:sldMk cId="0" sldId="269"/>
            <ac:spMk id="8" creationId="{B5A7F8B2-B531-C263-0F3E-86AF21DF8B6E}"/>
          </ac:spMkLst>
        </pc:spChg>
        <pc:spChg chg="add mod">
          <ac:chgData name="Droppo, Ruth A" userId="46dd2986-9289-47fc-b2ab-7667a66dce79" providerId="ADAL" clId="{660FBE15-0E54-43B3-A32E-B85714A244D2}" dt="2024-07-09T18:07:58.612" v="1626" actId="1076"/>
          <ac:spMkLst>
            <pc:docMk/>
            <pc:sldMk cId="0" sldId="269"/>
            <ac:spMk id="10" creationId="{793C0488-E816-5CE7-AE97-DABC4F2BA429}"/>
          </ac:spMkLst>
        </pc:spChg>
        <pc:spChg chg="mod">
          <ac:chgData name="Droppo, Ruth A" userId="46dd2986-9289-47fc-b2ab-7667a66dce79" providerId="ADAL" clId="{660FBE15-0E54-43B3-A32E-B85714A244D2}" dt="2024-07-09T18:08:12.542" v="1629" actId="1076"/>
          <ac:spMkLst>
            <pc:docMk/>
            <pc:sldMk cId="0" sldId="269"/>
            <ac:spMk id="185" creationId="{00000000-0000-0000-0000-000000000000}"/>
          </ac:spMkLst>
        </pc:spChg>
        <pc:spChg chg="mod">
          <ac:chgData name="Droppo, Ruth A" userId="46dd2986-9289-47fc-b2ab-7667a66dce79" providerId="ADAL" clId="{660FBE15-0E54-43B3-A32E-B85714A244D2}" dt="2024-07-09T18:08:15.616" v="1630" actId="1076"/>
          <ac:spMkLst>
            <pc:docMk/>
            <pc:sldMk cId="0" sldId="269"/>
            <ac:spMk id="186" creationId="{00000000-0000-0000-0000-000000000000}"/>
          </ac:spMkLst>
        </pc:spChg>
      </pc:sldChg>
      <pc:sldChg chg="modSp mod">
        <pc:chgData name="Droppo, Ruth A" userId="46dd2986-9289-47fc-b2ab-7667a66dce79" providerId="ADAL" clId="{660FBE15-0E54-43B3-A32E-B85714A244D2}" dt="2024-07-09T18:04:22.240" v="1594" actId="13244"/>
        <pc:sldMkLst>
          <pc:docMk/>
          <pc:sldMk cId="0" sldId="270"/>
        </pc:sldMkLst>
        <pc:spChg chg="ord">
          <ac:chgData name="Droppo, Ruth A" userId="46dd2986-9289-47fc-b2ab-7667a66dce79" providerId="ADAL" clId="{660FBE15-0E54-43B3-A32E-B85714A244D2}" dt="2024-07-09T18:04:22.240" v="1594" actId="13244"/>
          <ac:spMkLst>
            <pc:docMk/>
            <pc:sldMk cId="0" sldId="270"/>
            <ac:spMk id="193" creationId="{00000000-0000-0000-0000-000000000000}"/>
          </ac:spMkLst>
        </pc:spChg>
        <pc:spChg chg="mod">
          <ac:chgData name="Droppo, Ruth A" userId="46dd2986-9289-47fc-b2ab-7667a66dce79" providerId="ADAL" clId="{660FBE15-0E54-43B3-A32E-B85714A244D2}" dt="2024-07-09T18:04:12.937" v="1591" actId="962"/>
          <ac:spMkLst>
            <pc:docMk/>
            <pc:sldMk cId="0" sldId="270"/>
            <ac:spMk id="194" creationId="{00000000-0000-0000-0000-000000000000}"/>
          </ac:spMkLst>
        </pc:spChg>
        <pc:spChg chg="ord">
          <ac:chgData name="Droppo, Ruth A" userId="46dd2986-9289-47fc-b2ab-7667a66dce79" providerId="ADAL" clId="{660FBE15-0E54-43B3-A32E-B85714A244D2}" dt="2024-07-09T18:04:20.320" v="1593" actId="13244"/>
          <ac:spMkLst>
            <pc:docMk/>
            <pc:sldMk cId="0" sldId="270"/>
            <ac:spMk id="195" creationId="{00000000-0000-0000-0000-000000000000}"/>
          </ac:spMkLst>
        </pc:spChg>
      </pc:sldChg>
      <pc:sldChg chg="modSp mod">
        <pc:chgData name="Droppo, Ruth A" userId="46dd2986-9289-47fc-b2ab-7667a66dce79" providerId="ADAL" clId="{660FBE15-0E54-43B3-A32E-B85714A244D2}" dt="2024-07-09T17:54:17.598" v="561" actId="962"/>
        <pc:sldMkLst>
          <pc:docMk/>
          <pc:sldMk cId="0" sldId="271"/>
        </pc:sldMkLst>
        <pc:spChg chg="mod">
          <ac:chgData name="Droppo, Ruth A" userId="46dd2986-9289-47fc-b2ab-7667a66dce79" providerId="ADAL" clId="{660FBE15-0E54-43B3-A32E-B85714A244D2}" dt="2024-07-09T17:46:55.776" v="103" actId="20577"/>
          <ac:spMkLst>
            <pc:docMk/>
            <pc:sldMk cId="0" sldId="271"/>
            <ac:spMk id="201" creationId="{00000000-0000-0000-0000-000000000000}"/>
          </ac:spMkLst>
        </pc:spChg>
        <pc:picChg chg="mod">
          <ac:chgData name="Droppo, Ruth A" userId="46dd2986-9289-47fc-b2ab-7667a66dce79" providerId="ADAL" clId="{660FBE15-0E54-43B3-A32E-B85714A244D2}" dt="2024-07-09T17:54:17.598" v="561" actId="962"/>
          <ac:picMkLst>
            <pc:docMk/>
            <pc:sldMk cId="0" sldId="271"/>
            <ac:picMk id="200" creationId="{00000000-0000-0000-0000-000000000000}"/>
          </ac:picMkLst>
        </pc:picChg>
      </pc:sldChg>
      <pc:sldChg chg="modSp mod">
        <pc:chgData name="Droppo, Ruth A" userId="46dd2986-9289-47fc-b2ab-7667a66dce79" providerId="ADAL" clId="{660FBE15-0E54-43B3-A32E-B85714A244D2}" dt="2024-07-09T18:11:29.068" v="1647" actId="962"/>
        <pc:sldMkLst>
          <pc:docMk/>
          <pc:sldMk cId="0" sldId="272"/>
        </pc:sldMkLst>
        <pc:spChg chg="ord">
          <ac:chgData name="Droppo, Ruth A" userId="46dd2986-9289-47fc-b2ab-7667a66dce79" providerId="ADAL" clId="{660FBE15-0E54-43B3-A32E-B85714A244D2}" dt="2024-07-09T18:09:35.657" v="1635" actId="13244"/>
          <ac:spMkLst>
            <pc:docMk/>
            <pc:sldMk cId="0" sldId="272"/>
            <ac:spMk id="211" creationId="{00000000-0000-0000-0000-000000000000}"/>
          </ac:spMkLst>
        </pc:spChg>
        <pc:spChg chg="ord">
          <ac:chgData name="Droppo, Ruth A" userId="46dd2986-9289-47fc-b2ab-7667a66dce79" providerId="ADAL" clId="{660FBE15-0E54-43B3-A32E-B85714A244D2}" dt="2024-07-09T18:10:10.695" v="1638" actId="13244"/>
          <ac:spMkLst>
            <pc:docMk/>
            <pc:sldMk cId="0" sldId="272"/>
            <ac:spMk id="212" creationId="{00000000-0000-0000-0000-000000000000}"/>
          </ac:spMkLst>
        </pc:spChg>
        <pc:spChg chg="ord">
          <ac:chgData name="Droppo, Ruth A" userId="46dd2986-9289-47fc-b2ab-7667a66dce79" providerId="ADAL" clId="{660FBE15-0E54-43B3-A32E-B85714A244D2}" dt="2024-07-09T18:10:14.859" v="1639" actId="13244"/>
          <ac:spMkLst>
            <pc:docMk/>
            <pc:sldMk cId="0" sldId="272"/>
            <ac:spMk id="213" creationId="{00000000-0000-0000-0000-000000000000}"/>
          </ac:spMkLst>
        </pc:spChg>
        <pc:spChg chg="ord">
          <ac:chgData name="Droppo, Ruth A" userId="46dd2986-9289-47fc-b2ab-7667a66dce79" providerId="ADAL" clId="{660FBE15-0E54-43B3-A32E-B85714A244D2}" dt="2024-07-09T18:10:51.516" v="1644" actId="13244"/>
          <ac:spMkLst>
            <pc:docMk/>
            <pc:sldMk cId="0" sldId="272"/>
            <ac:spMk id="214" creationId="{00000000-0000-0000-0000-000000000000}"/>
          </ac:spMkLst>
        </pc:spChg>
        <pc:spChg chg="ord">
          <ac:chgData name="Droppo, Ruth A" userId="46dd2986-9289-47fc-b2ab-7667a66dce79" providerId="ADAL" clId="{660FBE15-0E54-43B3-A32E-B85714A244D2}" dt="2024-07-09T18:11:06.506" v="1646" actId="13244"/>
          <ac:spMkLst>
            <pc:docMk/>
            <pc:sldMk cId="0" sldId="272"/>
            <ac:spMk id="215" creationId="{00000000-0000-0000-0000-000000000000}"/>
          </ac:spMkLst>
        </pc:spChg>
        <pc:spChg chg="ord">
          <ac:chgData name="Droppo, Ruth A" userId="46dd2986-9289-47fc-b2ab-7667a66dce79" providerId="ADAL" clId="{660FBE15-0E54-43B3-A32E-B85714A244D2}" dt="2024-07-09T18:09:56.611" v="1636" actId="13244"/>
          <ac:spMkLst>
            <pc:docMk/>
            <pc:sldMk cId="0" sldId="272"/>
            <ac:spMk id="219" creationId="{00000000-0000-0000-0000-000000000000}"/>
          </ac:spMkLst>
        </pc:spChg>
        <pc:spChg chg="ord">
          <ac:chgData name="Droppo, Ruth A" userId="46dd2986-9289-47fc-b2ab-7667a66dce79" providerId="ADAL" clId="{660FBE15-0E54-43B3-A32E-B85714A244D2}" dt="2024-07-09T18:10:36.702" v="1642" actId="13244"/>
          <ac:spMkLst>
            <pc:docMk/>
            <pc:sldMk cId="0" sldId="272"/>
            <ac:spMk id="221" creationId="{00000000-0000-0000-0000-000000000000}"/>
          </ac:spMkLst>
        </pc:spChg>
        <pc:spChg chg="ord">
          <ac:chgData name="Droppo, Ruth A" userId="46dd2986-9289-47fc-b2ab-7667a66dce79" providerId="ADAL" clId="{660FBE15-0E54-43B3-A32E-B85714A244D2}" dt="2024-07-09T18:10:05.823" v="1637" actId="13244"/>
          <ac:spMkLst>
            <pc:docMk/>
            <pc:sldMk cId="0" sldId="272"/>
            <ac:spMk id="223" creationId="{00000000-0000-0000-0000-000000000000}"/>
          </ac:spMkLst>
        </pc:spChg>
        <pc:spChg chg="ord">
          <ac:chgData name="Droppo, Ruth A" userId="46dd2986-9289-47fc-b2ab-7667a66dce79" providerId="ADAL" clId="{660FBE15-0E54-43B3-A32E-B85714A244D2}" dt="2024-07-09T18:10:47.844" v="1643" actId="13244"/>
          <ac:spMkLst>
            <pc:docMk/>
            <pc:sldMk cId="0" sldId="272"/>
            <ac:spMk id="225" creationId="{00000000-0000-0000-0000-000000000000}"/>
          </ac:spMkLst>
        </pc:spChg>
        <pc:picChg chg="mod">
          <ac:chgData name="Droppo, Ruth A" userId="46dd2986-9289-47fc-b2ab-7667a66dce79" providerId="ADAL" clId="{660FBE15-0E54-43B3-A32E-B85714A244D2}" dt="2024-07-09T18:09:23.223" v="1634" actId="962"/>
          <ac:picMkLst>
            <pc:docMk/>
            <pc:sldMk cId="0" sldId="272"/>
            <ac:picMk id="209" creationId="{00000000-0000-0000-0000-000000000000}"/>
          </ac:picMkLst>
        </pc:picChg>
        <pc:picChg chg="mod">
          <ac:chgData name="Droppo, Ruth A" userId="46dd2986-9289-47fc-b2ab-7667a66dce79" providerId="ADAL" clId="{660FBE15-0E54-43B3-A32E-B85714A244D2}" dt="2024-07-09T18:10:24.724" v="1640" actId="962"/>
          <ac:picMkLst>
            <pc:docMk/>
            <pc:sldMk cId="0" sldId="272"/>
            <ac:picMk id="216" creationId="{00000000-0000-0000-0000-000000000000}"/>
          </ac:picMkLst>
        </pc:picChg>
        <pc:picChg chg="mod">
          <ac:chgData name="Droppo, Ruth A" userId="46dd2986-9289-47fc-b2ab-7667a66dce79" providerId="ADAL" clId="{660FBE15-0E54-43B3-A32E-B85714A244D2}" dt="2024-07-09T18:10:27.706" v="1641" actId="962"/>
          <ac:picMkLst>
            <pc:docMk/>
            <pc:sldMk cId="0" sldId="272"/>
            <ac:picMk id="217" creationId="{00000000-0000-0000-0000-000000000000}"/>
          </ac:picMkLst>
        </pc:picChg>
        <pc:picChg chg="mod">
          <ac:chgData name="Droppo, Ruth A" userId="46dd2986-9289-47fc-b2ab-7667a66dce79" providerId="ADAL" clId="{660FBE15-0E54-43B3-A32E-B85714A244D2}" dt="2024-07-09T18:11:29.068" v="1647" actId="962"/>
          <ac:picMkLst>
            <pc:docMk/>
            <pc:sldMk cId="0" sldId="272"/>
            <ac:picMk id="224" creationId="{00000000-0000-0000-0000-000000000000}"/>
          </ac:picMkLst>
        </pc:picChg>
      </pc:sldChg>
      <pc:sldChg chg="modSp mod">
        <pc:chgData name="Droppo, Ruth A" userId="46dd2986-9289-47fc-b2ab-7667a66dce79" providerId="ADAL" clId="{660FBE15-0E54-43B3-A32E-B85714A244D2}" dt="2024-07-09T18:12:08.885" v="1650" actId="962"/>
        <pc:sldMkLst>
          <pc:docMk/>
          <pc:sldMk cId="0" sldId="273"/>
        </pc:sldMkLst>
        <pc:spChg chg="mod">
          <ac:chgData name="Droppo, Ruth A" userId="46dd2986-9289-47fc-b2ab-7667a66dce79" providerId="ADAL" clId="{660FBE15-0E54-43B3-A32E-B85714A244D2}" dt="2024-07-09T17:46:16.244" v="90" actId="20577"/>
          <ac:spMkLst>
            <pc:docMk/>
            <pc:sldMk cId="0" sldId="273"/>
            <ac:spMk id="230" creationId="{00000000-0000-0000-0000-000000000000}"/>
          </ac:spMkLst>
        </pc:spChg>
        <pc:picChg chg="mod">
          <ac:chgData name="Droppo, Ruth A" userId="46dd2986-9289-47fc-b2ab-7667a66dce79" providerId="ADAL" clId="{660FBE15-0E54-43B3-A32E-B85714A244D2}" dt="2024-07-09T18:11:46.973" v="1648" actId="962"/>
          <ac:picMkLst>
            <pc:docMk/>
            <pc:sldMk cId="0" sldId="273"/>
            <ac:picMk id="233" creationId="{00000000-0000-0000-0000-000000000000}"/>
          </ac:picMkLst>
        </pc:picChg>
        <pc:picChg chg="mod">
          <ac:chgData name="Droppo, Ruth A" userId="46dd2986-9289-47fc-b2ab-7667a66dce79" providerId="ADAL" clId="{660FBE15-0E54-43B3-A32E-B85714A244D2}" dt="2024-07-09T18:12:08.885" v="1650" actId="962"/>
          <ac:picMkLst>
            <pc:docMk/>
            <pc:sldMk cId="0" sldId="273"/>
            <ac:picMk id="234" creationId="{00000000-0000-0000-0000-000000000000}"/>
          </ac:picMkLst>
        </pc:picChg>
      </pc:sldChg>
      <pc:sldChg chg="modSp mod">
        <pc:chgData name="Droppo, Ruth A" userId="46dd2986-9289-47fc-b2ab-7667a66dce79" providerId="ADAL" clId="{660FBE15-0E54-43B3-A32E-B85714A244D2}" dt="2024-07-09T18:12:44.301" v="1655" actId="13244"/>
        <pc:sldMkLst>
          <pc:docMk/>
          <pc:sldMk cId="0" sldId="274"/>
        </pc:sldMkLst>
        <pc:spChg chg="ord">
          <ac:chgData name="Droppo, Ruth A" userId="46dd2986-9289-47fc-b2ab-7667a66dce79" providerId="ADAL" clId="{660FBE15-0E54-43B3-A32E-B85714A244D2}" dt="2024-07-09T18:12:35.786" v="1654" actId="13244"/>
          <ac:spMkLst>
            <pc:docMk/>
            <pc:sldMk cId="0" sldId="274"/>
            <ac:spMk id="240" creationId="{00000000-0000-0000-0000-000000000000}"/>
          </ac:spMkLst>
        </pc:spChg>
        <pc:spChg chg="ord">
          <ac:chgData name="Droppo, Ruth A" userId="46dd2986-9289-47fc-b2ab-7667a66dce79" providerId="ADAL" clId="{660FBE15-0E54-43B3-A32E-B85714A244D2}" dt="2024-07-09T18:12:31.437" v="1653" actId="13244"/>
          <ac:spMkLst>
            <pc:docMk/>
            <pc:sldMk cId="0" sldId="274"/>
            <ac:spMk id="244" creationId="{00000000-0000-0000-0000-000000000000}"/>
          </ac:spMkLst>
        </pc:spChg>
        <pc:spChg chg="ord">
          <ac:chgData name="Droppo, Ruth A" userId="46dd2986-9289-47fc-b2ab-7667a66dce79" providerId="ADAL" clId="{660FBE15-0E54-43B3-A32E-B85714A244D2}" dt="2024-07-09T18:12:44.301" v="1655" actId="13244"/>
          <ac:spMkLst>
            <pc:docMk/>
            <pc:sldMk cId="0" sldId="274"/>
            <ac:spMk id="245" creationId="{00000000-0000-0000-0000-000000000000}"/>
          </ac:spMkLst>
        </pc:spChg>
        <pc:picChg chg="mod">
          <ac:chgData name="Droppo, Ruth A" userId="46dd2986-9289-47fc-b2ab-7667a66dce79" providerId="ADAL" clId="{660FBE15-0E54-43B3-A32E-B85714A244D2}" dt="2024-07-09T18:12:25.889" v="1651" actId="962"/>
          <ac:picMkLst>
            <pc:docMk/>
            <pc:sldMk cId="0" sldId="274"/>
            <ac:picMk id="242" creationId="{00000000-0000-0000-0000-000000000000}"/>
          </ac:picMkLst>
        </pc:picChg>
        <pc:picChg chg="mod">
          <ac:chgData name="Droppo, Ruth A" userId="46dd2986-9289-47fc-b2ab-7667a66dce79" providerId="ADAL" clId="{660FBE15-0E54-43B3-A32E-B85714A244D2}" dt="2024-07-09T18:12:28.079" v="1652" actId="962"/>
          <ac:picMkLst>
            <pc:docMk/>
            <pc:sldMk cId="0" sldId="274"/>
            <ac:picMk id="243" creationId="{00000000-0000-0000-0000-000000000000}"/>
          </ac:picMkLst>
        </pc:picChg>
      </pc:sldChg>
      <pc:sldChg chg="modSp mod">
        <pc:chgData name="Droppo, Ruth A" userId="46dd2986-9289-47fc-b2ab-7667a66dce79" providerId="ADAL" clId="{660FBE15-0E54-43B3-A32E-B85714A244D2}" dt="2024-07-09T17:57:44.462" v="1155" actId="962"/>
        <pc:sldMkLst>
          <pc:docMk/>
          <pc:sldMk cId="0" sldId="276"/>
        </pc:sldMkLst>
        <pc:spChg chg="mod">
          <ac:chgData name="Droppo, Ruth A" userId="46dd2986-9289-47fc-b2ab-7667a66dce79" providerId="ADAL" clId="{660FBE15-0E54-43B3-A32E-B85714A244D2}" dt="2024-07-09T17:47:39.143" v="116" actId="14100"/>
          <ac:spMkLst>
            <pc:docMk/>
            <pc:sldMk cId="0" sldId="276"/>
            <ac:spMk id="256" creationId="{00000000-0000-0000-0000-000000000000}"/>
          </ac:spMkLst>
        </pc:spChg>
        <pc:picChg chg="mod">
          <ac:chgData name="Droppo, Ruth A" userId="46dd2986-9289-47fc-b2ab-7667a66dce79" providerId="ADAL" clId="{660FBE15-0E54-43B3-A32E-B85714A244D2}" dt="2024-07-09T17:56:59.822" v="921" actId="962"/>
          <ac:picMkLst>
            <pc:docMk/>
            <pc:sldMk cId="0" sldId="276"/>
            <ac:picMk id="258" creationId="{00000000-0000-0000-0000-000000000000}"/>
          </ac:picMkLst>
        </pc:picChg>
        <pc:picChg chg="mod">
          <ac:chgData name="Droppo, Ruth A" userId="46dd2986-9289-47fc-b2ab-7667a66dce79" providerId="ADAL" clId="{660FBE15-0E54-43B3-A32E-B85714A244D2}" dt="2024-07-09T17:57:26.463" v="1099" actId="962"/>
          <ac:picMkLst>
            <pc:docMk/>
            <pc:sldMk cId="0" sldId="276"/>
            <ac:picMk id="259" creationId="{00000000-0000-0000-0000-000000000000}"/>
          </ac:picMkLst>
        </pc:picChg>
        <pc:picChg chg="mod">
          <ac:chgData name="Droppo, Ruth A" userId="46dd2986-9289-47fc-b2ab-7667a66dce79" providerId="ADAL" clId="{660FBE15-0E54-43B3-A32E-B85714A244D2}" dt="2024-07-09T17:57:44.462" v="1155" actId="962"/>
          <ac:picMkLst>
            <pc:docMk/>
            <pc:sldMk cId="0" sldId="276"/>
            <ac:picMk id="260" creationId="{00000000-0000-0000-0000-000000000000}"/>
          </ac:picMkLst>
        </pc:picChg>
      </pc:sldChg>
      <pc:sldChg chg="modSp mod">
        <pc:chgData name="Droppo, Ruth A" userId="46dd2986-9289-47fc-b2ab-7667a66dce79" providerId="ADAL" clId="{660FBE15-0E54-43B3-A32E-B85714A244D2}" dt="2024-07-09T18:13:16.299" v="1660" actId="13244"/>
        <pc:sldMkLst>
          <pc:docMk/>
          <pc:sldMk cId="0" sldId="277"/>
        </pc:sldMkLst>
        <pc:spChg chg="ord">
          <ac:chgData name="Droppo, Ruth A" userId="46dd2986-9289-47fc-b2ab-7667a66dce79" providerId="ADAL" clId="{660FBE15-0E54-43B3-A32E-B85714A244D2}" dt="2024-07-09T18:13:13.326" v="1659" actId="13244"/>
          <ac:spMkLst>
            <pc:docMk/>
            <pc:sldMk cId="0" sldId="277"/>
            <ac:spMk id="266" creationId="{00000000-0000-0000-0000-000000000000}"/>
          </ac:spMkLst>
        </pc:spChg>
        <pc:spChg chg="ord">
          <ac:chgData name="Droppo, Ruth A" userId="46dd2986-9289-47fc-b2ab-7667a66dce79" providerId="ADAL" clId="{660FBE15-0E54-43B3-A32E-B85714A244D2}" dt="2024-07-09T18:13:16.299" v="1660" actId="13244"/>
          <ac:spMkLst>
            <pc:docMk/>
            <pc:sldMk cId="0" sldId="277"/>
            <ac:spMk id="268" creationId="{00000000-0000-0000-0000-000000000000}"/>
          </ac:spMkLst>
        </pc:spChg>
        <pc:spChg chg="ord">
          <ac:chgData name="Droppo, Ruth A" userId="46dd2986-9289-47fc-b2ab-7667a66dce79" providerId="ADAL" clId="{660FBE15-0E54-43B3-A32E-B85714A244D2}" dt="2024-07-09T18:13:09.607" v="1658" actId="13244"/>
          <ac:spMkLst>
            <pc:docMk/>
            <pc:sldMk cId="0" sldId="277"/>
            <ac:spMk id="269" creationId="{00000000-0000-0000-0000-000000000000}"/>
          </ac:spMkLst>
        </pc:spChg>
        <pc:graphicFrameChg chg="mod modGraphic">
          <ac:chgData name="Droppo, Ruth A" userId="46dd2986-9289-47fc-b2ab-7667a66dce79" providerId="ADAL" clId="{660FBE15-0E54-43B3-A32E-B85714A244D2}" dt="2024-07-09T18:12:59.456" v="1656" actId="962"/>
          <ac:graphicFrameMkLst>
            <pc:docMk/>
            <pc:sldMk cId="0" sldId="277"/>
            <ac:graphicFrameMk id="265" creationId="{00000000-0000-0000-0000-000000000000}"/>
          </ac:graphicFrameMkLst>
        </pc:graphicFrameChg>
        <pc:graphicFrameChg chg="mod">
          <ac:chgData name="Droppo, Ruth A" userId="46dd2986-9289-47fc-b2ab-7667a66dce79" providerId="ADAL" clId="{660FBE15-0E54-43B3-A32E-B85714A244D2}" dt="2024-07-09T18:13:04.127" v="1657" actId="962"/>
          <ac:graphicFrameMkLst>
            <pc:docMk/>
            <pc:sldMk cId="0" sldId="277"/>
            <ac:graphicFrameMk id="267" creationId="{00000000-0000-0000-0000-000000000000}"/>
          </ac:graphicFrameMkLst>
        </pc:graphicFrameChg>
      </pc:sldChg>
      <pc:sldChg chg="modSp mod">
        <pc:chgData name="Droppo, Ruth A" userId="46dd2986-9289-47fc-b2ab-7667a66dce79" providerId="ADAL" clId="{660FBE15-0E54-43B3-A32E-B85714A244D2}" dt="2024-07-09T18:13:38.607" v="1663" actId="13244"/>
        <pc:sldMkLst>
          <pc:docMk/>
          <pc:sldMk cId="0" sldId="280"/>
        </pc:sldMkLst>
        <pc:spChg chg="mod ord">
          <ac:chgData name="Droppo, Ruth A" userId="46dd2986-9289-47fc-b2ab-7667a66dce79" providerId="ADAL" clId="{660FBE15-0E54-43B3-A32E-B85714A244D2}" dt="2024-07-09T18:13:28.725" v="1661" actId="13244"/>
          <ac:spMkLst>
            <pc:docMk/>
            <pc:sldMk cId="0" sldId="280"/>
            <ac:spMk id="287" creationId="{00000000-0000-0000-0000-000000000000}"/>
          </ac:spMkLst>
        </pc:spChg>
        <pc:spChg chg="ord">
          <ac:chgData name="Droppo, Ruth A" userId="46dd2986-9289-47fc-b2ab-7667a66dce79" providerId="ADAL" clId="{660FBE15-0E54-43B3-A32E-B85714A244D2}" dt="2024-07-09T18:13:38.607" v="1663" actId="13244"/>
          <ac:spMkLst>
            <pc:docMk/>
            <pc:sldMk cId="0" sldId="280"/>
            <ac:spMk id="288" creationId="{00000000-0000-0000-0000-000000000000}"/>
          </ac:spMkLst>
        </pc:spChg>
        <pc:picChg chg="mod">
          <ac:chgData name="Droppo, Ruth A" userId="46dd2986-9289-47fc-b2ab-7667a66dce79" providerId="ADAL" clId="{660FBE15-0E54-43B3-A32E-B85714A244D2}" dt="2024-07-09T18:13:31.422" v="1662" actId="962"/>
          <ac:picMkLst>
            <pc:docMk/>
            <pc:sldMk cId="0" sldId="280"/>
            <ac:picMk id="286" creationId="{00000000-0000-0000-0000-000000000000}"/>
          </ac:picMkLst>
        </pc:picChg>
      </pc:sldChg>
      <pc:sldChg chg="modSp mod">
        <pc:chgData name="Droppo, Ruth A" userId="46dd2986-9289-47fc-b2ab-7667a66dce79" providerId="ADAL" clId="{660FBE15-0E54-43B3-A32E-B85714A244D2}" dt="2024-07-09T17:49:12.285" v="165" actId="20577"/>
        <pc:sldMkLst>
          <pc:docMk/>
          <pc:sldMk cId="0" sldId="282"/>
        </pc:sldMkLst>
        <pc:spChg chg="mod">
          <ac:chgData name="Droppo, Ruth A" userId="46dd2986-9289-47fc-b2ab-7667a66dce79" providerId="ADAL" clId="{660FBE15-0E54-43B3-A32E-B85714A244D2}" dt="2024-07-09T17:49:12.285" v="165" actId="20577"/>
          <ac:spMkLst>
            <pc:docMk/>
            <pc:sldMk cId="0" sldId="282"/>
            <ac:spMk id="299" creationId="{00000000-0000-0000-0000-000000000000}"/>
          </ac:spMkLst>
        </pc:spChg>
      </pc:sldChg>
      <pc:sldChg chg="modSp mod">
        <pc:chgData name="Droppo, Ruth A" userId="46dd2986-9289-47fc-b2ab-7667a66dce79" providerId="ADAL" clId="{660FBE15-0E54-43B3-A32E-B85714A244D2}" dt="2024-07-09T18:13:55.789" v="1664" actId="962"/>
        <pc:sldMkLst>
          <pc:docMk/>
          <pc:sldMk cId="0" sldId="283"/>
        </pc:sldMkLst>
        <pc:spChg chg="mod">
          <ac:chgData name="Droppo, Ruth A" userId="46dd2986-9289-47fc-b2ab-7667a66dce79" providerId="ADAL" clId="{660FBE15-0E54-43B3-A32E-B85714A244D2}" dt="2024-07-09T17:49:02.893" v="152" actId="20577"/>
          <ac:spMkLst>
            <pc:docMk/>
            <pc:sldMk cId="0" sldId="283"/>
            <ac:spMk id="306" creationId="{00000000-0000-0000-0000-000000000000}"/>
          </ac:spMkLst>
        </pc:spChg>
        <pc:picChg chg="mod">
          <ac:chgData name="Droppo, Ruth A" userId="46dd2986-9289-47fc-b2ab-7667a66dce79" providerId="ADAL" clId="{660FBE15-0E54-43B3-A32E-B85714A244D2}" dt="2024-07-09T18:13:55.789" v="1664" actId="962"/>
          <ac:picMkLst>
            <pc:docMk/>
            <pc:sldMk cId="0" sldId="283"/>
            <ac:picMk id="308" creationId="{00000000-0000-0000-0000-000000000000}"/>
          </ac:picMkLst>
        </pc:picChg>
      </pc:sldChg>
      <pc:sldChg chg="modSp mod">
        <pc:chgData name="Droppo, Ruth A" userId="46dd2986-9289-47fc-b2ab-7667a66dce79" providerId="ADAL" clId="{660FBE15-0E54-43B3-A32E-B85714A244D2}" dt="2024-07-09T18:14:15.923" v="1667" actId="13244"/>
        <pc:sldMkLst>
          <pc:docMk/>
          <pc:sldMk cId="0" sldId="284"/>
        </pc:sldMkLst>
        <pc:spChg chg="mod ord">
          <ac:chgData name="Droppo, Ruth A" userId="46dd2986-9289-47fc-b2ab-7667a66dce79" providerId="ADAL" clId="{660FBE15-0E54-43B3-A32E-B85714A244D2}" dt="2024-07-09T18:14:10.444" v="1665" actId="13244"/>
          <ac:spMkLst>
            <pc:docMk/>
            <pc:sldMk cId="0" sldId="284"/>
            <ac:spMk id="316" creationId="{00000000-0000-0000-0000-000000000000}"/>
          </ac:spMkLst>
        </pc:spChg>
        <pc:spChg chg="ord">
          <ac:chgData name="Droppo, Ruth A" userId="46dd2986-9289-47fc-b2ab-7667a66dce79" providerId="ADAL" clId="{660FBE15-0E54-43B3-A32E-B85714A244D2}" dt="2024-07-09T18:14:15.923" v="1667" actId="13244"/>
          <ac:spMkLst>
            <pc:docMk/>
            <pc:sldMk cId="0" sldId="284"/>
            <ac:spMk id="317" creationId="{00000000-0000-0000-0000-000000000000}"/>
          </ac:spMkLst>
        </pc:spChg>
        <pc:picChg chg="mod">
          <ac:chgData name="Droppo, Ruth A" userId="46dd2986-9289-47fc-b2ab-7667a66dce79" providerId="ADAL" clId="{660FBE15-0E54-43B3-A32E-B85714A244D2}" dt="2024-07-09T18:14:13.463" v="1666" actId="962"/>
          <ac:picMkLst>
            <pc:docMk/>
            <pc:sldMk cId="0" sldId="284"/>
            <ac:picMk id="315" creationId="{00000000-0000-0000-0000-000000000000}"/>
          </ac:picMkLst>
        </pc:picChg>
      </pc:sldChg>
      <pc:sldChg chg="modSp mod">
        <pc:chgData name="Droppo, Ruth A" userId="46dd2986-9289-47fc-b2ab-7667a66dce79" providerId="ADAL" clId="{660FBE15-0E54-43B3-A32E-B85714A244D2}" dt="2024-07-09T17:59:18.222" v="1471" actId="962"/>
        <pc:sldMkLst>
          <pc:docMk/>
          <pc:sldMk cId="0" sldId="285"/>
        </pc:sldMkLst>
        <pc:spChg chg="mod">
          <ac:chgData name="Droppo, Ruth A" userId="46dd2986-9289-47fc-b2ab-7667a66dce79" providerId="ADAL" clId="{660FBE15-0E54-43B3-A32E-B85714A244D2}" dt="2024-07-09T17:49:38.020" v="187" actId="20577"/>
          <ac:spMkLst>
            <pc:docMk/>
            <pc:sldMk cId="0" sldId="285"/>
            <ac:spMk id="322" creationId="{00000000-0000-0000-0000-000000000000}"/>
          </ac:spMkLst>
        </pc:spChg>
        <pc:picChg chg="mod">
          <ac:chgData name="Droppo, Ruth A" userId="46dd2986-9289-47fc-b2ab-7667a66dce79" providerId="ADAL" clId="{660FBE15-0E54-43B3-A32E-B85714A244D2}" dt="2024-07-09T17:59:18.222" v="1471" actId="962"/>
          <ac:picMkLst>
            <pc:docMk/>
            <pc:sldMk cId="0" sldId="285"/>
            <ac:picMk id="323" creationId="{00000000-0000-0000-0000-000000000000}"/>
          </ac:picMkLst>
        </pc:picChg>
      </pc:sldChg>
      <pc:sldChg chg="modSp mod">
        <pc:chgData name="Droppo, Ruth A" userId="46dd2986-9289-47fc-b2ab-7667a66dce79" providerId="ADAL" clId="{660FBE15-0E54-43B3-A32E-B85714A244D2}" dt="2024-07-09T17:49:57.396" v="197" actId="20577"/>
        <pc:sldMkLst>
          <pc:docMk/>
          <pc:sldMk cId="0" sldId="286"/>
        </pc:sldMkLst>
        <pc:spChg chg="mod">
          <ac:chgData name="Droppo, Ruth A" userId="46dd2986-9289-47fc-b2ab-7667a66dce79" providerId="ADAL" clId="{660FBE15-0E54-43B3-A32E-B85714A244D2}" dt="2024-07-09T17:49:57.396" v="197" actId="20577"/>
          <ac:spMkLst>
            <pc:docMk/>
            <pc:sldMk cId="0" sldId="286"/>
            <ac:spMk id="330" creationId="{00000000-0000-0000-0000-000000000000}"/>
          </ac:spMkLst>
        </pc:spChg>
      </pc:sldChg>
      <pc:sldChg chg="modSp mod">
        <pc:chgData name="Droppo, Ruth A" userId="46dd2986-9289-47fc-b2ab-7667a66dce79" providerId="ADAL" clId="{660FBE15-0E54-43B3-A32E-B85714A244D2}" dt="2024-07-09T18:14:29.525" v="1669" actId="962"/>
        <pc:sldMkLst>
          <pc:docMk/>
          <pc:sldMk cId="0" sldId="287"/>
        </pc:sldMkLst>
        <pc:spChg chg="mod ord">
          <ac:chgData name="Droppo, Ruth A" userId="46dd2986-9289-47fc-b2ab-7667a66dce79" providerId="ADAL" clId="{660FBE15-0E54-43B3-A32E-B85714A244D2}" dt="2024-07-09T18:14:26.535" v="1668" actId="13244"/>
          <ac:spMkLst>
            <pc:docMk/>
            <pc:sldMk cId="0" sldId="287"/>
            <ac:spMk id="336" creationId="{00000000-0000-0000-0000-000000000000}"/>
          </ac:spMkLst>
        </pc:spChg>
        <pc:picChg chg="mod">
          <ac:chgData name="Droppo, Ruth A" userId="46dd2986-9289-47fc-b2ab-7667a66dce79" providerId="ADAL" clId="{660FBE15-0E54-43B3-A32E-B85714A244D2}" dt="2024-07-09T18:14:29.525" v="1669" actId="962"/>
          <ac:picMkLst>
            <pc:docMk/>
            <pc:sldMk cId="0" sldId="287"/>
            <ac:picMk id="335" creationId="{00000000-0000-0000-0000-000000000000}"/>
          </ac:picMkLst>
        </pc:picChg>
      </pc:sldChg>
      <pc:sldChg chg="modSp mod">
        <pc:chgData name="Droppo, Ruth A" userId="46dd2986-9289-47fc-b2ab-7667a66dce79" providerId="ADAL" clId="{660FBE15-0E54-43B3-A32E-B85714A244D2}" dt="2024-07-09T17:50:19.781" v="216" actId="20577"/>
        <pc:sldMkLst>
          <pc:docMk/>
          <pc:sldMk cId="0" sldId="288"/>
        </pc:sldMkLst>
        <pc:spChg chg="mod">
          <ac:chgData name="Droppo, Ruth A" userId="46dd2986-9289-47fc-b2ab-7667a66dce79" providerId="ADAL" clId="{660FBE15-0E54-43B3-A32E-B85714A244D2}" dt="2024-07-09T17:50:19.781" v="216" actId="20577"/>
          <ac:spMkLst>
            <pc:docMk/>
            <pc:sldMk cId="0" sldId="288"/>
            <ac:spMk id="342" creationId="{00000000-0000-0000-0000-000000000000}"/>
          </ac:spMkLst>
        </pc:spChg>
      </pc:sldChg>
      <pc:sldChg chg="modSp mod">
        <pc:chgData name="Droppo, Ruth A" userId="46dd2986-9289-47fc-b2ab-7667a66dce79" providerId="ADAL" clId="{660FBE15-0E54-43B3-A32E-B85714A244D2}" dt="2024-07-09T17:50:29.005" v="226" actId="20577"/>
        <pc:sldMkLst>
          <pc:docMk/>
          <pc:sldMk cId="0" sldId="289"/>
        </pc:sldMkLst>
        <pc:spChg chg="mod">
          <ac:chgData name="Droppo, Ruth A" userId="46dd2986-9289-47fc-b2ab-7667a66dce79" providerId="ADAL" clId="{660FBE15-0E54-43B3-A32E-B85714A244D2}" dt="2024-07-09T17:50:29.005" v="226" actId="20577"/>
          <ac:spMkLst>
            <pc:docMk/>
            <pc:sldMk cId="0" sldId="289"/>
            <ac:spMk id="348" creationId="{00000000-0000-0000-0000-000000000000}"/>
          </ac:spMkLst>
        </pc:spChg>
      </pc:sldChg>
      <pc:sldChg chg="modSp mod">
        <pc:chgData name="Droppo, Ruth A" userId="46dd2986-9289-47fc-b2ab-7667a66dce79" providerId="ADAL" clId="{660FBE15-0E54-43B3-A32E-B85714A244D2}" dt="2024-07-09T17:50:55.853" v="236" actId="20577"/>
        <pc:sldMkLst>
          <pc:docMk/>
          <pc:sldMk cId="0" sldId="291"/>
        </pc:sldMkLst>
        <pc:spChg chg="mod">
          <ac:chgData name="Droppo, Ruth A" userId="46dd2986-9289-47fc-b2ab-7667a66dce79" providerId="ADAL" clId="{660FBE15-0E54-43B3-A32E-B85714A244D2}" dt="2024-07-09T17:50:55.853" v="236" actId="20577"/>
          <ac:spMkLst>
            <pc:docMk/>
            <pc:sldMk cId="0" sldId="291"/>
            <ac:spMk id="36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 name="Google Shape;8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0" name="Google Shape;16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5" name="Google Shape;16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0" name="Google Shape;17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7763051a2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g17763051a2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 name="Google Shape;183;g17763051a20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 name="Google Shape;18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a:t>Gear-up: teachers can facilitate a discussion of about a experiment design here. What are the variables and constant? Which variable are we testing? </a:t>
            </a:r>
            <a:endParaRPr/>
          </a:p>
        </p:txBody>
      </p:sp>
      <p:sp>
        <p:nvSpPr>
          <p:cNvPr id="198" name="Google Shape;19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5" name="Google Shape;205;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65f9f673d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g265f9f673d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7" name="Google Shape;23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8" name="Google Shape;24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4" name="Google Shape;25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3" name="Google Shape;26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2" name="Google Shape;272;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8" name="Google Shape;27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4" name="Google Shape;28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7" name="Google Shape;297;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4" name="Google Shape;304;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3" name="Google Shape;31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0" name="Google Shape;320;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 name="Google Shape;9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65f9f673d2_0_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g265f9f673d2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65f9f673d2_0_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g265f9f673d2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265f9f673d2_0_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g265f9f673d2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65f9f673d2_0_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g265f9f673d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5" name="Google Shape;35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1" name="Google Shape;36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265f9f673d2_0_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8" name="Google Shape;368;g265f9f673d2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5" name="Google Shape;375;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1" name="Google Shape;381;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 name="Google Shape;10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690f729e6c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 name="Google Shape;117;g1690f729e6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 name="Google Shape;12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 name="Google Shape;13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2" name="Google Shape;14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f8ebc9acaa_2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gf8ebc9acaa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age">
  <p:cSld name="Title page">
    <p:bg>
      <p:bgPr>
        <a:solidFill>
          <a:srgbClr val="262626"/>
        </a:solidFill>
        <a:effectLst/>
      </p:bgPr>
    </p:bg>
    <p:spTree>
      <p:nvGrpSpPr>
        <p:cNvPr id="1" name="Shape 12"/>
        <p:cNvGrpSpPr/>
        <p:nvPr/>
      </p:nvGrpSpPr>
      <p:grpSpPr>
        <a:xfrm>
          <a:off x="0" y="0"/>
          <a:ext cx="0" cy="0"/>
          <a:chOff x="0" y="0"/>
          <a:chExt cx="0" cy="0"/>
        </a:xfrm>
      </p:grpSpPr>
      <p:sp>
        <p:nvSpPr>
          <p:cNvPr id="13" name="Google Shape;13;p32"/>
          <p:cNvSpPr/>
          <p:nvPr/>
        </p:nvSpPr>
        <p:spPr>
          <a:xfrm>
            <a:off x="633304" y="-648376"/>
            <a:ext cx="733465" cy="2367520"/>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 name="Google Shape;14;p32"/>
          <p:cNvSpPr txBox="1">
            <a:spLocks noGrp="1"/>
          </p:cNvSpPr>
          <p:nvPr>
            <p:ph type="title"/>
          </p:nvPr>
        </p:nvSpPr>
        <p:spPr>
          <a:xfrm>
            <a:off x="502903" y="2766523"/>
            <a:ext cx="7734221" cy="11144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000"/>
              <a:buFont typeface="Arial"/>
              <a:buNone/>
              <a:defRPr sz="4000" b="1"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2"/>
          <p:cNvSpPr txBox="1">
            <a:spLocks noGrp="1"/>
          </p:cNvSpPr>
          <p:nvPr>
            <p:ph type="body" idx="1"/>
          </p:nvPr>
        </p:nvSpPr>
        <p:spPr>
          <a:xfrm>
            <a:off x="530694" y="4709821"/>
            <a:ext cx="7734222" cy="277654"/>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SzPts val="1100"/>
              <a:buNone/>
              <a:defRPr sz="1100" b="1">
                <a:solidFill>
                  <a:srgbClr val="A6A6A6"/>
                </a:solidFill>
                <a:latin typeface="Arial"/>
                <a:ea typeface="Arial"/>
                <a:cs typeface="Arial"/>
                <a:sym typeface="Arial"/>
              </a:defRPr>
            </a:lvl1pPr>
            <a:lvl2pPr marL="914400" lvl="1" indent="-342900" algn="l">
              <a:lnSpc>
                <a:spcPct val="100000"/>
              </a:lnSpc>
              <a:spcBef>
                <a:spcPts val="1800"/>
              </a:spcBef>
              <a:spcAft>
                <a:spcPts val="0"/>
              </a:spcAft>
              <a:buClr>
                <a:schemeClr val="dk1"/>
              </a:buClr>
              <a:buSzPts val="1800"/>
              <a:buChar char="–"/>
              <a:defRPr/>
            </a:lvl2pPr>
            <a:lvl3pPr marL="1371600" lvl="2" indent="-342900" algn="l">
              <a:lnSpc>
                <a:spcPct val="100000"/>
              </a:lnSpc>
              <a:spcBef>
                <a:spcPts val="1800"/>
              </a:spcBef>
              <a:spcAft>
                <a:spcPts val="0"/>
              </a:spcAft>
              <a:buClr>
                <a:schemeClr val="dk1"/>
              </a:buClr>
              <a:buSzPts val="1800"/>
              <a:buChar char="•"/>
              <a:defRPr/>
            </a:lvl3pPr>
            <a:lvl4pPr marL="1828800" lvl="3" indent="-342900" algn="l">
              <a:lnSpc>
                <a:spcPct val="100000"/>
              </a:lnSpc>
              <a:spcBef>
                <a:spcPts val="1800"/>
              </a:spcBef>
              <a:spcAft>
                <a:spcPts val="0"/>
              </a:spcAft>
              <a:buClr>
                <a:schemeClr val="dk1"/>
              </a:buClr>
              <a:buSzPts val="1800"/>
              <a:buChar char="–"/>
              <a:defRPr/>
            </a:lvl4pPr>
            <a:lvl5pPr marL="2286000" lvl="4" indent="-342900" algn="l">
              <a:lnSpc>
                <a:spcPct val="100000"/>
              </a:lnSpc>
              <a:spcBef>
                <a:spcPts val="1800"/>
              </a:spcBef>
              <a:spcAft>
                <a:spcPts val="0"/>
              </a:spcAft>
              <a:buClr>
                <a:schemeClr val="dk1"/>
              </a:buClr>
              <a:buSzPts val="1800"/>
              <a:buChar char="»"/>
              <a:defRPr/>
            </a:lvl5pPr>
            <a:lvl6pPr marL="2743200" lvl="5" indent="-342900" algn="l">
              <a:lnSpc>
                <a:spcPct val="100000"/>
              </a:lnSpc>
              <a:spcBef>
                <a:spcPts val="18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6" name="Google Shape;16;p32"/>
          <p:cNvSpPr txBox="1">
            <a:spLocks noGrp="1"/>
          </p:cNvSpPr>
          <p:nvPr>
            <p:ph type="body" idx="2"/>
          </p:nvPr>
        </p:nvSpPr>
        <p:spPr>
          <a:xfrm>
            <a:off x="530694" y="2443859"/>
            <a:ext cx="7734222" cy="252412"/>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SzPts val="1800"/>
              <a:buNone/>
              <a:defRPr sz="1800" b="0">
                <a:solidFill>
                  <a:srgbClr val="A6A6A6"/>
                </a:solidFill>
                <a:latin typeface="Arial"/>
                <a:ea typeface="Arial"/>
                <a:cs typeface="Arial"/>
                <a:sym typeface="Arial"/>
              </a:defRPr>
            </a:lvl1pPr>
            <a:lvl2pPr marL="914400" lvl="1" indent="-342900" algn="l">
              <a:lnSpc>
                <a:spcPct val="100000"/>
              </a:lnSpc>
              <a:spcBef>
                <a:spcPts val="1800"/>
              </a:spcBef>
              <a:spcAft>
                <a:spcPts val="0"/>
              </a:spcAft>
              <a:buClr>
                <a:schemeClr val="dk1"/>
              </a:buClr>
              <a:buSzPts val="1800"/>
              <a:buChar char="–"/>
              <a:defRPr/>
            </a:lvl2pPr>
            <a:lvl3pPr marL="1371600" lvl="2" indent="-342900" algn="l">
              <a:lnSpc>
                <a:spcPct val="100000"/>
              </a:lnSpc>
              <a:spcBef>
                <a:spcPts val="1800"/>
              </a:spcBef>
              <a:spcAft>
                <a:spcPts val="0"/>
              </a:spcAft>
              <a:buClr>
                <a:schemeClr val="dk1"/>
              </a:buClr>
              <a:buSzPts val="1800"/>
              <a:buChar char="•"/>
              <a:defRPr/>
            </a:lvl3pPr>
            <a:lvl4pPr marL="1828800" lvl="3" indent="-342900" algn="l">
              <a:lnSpc>
                <a:spcPct val="100000"/>
              </a:lnSpc>
              <a:spcBef>
                <a:spcPts val="1800"/>
              </a:spcBef>
              <a:spcAft>
                <a:spcPts val="0"/>
              </a:spcAft>
              <a:buClr>
                <a:schemeClr val="dk1"/>
              </a:buClr>
              <a:buSzPts val="1800"/>
              <a:buChar char="–"/>
              <a:defRPr/>
            </a:lvl4pPr>
            <a:lvl5pPr marL="2286000" lvl="4" indent="-342900" algn="l">
              <a:lnSpc>
                <a:spcPct val="100000"/>
              </a:lnSpc>
              <a:spcBef>
                <a:spcPts val="1800"/>
              </a:spcBef>
              <a:spcAft>
                <a:spcPts val="0"/>
              </a:spcAft>
              <a:buClr>
                <a:schemeClr val="dk1"/>
              </a:buClr>
              <a:buSzPts val="1800"/>
              <a:buChar char="»"/>
              <a:defRPr/>
            </a:lvl5pPr>
            <a:lvl6pPr marL="2743200" lvl="5" indent="-342900" algn="l">
              <a:lnSpc>
                <a:spcPct val="100000"/>
              </a:lnSpc>
              <a:spcBef>
                <a:spcPts val="18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pic>
        <p:nvPicPr>
          <p:cNvPr id="17" name="Google Shape;17;p32"/>
          <p:cNvPicPr preferRelativeResize="0"/>
          <p:nvPr/>
        </p:nvPicPr>
        <p:blipFill rotWithShape="1">
          <a:blip r:embed="rId2">
            <a:alphaModFix/>
          </a:blip>
          <a:srcRect/>
          <a:stretch/>
        </p:blipFill>
        <p:spPr>
          <a:xfrm>
            <a:off x="352425" y="581278"/>
            <a:ext cx="1289146" cy="141579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rgbClr val="660B13"/>
        </a:solidFill>
        <a:effectLst/>
      </p:bgPr>
    </p:bg>
    <p:spTree>
      <p:nvGrpSpPr>
        <p:cNvPr id="1" name="Shape 18"/>
        <p:cNvGrpSpPr/>
        <p:nvPr/>
      </p:nvGrpSpPr>
      <p:grpSpPr>
        <a:xfrm>
          <a:off x="0" y="0"/>
          <a:ext cx="0" cy="0"/>
          <a:chOff x="0" y="0"/>
          <a:chExt cx="0" cy="0"/>
        </a:xfrm>
      </p:grpSpPr>
      <p:sp>
        <p:nvSpPr>
          <p:cNvPr id="19" name="Google Shape;19;p33"/>
          <p:cNvSpPr txBox="1"/>
          <p:nvPr/>
        </p:nvSpPr>
        <p:spPr>
          <a:xfrm>
            <a:off x="1378689" y="2390509"/>
            <a:ext cx="1846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0" name="Google Shape;20;p33"/>
          <p:cNvSpPr txBox="1"/>
          <p:nvPr/>
        </p:nvSpPr>
        <p:spPr>
          <a:xfrm>
            <a:off x="1378689" y="2390509"/>
            <a:ext cx="1846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1" name="Google Shape;21;p33"/>
          <p:cNvSpPr txBox="1"/>
          <p:nvPr/>
        </p:nvSpPr>
        <p:spPr>
          <a:xfrm>
            <a:off x="1378689" y="2390509"/>
            <a:ext cx="1846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 name="Google Shape;22;p33"/>
          <p:cNvSpPr txBox="1">
            <a:spLocks noGrp="1"/>
          </p:cNvSpPr>
          <p:nvPr>
            <p:ph type="title"/>
          </p:nvPr>
        </p:nvSpPr>
        <p:spPr>
          <a:xfrm>
            <a:off x="506694" y="2274522"/>
            <a:ext cx="6802482" cy="65691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FFFFFF"/>
              </a:buClr>
              <a:buSzPts val="4000"/>
              <a:buFont typeface="Arial"/>
              <a:buNone/>
              <a:defRPr sz="4000" b="1" i="0">
                <a:solidFill>
                  <a:srgbClr val="FFFFFF"/>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3"/>
          <p:cNvSpPr txBox="1">
            <a:spLocks noGrp="1"/>
          </p:cNvSpPr>
          <p:nvPr>
            <p:ph type="body" idx="1"/>
          </p:nvPr>
        </p:nvSpPr>
        <p:spPr>
          <a:xfrm>
            <a:off x="526131" y="2032786"/>
            <a:ext cx="3700462" cy="252412"/>
          </a:xfrm>
          <a:prstGeom prst="rect">
            <a:avLst/>
          </a:prstGeom>
          <a:noFill/>
          <a:ln>
            <a:noFill/>
          </a:ln>
        </p:spPr>
        <p:txBody>
          <a:bodyPr spcFirstLastPara="1" wrap="square" lIns="91425" tIns="45700" rIns="91425" bIns="45700" anchor="ctr" anchorCtr="0">
            <a:noAutofit/>
          </a:bodyPr>
          <a:lstStyle>
            <a:lvl1pPr marL="457200" lvl="0" indent="-228600" algn="l">
              <a:lnSpc>
                <a:spcPct val="100000"/>
              </a:lnSpc>
              <a:spcBef>
                <a:spcPts val="0"/>
              </a:spcBef>
              <a:spcAft>
                <a:spcPts val="0"/>
              </a:spcAft>
              <a:buSzPts val="1400"/>
              <a:buNone/>
              <a:defRPr sz="1400" b="1" i="0">
                <a:solidFill>
                  <a:srgbClr val="A6A6A6"/>
                </a:solidFill>
                <a:latin typeface="Arial"/>
                <a:ea typeface="Arial"/>
                <a:cs typeface="Arial"/>
                <a:sym typeface="Arial"/>
              </a:defRPr>
            </a:lvl1pPr>
            <a:lvl2pPr marL="914400" lvl="1" indent="-342900" algn="l">
              <a:lnSpc>
                <a:spcPct val="100000"/>
              </a:lnSpc>
              <a:spcBef>
                <a:spcPts val="1800"/>
              </a:spcBef>
              <a:spcAft>
                <a:spcPts val="0"/>
              </a:spcAft>
              <a:buClr>
                <a:schemeClr val="dk1"/>
              </a:buClr>
              <a:buSzPts val="1800"/>
              <a:buChar char="–"/>
              <a:defRPr/>
            </a:lvl2pPr>
            <a:lvl3pPr marL="1371600" lvl="2" indent="-342900" algn="l">
              <a:lnSpc>
                <a:spcPct val="100000"/>
              </a:lnSpc>
              <a:spcBef>
                <a:spcPts val="1800"/>
              </a:spcBef>
              <a:spcAft>
                <a:spcPts val="0"/>
              </a:spcAft>
              <a:buClr>
                <a:schemeClr val="dk1"/>
              </a:buClr>
              <a:buSzPts val="1800"/>
              <a:buChar char="•"/>
              <a:defRPr/>
            </a:lvl3pPr>
            <a:lvl4pPr marL="1828800" lvl="3" indent="-342900" algn="l">
              <a:lnSpc>
                <a:spcPct val="100000"/>
              </a:lnSpc>
              <a:spcBef>
                <a:spcPts val="1800"/>
              </a:spcBef>
              <a:spcAft>
                <a:spcPts val="0"/>
              </a:spcAft>
              <a:buClr>
                <a:schemeClr val="dk1"/>
              </a:buClr>
              <a:buSzPts val="1800"/>
              <a:buChar char="–"/>
              <a:defRPr/>
            </a:lvl4pPr>
            <a:lvl5pPr marL="2286000" lvl="4" indent="-342900" algn="l">
              <a:lnSpc>
                <a:spcPct val="100000"/>
              </a:lnSpc>
              <a:spcBef>
                <a:spcPts val="1800"/>
              </a:spcBef>
              <a:spcAft>
                <a:spcPts val="0"/>
              </a:spcAft>
              <a:buClr>
                <a:schemeClr val="dk1"/>
              </a:buClr>
              <a:buSzPts val="1800"/>
              <a:buChar char="»"/>
              <a:defRPr/>
            </a:lvl5pPr>
            <a:lvl6pPr marL="2743200" lvl="5" indent="-342900" algn="l">
              <a:lnSpc>
                <a:spcPct val="100000"/>
              </a:lnSpc>
              <a:spcBef>
                <a:spcPts val="18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4" name="Google Shape;24;p33"/>
          <p:cNvSpPr/>
          <p:nvPr/>
        </p:nvSpPr>
        <p:spPr>
          <a:xfrm>
            <a:off x="-14942" y="2032000"/>
            <a:ext cx="148614" cy="836706"/>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with footer: white">
  <p:cSld name="Blank with footer: white">
    <p:spTree>
      <p:nvGrpSpPr>
        <p:cNvPr id="1" name="Shape 25"/>
        <p:cNvGrpSpPr/>
        <p:nvPr/>
      </p:nvGrpSpPr>
      <p:grpSpPr>
        <a:xfrm>
          <a:off x="0" y="0"/>
          <a:ext cx="0" cy="0"/>
          <a:chOff x="0" y="0"/>
          <a:chExt cx="0" cy="0"/>
        </a:xfrm>
      </p:grpSpPr>
      <p:grpSp>
        <p:nvGrpSpPr>
          <p:cNvPr id="26" name="Google Shape;26;p34"/>
          <p:cNvGrpSpPr/>
          <p:nvPr/>
        </p:nvGrpSpPr>
        <p:grpSpPr>
          <a:xfrm>
            <a:off x="-30788" y="4661517"/>
            <a:ext cx="9228667" cy="528963"/>
            <a:chOff x="-30788" y="4661517"/>
            <a:chExt cx="9228667" cy="528963"/>
          </a:xfrm>
        </p:grpSpPr>
        <p:sp>
          <p:nvSpPr>
            <p:cNvPr id="27" name="Google Shape;27;p34"/>
            <p:cNvSpPr/>
            <p:nvPr/>
          </p:nvSpPr>
          <p:spPr>
            <a:xfrm>
              <a:off x="-30788" y="4734807"/>
              <a:ext cx="9228667" cy="455673"/>
            </a:xfrm>
            <a:prstGeom prst="rect">
              <a:avLst/>
            </a:prstGeom>
            <a:solidFill>
              <a:srgbClr val="6903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 name="Google Shape;28;p34"/>
            <p:cNvSpPr/>
            <p:nvPr/>
          </p:nvSpPr>
          <p:spPr>
            <a:xfrm>
              <a:off x="635303" y="4661517"/>
              <a:ext cx="387197" cy="528963"/>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9" name="Google Shape;29;p34"/>
            <p:cNvSpPr txBox="1"/>
            <p:nvPr/>
          </p:nvSpPr>
          <p:spPr>
            <a:xfrm>
              <a:off x="1030972" y="4823737"/>
              <a:ext cx="3613600" cy="230832"/>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FFFF"/>
                  </a:solidFill>
                  <a:latin typeface="Arial"/>
                  <a:ea typeface="Arial"/>
                  <a:cs typeface="Arial"/>
                  <a:sym typeface="Arial"/>
                </a:rPr>
                <a:t>INDIANA UNIVERSITY</a:t>
              </a:r>
              <a:endParaRPr sz="1400" b="0" i="0" u="none" strike="noStrike" cap="none">
                <a:solidFill>
                  <a:srgbClr val="000000"/>
                </a:solidFill>
                <a:latin typeface="Arial"/>
                <a:ea typeface="Arial"/>
                <a:cs typeface="Arial"/>
                <a:sym typeface="Arial"/>
              </a:endParaRPr>
            </a:p>
          </p:txBody>
        </p:sp>
      </p:grpSp>
      <p:pic>
        <p:nvPicPr>
          <p:cNvPr id="30" name="Google Shape;30;p34"/>
          <p:cNvPicPr preferRelativeResize="0"/>
          <p:nvPr/>
        </p:nvPicPr>
        <p:blipFill rotWithShape="1">
          <a:blip r:embed="rId2">
            <a:alphaModFix/>
          </a:blip>
          <a:srcRect/>
          <a:stretch/>
        </p:blipFill>
        <p:spPr>
          <a:xfrm>
            <a:off x="483819" y="4514843"/>
            <a:ext cx="684581" cy="75183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only: white">
  <p:cSld name="Content only: white">
    <p:spTree>
      <p:nvGrpSpPr>
        <p:cNvPr id="1" name="Shape 31"/>
        <p:cNvGrpSpPr/>
        <p:nvPr/>
      </p:nvGrpSpPr>
      <p:grpSpPr>
        <a:xfrm>
          <a:off x="0" y="0"/>
          <a:ext cx="0" cy="0"/>
          <a:chOff x="0" y="0"/>
          <a:chExt cx="0" cy="0"/>
        </a:xfrm>
      </p:grpSpPr>
      <p:sp>
        <p:nvSpPr>
          <p:cNvPr id="32" name="Google Shape;32;p35"/>
          <p:cNvSpPr txBox="1">
            <a:spLocks noGrp="1"/>
          </p:cNvSpPr>
          <p:nvPr>
            <p:ph type="ctrTitle"/>
          </p:nvPr>
        </p:nvSpPr>
        <p:spPr>
          <a:xfrm>
            <a:off x="529827" y="759070"/>
            <a:ext cx="8004391" cy="699065"/>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404041"/>
              </a:buClr>
              <a:buSzPts val="3000"/>
              <a:buFont typeface="Arial"/>
              <a:buNone/>
              <a:defRPr sz="3000" b="1" i="0" cap="none">
                <a:solidFill>
                  <a:srgbClr val="40404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5"/>
          <p:cNvSpPr/>
          <p:nvPr/>
        </p:nvSpPr>
        <p:spPr>
          <a:xfrm>
            <a:off x="0" y="957832"/>
            <a:ext cx="82664" cy="387197"/>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 name="Google Shape;34;p35"/>
          <p:cNvSpPr txBox="1">
            <a:spLocks noGrp="1"/>
          </p:cNvSpPr>
          <p:nvPr>
            <p:ph type="body" idx="1"/>
          </p:nvPr>
        </p:nvSpPr>
        <p:spPr>
          <a:xfrm>
            <a:off x="4833956" y="284947"/>
            <a:ext cx="3700462" cy="252412"/>
          </a:xfrm>
          <a:prstGeom prst="rect">
            <a:avLst/>
          </a:prstGeom>
          <a:noFill/>
          <a:ln>
            <a:noFill/>
          </a:ln>
        </p:spPr>
        <p:txBody>
          <a:bodyPr spcFirstLastPara="1" wrap="square" lIns="91425" tIns="45700" rIns="91425" bIns="45700" anchor="t" anchorCtr="0">
            <a:noAutofit/>
          </a:bodyPr>
          <a:lstStyle>
            <a:lvl1pPr marL="457200" lvl="0" indent="-228600" algn="r">
              <a:lnSpc>
                <a:spcPct val="100000"/>
              </a:lnSpc>
              <a:spcBef>
                <a:spcPts val="0"/>
              </a:spcBef>
              <a:spcAft>
                <a:spcPts val="0"/>
              </a:spcAft>
              <a:buSzPts val="1100"/>
              <a:buNone/>
              <a:defRPr sz="1100" b="0" i="0">
                <a:solidFill>
                  <a:srgbClr val="A6A6A6"/>
                </a:solidFill>
                <a:latin typeface="Arial"/>
                <a:ea typeface="Arial"/>
                <a:cs typeface="Arial"/>
                <a:sym typeface="Arial"/>
              </a:defRPr>
            </a:lvl1pPr>
            <a:lvl2pPr marL="914400" lvl="1" indent="-342900" algn="l">
              <a:lnSpc>
                <a:spcPct val="100000"/>
              </a:lnSpc>
              <a:spcBef>
                <a:spcPts val="1800"/>
              </a:spcBef>
              <a:spcAft>
                <a:spcPts val="0"/>
              </a:spcAft>
              <a:buClr>
                <a:schemeClr val="dk1"/>
              </a:buClr>
              <a:buSzPts val="1800"/>
              <a:buChar char="–"/>
              <a:defRPr/>
            </a:lvl2pPr>
            <a:lvl3pPr marL="1371600" lvl="2" indent="-342900" algn="l">
              <a:lnSpc>
                <a:spcPct val="100000"/>
              </a:lnSpc>
              <a:spcBef>
                <a:spcPts val="1800"/>
              </a:spcBef>
              <a:spcAft>
                <a:spcPts val="0"/>
              </a:spcAft>
              <a:buClr>
                <a:schemeClr val="dk1"/>
              </a:buClr>
              <a:buSzPts val="1800"/>
              <a:buChar char="•"/>
              <a:defRPr/>
            </a:lvl3pPr>
            <a:lvl4pPr marL="1828800" lvl="3" indent="-342900" algn="l">
              <a:lnSpc>
                <a:spcPct val="100000"/>
              </a:lnSpc>
              <a:spcBef>
                <a:spcPts val="1800"/>
              </a:spcBef>
              <a:spcAft>
                <a:spcPts val="0"/>
              </a:spcAft>
              <a:buClr>
                <a:schemeClr val="dk1"/>
              </a:buClr>
              <a:buSzPts val="1800"/>
              <a:buChar char="–"/>
              <a:defRPr/>
            </a:lvl4pPr>
            <a:lvl5pPr marL="2286000" lvl="4" indent="-342900" algn="l">
              <a:lnSpc>
                <a:spcPct val="100000"/>
              </a:lnSpc>
              <a:spcBef>
                <a:spcPts val="1800"/>
              </a:spcBef>
              <a:spcAft>
                <a:spcPts val="0"/>
              </a:spcAft>
              <a:buClr>
                <a:schemeClr val="dk1"/>
              </a:buClr>
              <a:buSzPts val="1800"/>
              <a:buChar char="»"/>
              <a:defRPr/>
            </a:lvl5pPr>
            <a:lvl6pPr marL="2743200" lvl="5" indent="-342900" algn="l">
              <a:lnSpc>
                <a:spcPct val="100000"/>
              </a:lnSpc>
              <a:spcBef>
                <a:spcPts val="18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5" name="Google Shape;35;p35"/>
          <p:cNvSpPr txBox="1"/>
          <p:nvPr/>
        </p:nvSpPr>
        <p:spPr>
          <a:xfrm>
            <a:off x="3556000" y="3541059"/>
            <a:ext cx="1846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6" name="Google Shape;36;p35"/>
          <p:cNvSpPr txBox="1">
            <a:spLocks noGrp="1"/>
          </p:cNvSpPr>
          <p:nvPr>
            <p:ph type="body" idx="2"/>
          </p:nvPr>
        </p:nvSpPr>
        <p:spPr>
          <a:xfrm>
            <a:off x="518824" y="1629404"/>
            <a:ext cx="8015594" cy="2810633"/>
          </a:xfrm>
          <a:prstGeom prst="rect">
            <a:avLst/>
          </a:prstGeom>
          <a:noFill/>
          <a:ln>
            <a:noFill/>
          </a:ln>
        </p:spPr>
        <p:txBody>
          <a:bodyPr spcFirstLastPara="1" wrap="square" lIns="91425" tIns="45700" rIns="91425" bIns="45700" anchor="t" anchorCtr="0">
            <a:normAutofit/>
          </a:bodyPr>
          <a:lstStyle>
            <a:lvl1pPr marL="457200" marR="0" lvl="0" indent="-342900" algn="l">
              <a:lnSpc>
                <a:spcPct val="100000"/>
              </a:lnSpc>
              <a:spcBef>
                <a:spcPts val="0"/>
              </a:spcBef>
              <a:spcAft>
                <a:spcPts val="0"/>
              </a:spcAft>
              <a:buClr>
                <a:srgbClr val="7F7F7F"/>
              </a:buClr>
              <a:buSzPts val="1800"/>
              <a:buFont typeface="Arial"/>
              <a:buAutoNum type="arabicPeriod"/>
              <a:defRPr sz="1800">
                <a:solidFill>
                  <a:srgbClr val="404041"/>
                </a:solidFill>
                <a:latin typeface="Arial"/>
                <a:ea typeface="Arial"/>
                <a:cs typeface="Arial"/>
                <a:sym typeface="Arial"/>
              </a:defRPr>
            </a:lvl1pPr>
            <a:lvl2pPr marL="914400" lvl="1" indent="-330200" algn="l">
              <a:lnSpc>
                <a:spcPct val="100000"/>
              </a:lnSpc>
              <a:spcBef>
                <a:spcPts val="1800"/>
              </a:spcBef>
              <a:spcAft>
                <a:spcPts val="0"/>
              </a:spcAft>
              <a:buClr>
                <a:srgbClr val="404041"/>
              </a:buClr>
              <a:buSzPts val="1600"/>
              <a:buChar char="–"/>
              <a:defRPr sz="1600">
                <a:solidFill>
                  <a:srgbClr val="404041"/>
                </a:solidFill>
                <a:latin typeface="Arial"/>
                <a:ea typeface="Arial"/>
                <a:cs typeface="Arial"/>
                <a:sym typeface="Arial"/>
              </a:defRPr>
            </a:lvl2pPr>
            <a:lvl3pPr marL="1371600" lvl="2" indent="-330200" algn="l">
              <a:lnSpc>
                <a:spcPct val="100000"/>
              </a:lnSpc>
              <a:spcBef>
                <a:spcPts val="1800"/>
              </a:spcBef>
              <a:spcAft>
                <a:spcPts val="0"/>
              </a:spcAft>
              <a:buClr>
                <a:srgbClr val="404041"/>
              </a:buClr>
              <a:buSzPts val="1600"/>
              <a:buChar char="•"/>
              <a:defRPr sz="1600">
                <a:solidFill>
                  <a:srgbClr val="404041"/>
                </a:solidFill>
                <a:latin typeface="Arial"/>
                <a:ea typeface="Arial"/>
                <a:cs typeface="Arial"/>
                <a:sym typeface="Arial"/>
              </a:defRPr>
            </a:lvl3pPr>
            <a:lvl4pPr marL="1828800" lvl="3" indent="-330200" algn="l">
              <a:lnSpc>
                <a:spcPct val="100000"/>
              </a:lnSpc>
              <a:spcBef>
                <a:spcPts val="1800"/>
              </a:spcBef>
              <a:spcAft>
                <a:spcPts val="0"/>
              </a:spcAft>
              <a:buClr>
                <a:srgbClr val="404041"/>
              </a:buClr>
              <a:buSzPts val="1600"/>
              <a:buChar char="–"/>
              <a:defRPr sz="1600">
                <a:solidFill>
                  <a:srgbClr val="404041"/>
                </a:solidFill>
                <a:latin typeface="Arial"/>
                <a:ea typeface="Arial"/>
                <a:cs typeface="Arial"/>
                <a:sym typeface="Arial"/>
              </a:defRPr>
            </a:lvl4pPr>
            <a:lvl5pPr marL="2286000" lvl="4" indent="-330200" algn="l">
              <a:lnSpc>
                <a:spcPct val="100000"/>
              </a:lnSpc>
              <a:spcBef>
                <a:spcPts val="1800"/>
              </a:spcBef>
              <a:spcAft>
                <a:spcPts val="0"/>
              </a:spcAft>
              <a:buClr>
                <a:srgbClr val="404041"/>
              </a:buClr>
              <a:buSzPts val="1600"/>
              <a:buChar char="»"/>
              <a:defRPr sz="1600">
                <a:solidFill>
                  <a:srgbClr val="404041"/>
                </a:solidFill>
                <a:latin typeface="Arial"/>
                <a:ea typeface="Arial"/>
                <a:cs typeface="Arial"/>
                <a:sym typeface="Arial"/>
              </a:defRPr>
            </a:lvl5pPr>
            <a:lvl6pPr marL="2743200" lvl="5" indent="-342900" algn="l">
              <a:lnSpc>
                <a:spcPct val="100000"/>
              </a:lnSpc>
              <a:spcBef>
                <a:spcPts val="18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grpSp>
        <p:nvGrpSpPr>
          <p:cNvPr id="37" name="Google Shape;37;p35"/>
          <p:cNvGrpSpPr/>
          <p:nvPr/>
        </p:nvGrpSpPr>
        <p:grpSpPr>
          <a:xfrm>
            <a:off x="-30788" y="4661517"/>
            <a:ext cx="9228667" cy="528963"/>
            <a:chOff x="-30788" y="4661517"/>
            <a:chExt cx="9228667" cy="528963"/>
          </a:xfrm>
        </p:grpSpPr>
        <p:sp>
          <p:nvSpPr>
            <p:cNvPr id="38" name="Google Shape;38;p35"/>
            <p:cNvSpPr/>
            <p:nvPr/>
          </p:nvSpPr>
          <p:spPr>
            <a:xfrm>
              <a:off x="-30788" y="4734807"/>
              <a:ext cx="9228667" cy="455673"/>
            </a:xfrm>
            <a:prstGeom prst="rect">
              <a:avLst/>
            </a:prstGeom>
            <a:solidFill>
              <a:srgbClr val="6903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9" name="Google Shape;39;p35"/>
            <p:cNvSpPr/>
            <p:nvPr/>
          </p:nvSpPr>
          <p:spPr>
            <a:xfrm>
              <a:off x="635303" y="4661517"/>
              <a:ext cx="387197" cy="528963"/>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0" name="Google Shape;40;p35"/>
            <p:cNvSpPr txBox="1"/>
            <p:nvPr/>
          </p:nvSpPr>
          <p:spPr>
            <a:xfrm>
              <a:off x="1030972" y="4823737"/>
              <a:ext cx="3613600" cy="230832"/>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FFFF"/>
                  </a:solidFill>
                  <a:latin typeface="Arial"/>
                  <a:ea typeface="Arial"/>
                  <a:cs typeface="Arial"/>
                  <a:sym typeface="Arial"/>
                </a:rPr>
                <a:t>INDIANA UNIVERSITY</a:t>
              </a:r>
              <a:endParaRPr sz="1400" b="0" i="0" u="none" strike="noStrike" cap="none">
                <a:solidFill>
                  <a:srgbClr val="000000"/>
                </a:solidFill>
                <a:latin typeface="Arial"/>
                <a:ea typeface="Arial"/>
                <a:cs typeface="Arial"/>
                <a:sym typeface="Arial"/>
              </a:endParaRPr>
            </a:p>
          </p:txBody>
        </p:sp>
      </p:grpSp>
      <p:pic>
        <p:nvPicPr>
          <p:cNvPr id="41" name="Google Shape;41;p35"/>
          <p:cNvPicPr preferRelativeResize="0"/>
          <p:nvPr/>
        </p:nvPicPr>
        <p:blipFill rotWithShape="1">
          <a:blip r:embed="rId2">
            <a:alphaModFix/>
          </a:blip>
          <a:srcRect/>
          <a:stretch/>
        </p:blipFill>
        <p:spPr>
          <a:xfrm>
            <a:off x="483819" y="4514843"/>
            <a:ext cx="684581" cy="751837"/>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and photo: white">
  <p:cSld name="Content and photo: white">
    <p:spTree>
      <p:nvGrpSpPr>
        <p:cNvPr id="1" name="Shape 42"/>
        <p:cNvGrpSpPr/>
        <p:nvPr/>
      </p:nvGrpSpPr>
      <p:grpSpPr>
        <a:xfrm>
          <a:off x="0" y="0"/>
          <a:ext cx="0" cy="0"/>
          <a:chOff x="0" y="0"/>
          <a:chExt cx="0" cy="0"/>
        </a:xfrm>
      </p:grpSpPr>
      <p:sp>
        <p:nvSpPr>
          <p:cNvPr id="43" name="Google Shape;43;p36"/>
          <p:cNvSpPr txBox="1">
            <a:spLocks noGrp="1"/>
          </p:cNvSpPr>
          <p:nvPr>
            <p:ph type="title"/>
          </p:nvPr>
        </p:nvSpPr>
        <p:spPr>
          <a:xfrm>
            <a:off x="525303" y="464386"/>
            <a:ext cx="4560579" cy="77931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404041"/>
              </a:buClr>
              <a:buSzPts val="3000"/>
              <a:buFont typeface="Arial"/>
              <a:buNone/>
              <a:defRPr sz="3000" b="1" i="0">
                <a:solidFill>
                  <a:srgbClr val="40404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6"/>
          <p:cNvSpPr txBox="1">
            <a:spLocks noGrp="1"/>
          </p:cNvSpPr>
          <p:nvPr>
            <p:ph type="body" idx="1"/>
          </p:nvPr>
        </p:nvSpPr>
        <p:spPr>
          <a:xfrm>
            <a:off x="525303" y="1629405"/>
            <a:ext cx="4560579" cy="279236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SzPts val="1800"/>
              <a:buFont typeface="Arial"/>
              <a:buChar char="•"/>
              <a:defRPr sz="1800">
                <a:solidFill>
                  <a:srgbClr val="404041"/>
                </a:solidFill>
                <a:latin typeface="Arial"/>
                <a:ea typeface="Arial"/>
                <a:cs typeface="Arial"/>
                <a:sym typeface="Arial"/>
              </a:defRPr>
            </a:lvl1pPr>
            <a:lvl2pPr marL="914400" lvl="1" indent="-342900" algn="l">
              <a:lnSpc>
                <a:spcPct val="100000"/>
              </a:lnSpc>
              <a:spcBef>
                <a:spcPts val="1800"/>
              </a:spcBef>
              <a:spcAft>
                <a:spcPts val="0"/>
              </a:spcAft>
              <a:buClr>
                <a:srgbClr val="404041"/>
              </a:buClr>
              <a:buSzPts val="1800"/>
              <a:buFont typeface="Arial"/>
              <a:buChar char="•"/>
              <a:defRPr sz="1800">
                <a:solidFill>
                  <a:srgbClr val="404041"/>
                </a:solidFill>
                <a:latin typeface="Arial"/>
                <a:ea typeface="Arial"/>
                <a:cs typeface="Arial"/>
                <a:sym typeface="Arial"/>
              </a:defRPr>
            </a:lvl2pPr>
            <a:lvl3pPr marL="1371600" lvl="2" indent="-342900" algn="l">
              <a:lnSpc>
                <a:spcPct val="100000"/>
              </a:lnSpc>
              <a:spcBef>
                <a:spcPts val="1800"/>
              </a:spcBef>
              <a:spcAft>
                <a:spcPts val="0"/>
              </a:spcAft>
              <a:buClr>
                <a:srgbClr val="404041"/>
              </a:buClr>
              <a:buSzPts val="1800"/>
              <a:buFont typeface="Arial"/>
              <a:buChar char="•"/>
              <a:defRPr sz="1800">
                <a:solidFill>
                  <a:srgbClr val="404041"/>
                </a:solidFill>
                <a:latin typeface="Arial"/>
                <a:ea typeface="Arial"/>
                <a:cs typeface="Arial"/>
                <a:sym typeface="Arial"/>
              </a:defRPr>
            </a:lvl3pPr>
            <a:lvl4pPr marL="1828800" lvl="3" indent="-342900" algn="l">
              <a:lnSpc>
                <a:spcPct val="100000"/>
              </a:lnSpc>
              <a:spcBef>
                <a:spcPts val="1800"/>
              </a:spcBef>
              <a:spcAft>
                <a:spcPts val="0"/>
              </a:spcAft>
              <a:buClr>
                <a:srgbClr val="404041"/>
              </a:buClr>
              <a:buSzPts val="1800"/>
              <a:buFont typeface="Arial"/>
              <a:buChar char="•"/>
              <a:defRPr sz="1800">
                <a:solidFill>
                  <a:srgbClr val="404041"/>
                </a:solidFill>
                <a:latin typeface="Arial"/>
                <a:ea typeface="Arial"/>
                <a:cs typeface="Arial"/>
                <a:sym typeface="Arial"/>
              </a:defRPr>
            </a:lvl4pPr>
            <a:lvl5pPr marL="2286000" lvl="4" indent="-342900" algn="l">
              <a:lnSpc>
                <a:spcPct val="100000"/>
              </a:lnSpc>
              <a:spcBef>
                <a:spcPts val="1800"/>
              </a:spcBef>
              <a:spcAft>
                <a:spcPts val="0"/>
              </a:spcAft>
              <a:buClr>
                <a:srgbClr val="404041"/>
              </a:buClr>
              <a:buSzPts val="1800"/>
              <a:buFont typeface="Arial"/>
              <a:buChar char="•"/>
              <a:defRPr sz="1800">
                <a:solidFill>
                  <a:srgbClr val="404041"/>
                </a:solidFill>
                <a:latin typeface="Arial"/>
                <a:ea typeface="Arial"/>
                <a:cs typeface="Arial"/>
                <a:sym typeface="Arial"/>
              </a:defRPr>
            </a:lvl5pPr>
            <a:lvl6pPr marL="2743200" lvl="5" indent="-342900" algn="l">
              <a:lnSpc>
                <a:spcPct val="100000"/>
              </a:lnSpc>
              <a:spcBef>
                <a:spcPts val="18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45" name="Google Shape;45;p36"/>
          <p:cNvSpPr>
            <a:spLocks noGrp="1"/>
          </p:cNvSpPr>
          <p:nvPr>
            <p:ph type="pic" idx="2"/>
          </p:nvPr>
        </p:nvSpPr>
        <p:spPr>
          <a:xfrm>
            <a:off x="5573058" y="0"/>
            <a:ext cx="3570941" cy="5143500"/>
          </a:xfrm>
          <a:prstGeom prst="rect">
            <a:avLst/>
          </a:prstGeom>
          <a:noFill/>
          <a:ln>
            <a:noFill/>
          </a:ln>
        </p:spPr>
      </p:sp>
      <p:sp>
        <p:nvSpPr>
          <p:cNvPr id="46" name="Google Shape;46;p36"/>
          <p:cNvSpPr/>
          <p:nvPr/>
        </p:nvSpPr>
        <p:spPr>
          <a:xfrm>
            <a:off x="0" y="486799"/>
            <a:ext cx="82664" cy="387197"/>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7" name="Google Shape;47;p36"/>
          <p:cNvSpPr/>
          <p:nvPr/>
        </p:nvSpPr>
        <p:spPr>
          <a:xfrm>
            <a:off x="635303" y="4661517"/>
            <a:ext cx="387197" cy="528963"/>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8" name="Google Shape;48;p36"/>
          <p:cNvPicPr preferRelativeResize="0"/>
          <p:nvPr/>
        </p:nvPicPr>
        <p:blipFill rotWithShape="1">
          <a:blip r:embed="rId2">
            <a:alphaModFix/>
          </a:blip>
          <a:srcRect/>
          <a:stretch/>
        </p:blipFill>
        <p:spPr>
          <a:xfrm>
            <a:off x="483819" y="4514843"/>
            <a:ext cx="684581" cy="751837"/>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only: black">
  <p:cSld name="Content only: black">
    <p:bg>
      <p:bgPr>
        <a:solidFill>
          <a:srgbClr val="262626"/>
        </a:solidFill>
        <a:effectLst/>
      </p:bgPr>
    </p:bg>
    <p:spTree>
      <p:nvGrpSpPr>
        <p:cNvPr id="1" name="Shape 49"/>
        <p:cNvGrpSpPr/>
        <p:nvPr/>
      </p:nvGrpSpPr>
      <p:grpSpPr>
        <a:xfrm>
          <a:off x="0" y="0"/>
          <a:ext cx="0" cy="0"/>
          <a:chOff x="0" y="0"/>
          <a:chExt cx="0" cy="0"/>
        </a:xfrm>
      </p:grpSpPr>
      <p:sp>
        <p:nvSpPr>
          <p:cNvPr id="50" name="Google Shape;50;p37"/>
          <p:cNvSpPr txBox="1">
            <a:spLocks noGrp="1"/>
          </p:cNvSpPr>
          <p:nvPr>
            <p:ph type="ctrTitle"/>
          </p:nvPr>
        </p:nvSpPr>
        <p:spPr>
          <a:xfrm>
            <a:off x="523348" y="759070"/>
            <a:ext cx="8004409" cy="699065"/>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000"/>
              <a:buFont typeface="Arial"/>
              <a:buNone/>
              <a:defRPr sz="3000" b="1" i="0"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7"/>
          <p:cNvSpPr txBox="1">
            <a:spLocks noGrp="1"/>
          </p:cNvSpPr>
          <p:nvPr>
            <p:ph type="subTitle" idx="1"/>
          </p:nvPr>
        </p:nvSpPr>
        <p:spPr>
          <a:xfrm>
            <a:off x="523348" y="1630404"/>
            <a:ext cx="8011069" cy="2818769"/>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SzPts val="1800"/>
              <a:buFont typeface="Arial"/>
              <a:buAutoNum type="arabicPeriod"/>
              <a:defRPr sz="1800">
                <a:solidFill>
                  <a:schemeClr val="lt1"/>
                </a:solidFill>
                <a:latin typeface="Arial"/>
                <a:ea typeface="Arial"/>
                <a:cs typeface="Arial"/>
                <a:sym typeface="Arial"/>
              </a:defRPr>
            </a:lvl1pPr>
            <a:lvl2pPr lvl="1" algn="ctr">
              <a:lnSpc>
                <a:spcPct val="100000"/>
              </a:lnSpc>
              <a:spcBef>
                <a:spcPts val="1800"/>
              </a:spcBef>
              <a:spcAft>
                <a:spcPts val="0"/>
              </a:spcAft>
              <a:buClr>
                <a:srgbClr val="888888"/>
              </a:buClr>
              <a:buSzPts val="1800"/>
              <a:buNone/>
              <a:defRPr>
                <a:solidFill>
                  <a:srgbClr val="888888"/>
                </a:solidFill>
              </a:defRPr>
            </a:lvl2pPr>
            <a:lvl3pPr lvl="2" algn="ctr">
              <a:lnSpc>
                <a:spcPct val="100000"/>
              </a:lnSpc>
              <a:spcBef>
                <a:spcPts val="1800"/>
              </a:spcBef>
              <a:spcAft>
                <a:spcPts val="0"/>
              </a:spcAft>
              <a:buClr>
                <a:srgbClr val="888888"/>
              </a:buClr>
              <a:buSzPts val="1800"/>
              <a:buNone/>
              <a:defRPr>
                <a:solidFill>
                  <a:srgbClr val="888888"/>
                </a:solidFill>
              </a:defRPr>
            </a:lvl3pPr>
            <a:lvl4pPr lvl="3" algn="ctr">
              <a:lnSpc>
                <a:spcPct val="100000"/>
              </a:lnSpc>
              <a:spcBef>
                <a:spcPts val="1800"/>
              </a:spcBef>
              <a:spcAft>
                <a:spcPts val="0"/>
              </a:spcAft>
              <a:buClr>
                <a:srgbClr val="888888"/>
              </a:buClr>
              <a:buSzPts val="1800"/>
              <a:buNone/>
              <a:defRPr>
                <a:solidFill>
                  <a:srgbClr val="888888"/>
                </a:solidFill>
              </a:defRPr>
            </a:lvl4pPr>
            <a:lvl5pPr lvl="4" algn="ctr">
              <a:lnSpc>
                <a:spcPct val="100000"/>
              </a:lnSpc>
              <a:spcBef>
                <a:spcPts val="1800"/>
              </a:spcBef>
              <a:spcAft>
                <a:spcPts val="0"/>
              </a:spcAft>
              <a:buClr>
                <a:srgbClr val="888888"/>
              </a:buClr>
              <a:buSzPts val="1800"/>
              <a:buNone/>
              <a:defRPr>
                <a:solidFill>
                  <a:srgbClr val="888888"/>
                </a:solidFill>
              </a:defRPr>
            </a:lvl5pPr>
            <a:lvl6pPr lvl="5" algn="ctr">
              <a:lnSpc>
                <a:spcPct val="100000"/>
              </a:lnSpc>
              <a:spcBef>
                <a:spcPts val="18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52" name="Google Shape;52;p37"/>
          <p:cNvSpPr txBox="1">
            <a:spLocks noGrp="1"/>
          </p:cNvSpPr>
          <p:nvPr>
            <p:ph type="body" idx="2"/>
          </p:nvPr>
        </p:nvSpPr>
        <p:spPr>
          <a:xfrm>
            <a:off x="4833956" y="284947"/>
            <a:ext cx="3700462" cy="252412"/>
          </a:xfrm>
          <a:prstGeom prst="rect">
            <a:avLst/>
          </a:prstGeom>
          <a:noFill/>
          <a:ln>
            <a:noFill/>
          </a:ln>
        </p:spPr>
        <p:txBody>
          <a:bodyPr spcFirstLastPara="1" wrap="square" lIns="91425" tIns="45700" rIns="91425" bIns="45700" anchor="t" anchorCtr="0">
            <a:noAutofit/>
          </a:bodyPr>
          <a:lstStyle>
            <a:lvl1pPr marL="457200" lvl="0" indent="-228600" algn="r">
              <a:lnSpc>
                <a:spcPct val="100000"/>
              </a:lnSpc>
              <a:spcBef>
                <a:spcPts val="0"/>
              </a:spcBef>
              <a:spcAft>
                <a:spcPts val="0"/>
              </a:spcAft>
              <a:buSzPts val="1100"/>
              <a:buNone/>
              <a:defRPr sz="1100" b="0" i="0">
                <a:solidFill>
                  <a:srgbClr val="A6A6A6"/>
                </a:solidFill>
                <a:latin typeface="Arial"/>
                <a:ea typeface="Arial"/>
                <a:cs typeface="Arial"/>
                <a:sym typeface="Arial"/>
              </a:defRPr>
            </a:lvl1pPr>
            <a:lvl2pPr marL="914400" lvl="1" indent="-342900" algn="l">
              <a:lnSpc>
                <a:spcPct val="100000"/>
              </a:lnSpc>
              <a:spcBef>
                <a:spcPts val="1800"/>
              </a:spcBef>
              <a:spcAft>
                <a:spcPts val="0"/>
              </a:spcAft>
              <a:buClr>
                <a:schemeClr val="dk1"/>
              </a:buClr>
              <a:buSzPts val="1800"/>
              <a:buChar char="–"/>
              <a:defRPr/>
            </a:lvl2pPr>
            <a:lvl3pPr marL="1371600" lvl="2" indent="-342900" algn="l">
              <a:lnSpc>
                <a:spcPct val="100000"/>
              </a:lnSpc>
              <a:spcBef>
                <a:spcPts val="1800"/>
              </a:spcBef>
              <a:spcAft>
                <a:spcPts val="0"/>
              </a:spcAft>
              <a:buClr>
                <a:schemeClr val="dk1"/>
              </a:buClr>
              <a:buSzPts val="1800"/>
              <a:buChar char="•"/>
              <a:defRPr/>
            </a:lvl3pPr>
            <a:lvl4pPr marL="1828800" lvl="3" indent="-342900" algn="l">
              <a:lnSpc>
                <a:spcPct val="100000"/>
              </a:lnSpc>
              <a:spcBef>
                <a:spcPts val="1800"/>
              </a:spcBef>
              <a:spcAft>
                <a:spcPts val="0"/>
              </a:spcAft>
              <a:buClr>
                <a:schemeClr val="dk1"/>
              </a:buClr>
              <a:buSzPts val="1800"/>
              <a:buChar char="–"/>
              <a:defRPr/>
            </a:lvl4pPr>
            <a:lvl5pPr marL="2286000" lvl="4" indent="-342900" algn="l">
              <a:lnSpc>
                <a:spcPct val="100000"/>
              </a:lnSpc>
              <a:spcBef>
                <a:spcPts val="1800"/>
              </a:spcBef>
              <a:spcAft>
                <a:spcPts val="0"/>
              </a:spcAft>
              <a:buClr>
                <a:schemeClr val="dk1"/>
              </a:buClr>
              <a:buSzPts val="1800"/>
              <a:buChar char="»"/>
              <a:defRPr/>
            </a:lvl5pPr>
            <a:lvl6pPr marL="2743200" lvl="5" indent="-342900" algn="l">
              <a:lnSpc>
                <a:spcPct val="100000"/>
              </a:lnSpc>
              <a:spcBef>
                <a:spcPts val="18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53" name="Google Shape;53;p37"/>
          <p:cNvSpPr/>
          <p:nvPr/>
        </p:nvSpPr>
        <p:spPr>
          <a:xfrm>
            <a:off x="0" y="957832"/>
            <a:ext cx="82664" cy="387197"/>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54" name="Google Shape;54;p37"/>
          <p:cNvGrpSpPr/>
          <p:nvPr/>
        </p:nvGrpSpPr>
        <p:grpSpPr>
          <a:xfrm>
            <a:off x="-30788" y="4661517"/>
            <a:ext cx="9228667" cy="528963"/>
            <a:chOff x="-30788" y="4661517"/>
            <a:chExt cx="9228667" cy="528963"/>
          </a:xfrm>
        </p:grpSpPr>
        <p:sp>
          <p:nvSpPr>
            <p:cNvPr id="55" name="Google Shape;55;p37"/>
            <p:cNvSpPr/>
            <p:nvPr/>
          </p:nvSpPr>
          <p:spPr>
            <a:xfrm>
              <a:off x="-30788" y="4734807"/>
              <a:ext cx="9228667" cy="455673"/>
            </a:xfrm>
            <a:prstGeom prst="rect">
              <a:avLst/>
            </a:prstGeom>
            <a:solidFill>
              <a:srgbClr val="6903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6" name="Google Shape;56;p37"/>
            <p:cNvSpPr/>
            <p:nvPr/>
          </p:nvSpPr>
          <p:spPr>
            <a:xfrm>
              <a:off x="635303" y="4661517"/>
              <a:ext cx="387197" cy="528963"/>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7" name="Google Shape;57;p37"/>
            <p:cNvSpPr txBox="1"/>
            <p:nvPr/>
          </p:nvSpPr>
          <p:spPr>
            <a:xfrm>
              <a:off x="1030972" y="4823737"/>
              <a:ext cx="3613600" cy="230832"/>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FFFF"/>
                  </a:solidFill>
                  <a:latin typeface="Arial"/>
                  <a:ea typeface="Arial"/>
                  <a:cs typeface="Arial"/>
                  <a:sym typeface="Arial"/>
                </a:rPr>
                <a:t>INDIANA UNIVERSITY</a:t>
              </a:r>
              <a:endParaRPr sz="1400" b="0" i="0" u="none" strike="noStrike" cap="none">
                <a:solidFill>
                  <a:srgbClr val="000000"/>
                </a:solidFill>
                <a:latin typeface="Arial"/>
                <a:ea typeface="Arial"/>
                <a:cs typeface="Arial"/>
                <a:sym typeface="Arial"/>
              </a:endParaRPr>
            </a:p>
          </p:txBody>
        </p:sp>
      </p:grpSp>
      <p:pic>
        <p:nvPicPr>
          <p:cNvPr id="58" name="Google Shape;58;p37"/>
          <p:cNvPicPr preferRelativeResize="0"/>
          <p:nvPr/>
        </p:nvPicPr>
        <p:blipFill rotWithShape="1">
          <a:blip r:embed="rId2">
            <a:alphaModFix/>
          </a:blip>
          <a:srcRect/>
          <a:stretch/>
        </p:blipFill>
        <p:spPr>
          <a:xfrm>
            <a:off x="483819" y="4514843"/>
            <a:ext cx="684581" cy="75183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and photo: black">
  <p:cSld name="Content and photo: black">
    <p:bg>
      <p:bgPr>
        <a:solidFill>
          <a:srgbClr val="252626"/>
        </a:solidFill>
        <a:effectLst/>
      </p:bgPr>
    </p:bg>
    <p:spTree>
      <p:nvGrpSpPr>
        <p:cNvPr id="1" name="Shape 59"/>
        <p:cNvGrpSpPr/>
        <p:nvPr/>
      </p:nvGrpSpPr>
      <p:grpSpPr>
        <a:xfrm>
          <a:off x="0" y="0"/>
          <a:ext cx="0" cy="0"/>
          <a:chOff x="0" y="0"/>
          <a:chExt cx="0" cy="0"/>
        </a:xfrm>
      </p:grpSpPr>
      <p:sp>
        <p:nvSpPr>
          <p:cNvPr id="60" name="Google Shape;60;p38"/>
          <p:cNvSpPr txBox="1">
            <a:spLocks noGrp="1"/>
          </p:cNvSpPr>
          <p:nvPr>
            <p:ph type="title"/>
          </p:nvPr>
        </p:nvSpPr>
        <p:spPr>
          <a:xfrm>
            <a:off x="530124" y="464386"/>
            <a:ext cx="4560579" cy="779318"/>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lt1"/>
              </a:buClr>
              <a:buSzPts val="3000"/>
              <a:buFont typeface="Arial"/>
              <a:buNone/>
              <a:defRPr sz="3000" b="1"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8"/>
          <p:cNvSpPr txBox="1">
            <a:spLocks noGrp="1"/>
          </p:cNvSpPr>
          <p:nvPr>
            <p:ph type="body" idx="1"/>
          </p:nvPr>
        </p:nvSpPr>
        <p:spPr>
          <a:xfrm>
            <a:off x="530124" y="1629404"/>
            <a:ext cx="4560579" cy="2801497"/>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0"/>
              </a:spcBef>
              <a:spcAft>
                <a:spcPts val="0"/>
              </a:spcAft>
              <a:buSzPts val="1800"/>
              <a:buFont typeface="Arial"/>
              <a:buChar char="•"/>
              <a:defRPr sz="1800">
                <a:solidFill>
                  <a:schemeClr val="lt1"/>
                </a:solidFill>
                <a:latin typeface="Arial"/>
                <a:ea typeface="Arial"/>
                <a:cs typeface="Arial"/>
                <a:sym typeface="Arial"/>
              </a:defRPr>
            </a:lvl1pPr>
            <a:lvl2pPr marL="914400" lvl="1" indent="-342900" algn="l">
              <a:lnSpc>
                <a:spcPct val="100000"/>
              </a:lnSpc>
              <a:spcBef>
                <a:spcPts val="1800"/>
              </a:spcBef>
              <a:spcAft>
                <a:spcPts val="0"/>
              </a:spcAft>
              <a:buClr>
                <a:schemeClr val="lt1"/>
              </a:buClr>
              <a:buSzPts val="1800"/>
              <a:buFont typeface="Arial"/>
              <a:buChar char="•"/>
              <a:defRPr sz="1800">
                <a:solidFill>
                  <a:schemeClr val="lt1"/>
                </a:solidFill>
                <a:latin typeface="Arial"/>
                <a:ea typeface="Arial"/>
                <a:cs typeface="Arial"/>
                <a:sym typeface="Arial"/>
              </a:defRPr>
            </a:lvl2pPr>
            <a:lvl3pPr marL="1371600" lvl="2" indent="-342900" algn="l">
              <a:lnSpc>
                <a:spcPct val="100000"/>
              </a:lnSpc>
              <a:spcBef>
                <a:spcPts val="1800"/>
              </a:spcBef>
              <a:spcAft>
                <a:spcPts val="0"/>
              </a:spcAft>
              <a:buClr>
                <a:schemeClr val="lt1"/>
              </a:buClr>
              <a:buSzPts val="1800"/>
              <a:buFont typeface="Arial"/>
              <a:buChar char="•"/>
              <a:defRPr sz="1800">
                <a:solidFill>
                  <a:schemeClr val="lt1"/>
                </a:solidFill>
                <a:latin typeface="Arial"/>
                <a:ea typeface="Arial"/>
                <a:cs typeface="Arial"/>
                <a:sym typeface="Arial"/>
              </a:defRPr>
            </a:lvl3pPr>
            <a:lvl4pPr marL="1828800" lvl="3" indent="-342900" algn="l">
              <a:lnSpc>
                <a:spcPct val="100000"/>
              </a:lnSpc>
              <a:spcBef>
                <a:spcPts val="1800"/>
              </a:spcBef>
              <a:spcAft>
                <a:spcPts val="0"/>
              </a:spcAft>
              <a:buClr>
                <a:schemeClr val="lt1"/>
              </a:buClr>
              <a:buSzPts val="1800"/>
              <a:buFont typeface="Arial"/>
              <a:buChar char="•"/>
              <a:defRPr sz="1800">
                <a:solidFill>
                  <a:schemeClr val="lt1"/>
                </a:solidFill>
                <a:latin typeface="Arial"/>
                <a:ea typeface="Arial"/>
                <a:cs typeface="Arial"/>
                <a:sym typeface="Arial"/>
              </a:defRPr>
            </a:lvl4pPr>
            <a:lvl5pPr marL="2286000" lvl="4" indent="-342900" algn="l">
              <a:lnSpc>
                <a:spcPct val="100000"/>
              </a:lnSpc>
              <a:spcBef>
                <a:spcPts val="1800"/>
              </a:spcBef>
              <a:spcAft>
                <a:spcPts val="0"/>
              </a:spcAft>
              <a:buClr>
                <a:schemeClr val="lt1"/>
              </a:buClr>
              <a:buSzPts val="1800"/>
              <a:buFont typeface="Arial"/>
              <a:buChar char="•"/>
              <a:defRPr sz="1800">
                <a:solidFill>
                  <a:schemeClr val="lt1"/>
                </a:solidFill>
                <a:latin typeface="Arial"/>
                <a:ea typeface="Arial"/>
                <a:cs typeface="Arial"/>
                <a:sym typeface="Arial"/>
              </a:defRPr>
            </a:lvl5pPr>
            <a:lvl6pPr marL="2743200" lvl="5" indent="-342900" algn="l">
              <a:lnSpc>
                <a:spcPct val="100000"/>
              </a:lnSpc>
              <a:spcBef>
                <a:spcPts val="18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62" name="Google Shape;62;p38"/>
          <p:cNvSpPr>
            <a:spLocks noGrp="1"/>
          </p:cNvSpPr>
          <p:nvPr>
            <p:ph type="pic" idx="2"/>
          </p:nvPr>
        </p:nvSpPr>
        <p:spPr>
          <a:xfrm>
            <a:off x="5564909" y="0"/>
            <a:ext cx="3570941" cy="5143500"/>
          </a:xfrm>
          <a:prstGeom prst="rect">
            <a:avLst/>
          </a:prstGeom>
          <a:noFill/>
          <a:ln>
            <a:noFill/>
          </a:ln>
        </p:spPr>
      </p:sp>
      <p:sp>
        <p:nvSpPr>
          <p:cNvPr id="63" name="Google Shape;63;p38"/>
          <p:cNvSpPr/>
          <p:nvPr/>
        </p:nvSpPr>
        <p:spPr>
          <a:xfrm>
            <a:off x="-15847" y="486799"/>
            <a:ext cx="82664" cy="387197"/>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4" name="Google Shape;64;p38"/>
          <p:cNvSpPr/>
          <p:nvPr/>
        </p:nvSpPr>
        <p:spPr>
          <a:xfrm>
            <a:off x="635303" y="4661517"/>
            <a:ext cx="387197" cy="528963"/>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65" name="Google Shape;65;p38"/>
          <p:cNvPicPr preferRelativeResize="0"/>
          <p:nvPr/>
        </p:nvPicPr>
        <p:blipFill rotWithShape="1">
          <a:blip r:embed="rId2">
            <a:alphaModFix/>
          </a:blip>
          <a:srcRect/>
          <a:stretch/>
        </p:blipFill>
        <p:spPr>
          <a:xfrm>
            <a:off x="483819" y="4514843"/>
            <a:ext cx="684581" cy="751837"/>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with footer: black">
  <p:cSld name="Blank with footer: black">
    <p:bg>
      <p:bgPr>
        <a:solidFill>
          <a:srgbClr val="252626"/>
        </a:solidFill>
        <a:effectLst/>
      </p:bgPr>
    </p:bg>
    <p:spTree>
      <p:nvGrpSpPr>
        <p:cNvPr id="1" name="Shape 66"/>
        <p:cNvGrpSpPr/>
        <p:nvPr/>
      </p:nvGrpSpPr>
      <p:grpSpPr>
        <a:xfrm>
          <a:off x="0" y="0"/>
          <a:ext cx="0" cy="0"/>
          <a:chOff x="0" y="0"/>
          <a:chExt cx="0" cy="0"/>
        </a:xfrm>
      </p:grpSpPr>
      <p:grpSp>
        <p:nvGrpSpPr>
          <p:cNvPr id="67" name="Google Shape;67;p39"/>
          <p:cNvGrpSpPr/>
          <p:nvPr/>
        </p:nvGrpSpPr>
        <p:grpSpPr>
          <a:xfrm>
            <a:off x="-30788" y="4661517"/>
            <a:ext cx="9228667" cy="528963"/>
            <a:chOff x="-30788" y="4661517"/>
            <a:chExt cx="9228667" cy="528963"/>
          </a:xfrm>
        </p:grpSpPr>
        <p:sp>
          <p:nvSpPr>
            <p:cNvPr id="68" name="Google Shape;68;p39"/>
            <p:cNvSpPr/>
            <p:nvPr/>
          </p:nvSpPr>
          <p:spPr>
            <a:xfrm>
              <a:off x="-30788" y="4734807"/>
              <a:ext cx="9228667" cy="455673"/>
            </a:xfrm>
            <a:prstGeom prst="rect">
              <a:avLst/>
            </a:prstGeom>
            <a:solidFill>
              <a:srgbClr val="6903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69" name="Google Shape;69;p39"/>
            <p:cNvSpPr/>
            <p:nvPr/>
          </p:nvSpPr>
          <p:spPr>
            <a:xfrm>
              <a:off x="635303" y="4661517"/>
              <a:ext cx="387197" cy="528963"/>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0" name="Google Shape;70;p39"/>
            <p:cNvSpPr txBox="1"/>
            <p:nvPr/>
          </p:nvSpPr>
          <p:spPr>
            <a:xfrm>
              <a:off x="1030972" y="4823737"/>
              <a:ext cx="3613600" cy="230832"/>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FFFFFF"/>
                  </a:solidFill>
                  <a:latin typeface="Arial"/>
                  <a:ea typeface="Arial"/>
                  <a:cs typeface="Arial"/>
                  <a:sym typeface="Arial"/>
                </a:rPr>
                <a:t>INDIANA UNIVERSITY</a:t>
              </a:r>
              <a:endParaRPr sz="1400" b="0" i="0" u="none" strike="noStrike" cap="none">
                <a:solidFill>
                  <a:srgbClr val="000000"/>
                </a:solidFill>
                <a:latin typeface="Arial"/>
                <a:ea typeface="Arial"/>
                <a:cs typeface="Arial"/>
                <a:sym typeface="Arial"/>
              </a:endParaRPr>
            </a:p>
          </p:txBody>
        </p:sp>
      </p:grpSp>
      <p:pic>
        <p:nvPicPr>
          <p:cNvPr id="71" name="Google Shape;71;p39"/>
          <p:cNvPicPr preferRelativeResize="0"/>
          <p:nvPr/>
        </p:nvPicPr>
        <p:blipFill rotWithShape="1">
          <a:blip r:embed="rId2">
            <a:alphaModFix/>
          </a:blip>
          <a:srcRect/>
          <a:stretch/>
        </p:blipFill>
        <p:spPr>
          <a:xfrm>
            <a:off x="483819" y="4514843"/>
            <a:ext cx="684581" cy="751837"/>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losing slide with IUPUI lockup">
  <p:cSld name="Closing slide with IUPUI lockup">
    <p:bg>
      <p:bgPr>
        <a:solidFill>
          <a:srgbClr val="690304"/>
        </a:solidFill>
        <a:effectLst/>
      </p:bgPr>
    </p:bg>
    <p:spTree>
      <p:nvGrpSpPr>
        <p:cNvPr id="1" name="Shape 72"/>
        <p:cNvGrpSpPr/>
        <p:nvPr/>
      </p:nvGrpSpPr>
      <p:grpSpPr>
        <a:xfrm>
          <a:off x="0" y="0"/>
          <a:ext cx="0" cy="0"/>
          <a:chOff x="0" y="0"/>
          <a:chExt cx="0" cy="0"/>
        </a:xfrm>
      </p:grpSpPr>
      <p:sp>
        <p:nvSpPr>
          <p:cNvPr id="73" name="Google Shape;73;p40"/>
          <p:cNvSpPr txBox="1">
            <a:spLocks noGrp="1"/>
          </p:cNvSpPr>
          <p:nvPr>
            <p:ph type="body" idx="1"/>
          </p:nvPr>
        </p:nvSpPr>
        <p:spPr>
          <a:xfrm>
            <a:off x="536602" y="680397"/>
            <a:ext cx="7859185" cy="272166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SzPts val="1800"/>
              <a:buNone/>
              <a:defRPr sz="1800">
                <a:solidFill>
                  <a:schemeClr val="lt1"/>
                </a:solidFill>
                <a:latin typeface="Arial"/>
                <a:ea typeface="Arial"/>
                <a:cs typeface="Arial"/>
                <a:sym typeface="Arial"/>
              </a:defRPr>
            </a:lvl1pPr>
            <a:lvl2pPr marL="914400" lvl="1" indent="-228600" algn="l">
              <a:lnSpc>
                <a:spcPct val="100000"/>
              </a:lnSpc>
              <a:spcBef>
                <a:spcPts val="1800"/>
              </a:spcBef>
              <a:spcAft>
                <a:spcPts val="0"/>
              </a:spcAft>
              <a:buClr>
                <a:schemeClr val="lt1"/>
              </a:buClr>
              <a:buSzPts val="1600"/>
              <a:buNone/>
              <a:defRPr sz="1600">
                <a:solidFill>
                  <a:schemeClr val="lt1"/>
                </a:solidFill>
                <a:latin typeface="Arial"/>
                <a:ea typeface="Arial"/>
                <a:cs typeface="Arial"/>
                <a:sym typeface="Arial"/>
              </a:defRPr>
            </a:lvl2pPr>
            <a:lvl3pPr marL="1371600" lvl="2" indent="-228600" algn="l">
              <a:lnSpc>
                <a:spcPct val="100000"/>
              </a:lnSpc>
              <a:spcBef>
                <a:spcPts val="1800"/>
              </a:spcBef>
              <a:spcAft>
                <a:spcPts val="0"/>
              </a:spcAft>
              <a:buClr>
                <a:schemeClr val="lt1"/>
              </a:buClr>
              <a:buSzPts val="1600"/>
              <a:buNone/>
              <a:defRPr sz="1600">
                <a:solidFill>
                  <a:schemeClr val="lt1"/>
                </a:solidFill>
                <a:latin typeface="Arial"/>
                <a:ea typeface="Arial"/>
                <a:cs typeface="Arial"/>
                <a:sym typeface="Arial"/>
              </a:defRPr>
            </a:lvl3pPr>
            <a:lvl4pPr marL="1828800" lvl="3" indent="-228600" algn="l">
              <a:lnSpc>
                <a:spcPct val="100000"/>
              </a:lnSpc>
              <a:spcBef>
                <a:spcPts val="1800"/>
              </a:spcBef>
              <a:spcAft>
                <a:spcPts val="0"/>
              </a:spcAft>
              <a:buClr>
                <a:schemeClr val="lt1"/>
              </a:buClr>
              <a:buSzPts val="1600"/>
              <a:buNone/>
              <a:defRPr sz="1600">
                <a:solidFill>
                  <a:schemeClr val="lt1"/>
                </a:solidFill>
                <a:latin typeface="Arial"/>
                <a:ea typeface="Arial"/>
                <a:cs typeface="Arial"/>
                <a:sym typeface="Arial"/>
              </a:defRPr>
            </a:lvl4pPr>
            <a:lvl5pPr marL="2286000" lvl="4" indent="-330200" algn="l">
              <a:lnSpc>
                <a:spcPct val="100000"/>
              </a:lnSpc>
              <a:spcBef>
                <a:spcPts val="1800"/>
              </a:spcBef>
              <a:spcAft>
                <a:spcPts val="0"/>
              </a:spcAft>
              <a:buClr>
                <a:schemeClr val="lt1"/>
              </a:buClr>
              <a:buSzPts val="1600"/>
              <a:buChar char="»"/>
              <a:defRPr sz="1600">
                <a:solidFill>
                  <a:schemeClr val="lt1"/>
                </a:solidFill>
                <a:latin typeface="Arial"/>
                <a:ea typeface="Arial"/>
                <a:cs typeface="Arial"/>
                <a:sym typeface="Arial"/>
              </a:defRPr>
            </a:lvl5pPr>
            <a:lvl6pPr marL="2743200" lvl="5" indent="-342900" algn="l">
              <a:lnSpc>
                <a:spcPct val="100000"/>
              </a:lnSpc>
              <a:spcBef>
                <a:spcPts val="180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4" name="Google Shape;74;p40"/>
          <p:cNvSpPr/>
          <p:nvPr/>
        </p:nvSpPr>
        <p:spPr>
          <a:xfrm>
            <a:off x="-15847" y="680397"/>
            <a:ext cx="82664" cy="387197"/>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nvGrpSpPr>
          <p:cNvPr id="75" name="Google Shape;75;p40"/>
          <p:cNvGrpSpPr/>
          <p:nvPr/>
        </p:nvGrpSpPr>
        <p:grpSpPr>
          <a:xfrm>
            <a:off x="631042" y="4235585"/>
            <a:ext cx="3372874" cy="922081"/>
            <a:chOff x="631042" y="4235585"/>
            <a:chExt cx="3372874" cy="922081"/>
          </a:xfrm>
        </p:grpSpPr>
        <p:sp>
          <p:nvSpPr>
            <p:cNvPr id="76" name="Google Shape;76;p40"/>
            <p:cNvSpPr/>
            <p:nvPr/>
          </p:nvSpPr>
          <p:spPr>
            <a:xfrm>
              <a:off x="631042" y="4235585"/>
              <a:ext cx="536130" cy="922081"/>
            </a:xfrm>
            <a:prstGeom prst="rect">
              <a:avLst/>
            </a:prstGeom>
            <a:solidFill>
              <a:srgbClr val="99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77" name="Google Shape;77;p40" descr="indianauniversitywhite.eps"/>
            <p:cNvPicPr preferRelativeResize="0"/>
            <p:nvPr/>
          </p:nvPicPr>
          <p:blipFill rotWithShape="1">
            <a:blip r:embed="rId2">
              <a:alphaModFix/>
            </a:blip>
            <a:srcRect/>
            <a:stretch/>
          </p:blipFill>
          <p:spPr>
            <a:xfrm>
              <a:off x="1373894" y="4313667"/>
              <a:ext cx="2630022" cy="472055"/>
            </a:xfrm>
            <a:prstGeom prst="rect">
              <a:avLst/>
            </a:prstGeom>
            <a:noFill/>
            <a:ln>
              <a:noFill/>
            </a:ln>
          </p:spPr>
        </p:pic>
      </p:grpSp>
      <p:pic>
        <p:nvPicPr>
          <p:cNvPr id="78" name="Google Shape;78;p40"/>
          <p:cNvPicPr preferRelativeResize="0"/>
          <p:nvPr/>
        </p:nvPicPr>
        <p:blipFill rotWithShape="1">
          <a:blip r:embed="rId3">
            <a:alphaModFix/>
          </a:blip>
          <a:srcRect/>
          <a:stretch/>
        </p:blipFill>
        <p:spPr>
          <a:xfrm>
            <a:off x="422970" y="4033752"/>
            <a:ext cx="950924" cy="1044347"/>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1161892" y="634604"/>
            <a:ext cx="6802482" cy="857250"/>
          </a:xfrm>
          <a:prstGeom prst="rect">
            <a:avLst/>
          </a:prstGeom>
          <a:noFill/>
          <a:ln>
            <a:noFill/>
          </a:ln>
        </p:spPr>
        <p:txBody>
          <a:bodyPr spcFirstLastPara="1" wrap="square" lIns="91425" tIns="45700" rIns="91425" bIns="45700" anchor="ctr" anchorCtr="0">
            <a:normAutofit/>
          </a:bodyPr>
          <a:lstStyle>
            <a:lvl1pPr marR="0" lvl="0" algn="l" rtl="0">
              <a:lnSpc>
                <a:spcPct val="100000"/>
              </a:lnSpc>
              <a:spcBef>
                <a:spcPts val="0"/>
              </a:spcBef>
              <a:spcAft>
                <a:spcPts val="0"/>
              </a:spcAft>
              <a:buClr>
                <a:schemeClr val="dk1"/>
              </a:buClr>
              <a:buSzPts val="3200"/>
              <a:buFont typeface="Arial"/>
              <a:buNone/>
              <a:defRPr sz="32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1"/>
          <p:cNvSpPr txBox="1">
            <a:spLocks noGrp="1"/>
          </p:cNvSpPr>
          <p:nvPr>
            <p:ph type="body" idx="1"/>
          </p:nvPr>
        </p:nvSpPr>
        <p:spPr>
          <a:xfrm>
            <a:off x="1161892" y="1589938"/>
            <a:ext cx="6802482" cy="3215287"/>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100000"/>
              </a:lnSpc>
              <a:spcBef>
                <a:spcPts val="0"/>
              </a:spcBef>
              <a:spcAft>
                <a:spcPts val="0"/>
              </a:spcAft>
              <a:buClr>
                <a:srgbClr val="7F7F7F"/>
              </a:buClr>
              <a:buSzPts val="1800"/>
              <a:buFont typeface="Noto Sans Symbols"/>
              <a:buChar char="▪"/>
              <a:defRPr sz="1800" b="0" i="0" u="none" strike="noStrike" cap="none">
                <a:solidFill>
                  <a:schemeClr val="dk1"/>
                </a:solidFill>
                <a:latin typeface="Arial"/>
                <a:ea typeface="Arial"/>
                <a:cs typeface="Arial"/>
                <a:sym typeface="Arial"/>
              </a:defRPr>
            </a:lvl1pPr>
            <a:lvl2pPr marL="914400" marR="0" lvl="1"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100000"/>
              </a:lnSpc>
              <a:spcBef>
                <a:spcPts val="1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100000"/>
              </a:lnSpc>
              <a:spcBef>
                <a:spcPts val="18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hyperlink" Target="https://drive.google.com/file/d/13gS2LMqGwDXbPaPAF9BQuCbdf51GzzHY/view?usp=sharing"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hyperlink" Target="https://drive.google.com/file/d/18LpOGMESVKUkdocbuplMplV9J3-bphT7/view?usp=sharing" TargetMode="External"/><Relationship Id="rId4" Type="http://schemas.openxmlformats.org/officeDocument/2006/relationships/hyperlink" Target="https://drive.google.com/file/d/1sMgcZq1RiaCJkklNZEHtrNE0zPUUXXY3/view?usp=sharin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8.jpg"/><Relationship Id="rId11" Type="http://schemas.openxmlformats.org/officeDocument/2006/relationships/image" Target="../media/image23.jpg"/><Relationship Id="rId5" Type="http://schemas.openxmlformats.org/officeDocument/2006/relationships/image" Target="../media/image17.jpg"/><Relationship Id="rId10" Type="http://schemas.openxmlformats.org/officeDocument/2006/relationships/image" Target="../media/image22.jpg"/><Relationship Id="rId4" Type="http://schemas.openxmlformats.org/officeDocument/2006/relationships/image" Target="../media/image16.jpg"/><Relationship Id="rId9"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29.jpg"/><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
          <p:cNvSpPr txBox="1">
            <a:spLocks noGrp="1"/>
          </p:cNvSpPr>
          <p:nvPr>
            <p:ph type="title"/>
          </p:nvPr>
        </p:nvSpPr>
        <p:spPr>
          <a:xfrm>
            <a:off x="502903" y="2149489"/>
            <a:ext cx="7882814" cy="111449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50000"/>
              </a:lnSpc>
              <a:spcBef>
                <a:spcPts val="0"/>
              </a:spcBef>
              <a:spcAft>
                <a:spcPts val="0"/>
              </a:spcAft>
              <a:buClr>
                <a:schemeClr val="lt1"/>
              </a:buClr>
              <a:buSzPct val="100000"/>
              <a:buFont typeface="Arial"/>
              <a:buNone/>
            </a:pPr>
            <a:r>
              <a:rPr lang="en-US" sz="3200" dirty="0"/>
              <a:t>Climate Engineering Teaching Module</a:t>
            </a:r>
            <a:br>
              <a:rPr lang="en-US" sz="3200" dirty="0"/>
            </a:br>
            <a:r>
              <a:rPr lang="en-US" sz="2000" dirty="0"/>
              <a:t>Lesson 2 – Cloud in a Bottle Experiment</a:t>
            </a:r>
            <a:endParaRPr sz="3200" dirty="0"/>
          </a:p>
        </p:txBody>
      </p:sp>
      <p:sp>
        <p:nvSpPr>
          <p:cNvPr id="84" name="Google Shape;84;p1"/>
          <p:cNvSpPr txBox="1">
            <a:spLocks noGrp="1"/>
          </p:cNvSpPr>
          <p:nvPr>
            <p:ph type="body" idx="1"/>
          </p:nvPr>
        </p:nvSpPr>
        <p:spPr>
          <a:xfrm>
            <a:off x="530694" y="4709821"/>
            <a:ext cx="7734222" cy="27765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100"/>
              <a:buNone/>
            </a:pPr>
            <a:r>
              <a:rPr lang="en-US"/>
              <a:t>INDIANA UNIVERSITY</a:t>
            </a:r>
            <a:endParaRPr/>
          </a:p>
        </p:txBody>
      </p:sp>
      <p:sp>
        <p:nvSpPr>
          <p:cNvPr id="85" name="Google Shape;85;p1"/>
          <p:cNvSpPr txBox="1">
            <a:spLocks noGrp="1"/>
          </p:cNvSpPr>
          <p:nvPr>
            <p:ph type="body" idx="2"/>
          </p:nvPr>
        </p:nvSpPr>
        <p:spPr>
          <a:xfrm>
            <a:off x="502903" y="3574470"/>
            <a:ext cx="7734222" cy="80550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800"/>
              <a:buNone/>
            </a:pPr>
            <a:r>
              <a:rPr lang="en-US"/>
              <a:t>Ben Kravitz</a:t>
            </a:r>
            <a:r>
              <a:rPr lang="en-US" baseline="30000"/>
              <a:t>1</a:t>
            </a:r>
            <a:r>
              <a:rPr lang="en-US"/>
              <a:t>, Paul Goddard</a:t>
            </a:r>
            <a:r>
              <a:rPr lang="en-US" baseline="30000"/>
              <a:t>1</a:t>
            </a:r>
            <a:r>
              <a:rPr lang="en-US"/>
              <a:t>, and Adam Scribner</a:t>
            </a:r>
            <a:r>
              <a:rPr lang="en-US" baseline="30000"/>
              <a:t>2</a:t>
            </a:r>
            <a:br>
              <a:rPr lang="en-US"/>
            </a:br>
            <a:r>
              <a:rPr lang="en-US"/>
              <a:t>1. </a:t>
            </a:r>
            <a:r>
              <a:rPr lang="en-US" sz="1400"/>
              <a:t>Department of Earth and Atmospheric Sciences 2. The School of Education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0"/>
          <p:cNvSpPr txBox="1">
            <a:spLocks noGrp="1"/>
          </p:cNvSpPr>
          <p:nvPr>
            <p:ph type="title"/>
          </p:nvPr>
        </p:nvSpPr>
        <p:spPr>
          <a:xfrm>
            <a:off x="506693" y="2274522"/>
            <a:ext cx="8111175" cy="65691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FFFF"/>
              </a:buClr>
              <a:buSzPts val="4000"/>
              <a:buFont typeface="Arial"/>
              <a:buNone/>
            </a:pPr>
            <a:r>
              <a:rPr lang="en-US"/>
              <a:t>Experimental Design &amp; Methods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1"/>
          <p:cNvSpPr txBox="1">
            <a:spLocks noGrp="1"/>
          </p:cNvSpPr>
          <p:nvPr>
            <p:ph type="title"/>
          </p:nvPr>
        </p:nvSpPr>
        <p:spPr>
          <a:xfrm>
            <a:off x="506693" y="2434176"/>
            <a:ext cx="8111175" cy="179915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FFFF"/>
              </a:buClr>
              <a:buSzPts val="4000"/>
              <a:buFont typeface="Arial"/>
              <a:buNone/>
            </a:pPr>
            <a:r>
              <a:rPr lang="en-US"/>
              <a:t>Experimental Design &amp; Methods</a:t>
            </a:r>
            <a:br>
              <a:rPr lang="en-US"/>
            </a:br>
            <a:br>
              <a:rPr lang="en-US"/>
            </a:br>
            <a:r>
              <a:rPr lang="en-US" sz="2800"/>
              <a:t>How would you design an experiment to brighten clouds?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8" name="Google Shape;178;p8"/>
          <p:cNvSpPr txBox="1">
            <a:spLocks noGrp="1"/>
          </p:cNvSpPr>
          <p:nvPr>
            <p:ph type="title" idx="4294967295"/>
          </p:nvPr>
        </p:nvSpPr>
        <p:spPr>
          <a:xfrm>
            <a:off x="671913" y="-66182"/>
            <a:ext cx="7800174" cy="830997"/>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Experimental Design to Answer the Research Question:</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400" b="0" i="0" u="none" strike="noStrike" kern="0" cap="none" spc="0" normalizeH="0" baseline="0" noProof="0" dirty="0">
                <a:ln>
                  <a:noFill/>
                </a:ln>
                <a:solidFill>
                  <a:srgbClr val="000000"/>
                </a:solidFill>
                <a:effectLst/>
                <a:uLnTx/>
                <a:uFillTx/>
                <a:latin typeface="Calibri"/>
                <a:ea typeface="Calibri"/>
                <a:cs typeface="Calibri"/>
                <a:sym typeface="Calibri"/>
              </a:rPr>
              <a:t>Create a Cloud-in-a-Bottle and Vary the Cloud Components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9" name="Google Shape;179;p8"/>
          <p:cNvSpPr txBox="1"/>
          <p:nvPr/>
        </p:nvSpPr>
        <p:spPr>
          <a:xfrm>
            <a:off x="5835198" y="3308227"/>
            <a:ext cx="254677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Record the reflectance (brightness) of a cloud using a lux meter.</a:t>
            </a:r>
            <a:endParaRPr sz="1400" b="0" i="0" u="none" strike="noStrike" cap="none">
              <a:solidFill>
                <a:srgbClr val="000000"/>
              </a:solidFill>
              <a:latin typeface="Arial"/>
              <a:ea typeface="Arial"/>
              <a:cs typeface="Arial"/>
              <a:sym typeface="Arial"/>
            </a:endParaRPr>
          </a:p>
        </p:txBody>
      </p:sp>
      <p:pic>
        <p:nvPicPr>
          <p:cNvPr id="172" name="Google Shape;172;p8">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22300" y="772879"/>
            <a:ext cx="1448090" cy="3597742"/>
          </a:xfrm>
          <a:prstGeom prst="rect">
            <a:avLst/>
          </a:prstGeom>
          <a:noFill/>
          <a:ln>
            <a:noFill/>
          </a:ln>
        </p:spPr>
      </p:pic>
      <p:pic>
        <p:nvPicPr>
          <p:cNvPr id="173" name="Google Shape;173;p8">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rot="532900">
            <a:off x="3171121" y="542145"/>
            <a:ext cx="3936248" cy="2952186"/>
          </a:xfrm>
          <a:prstGeom prst="rect">
            <a:avLst/>
          </a:prstGeom>
          <a:noFill/>
          <a:ln>
            <a:noFill/>
          </a:ln>
        </p:spPr>
      </p:pic>
      <p:pic>
        <p:nvPicPr>
          <p:cNvPr id="174" name="Google Shape;174;p8">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rot="-2760396">
            <a:off x="3536241" y="2908363"/>
            <a:ext cx="2155101" cy="1723058"/>
          </a:xfrm>
          <a:prstGeom prst="rect">
            <a:avLst/>
          </a:prstGeom>
          <a:noFill/>
          <a:ln>
            <a:noFill/>
          </a:ln>
        </p:spPr>
      </p:pic>
      <p:pic>
        <p:nvPicPr>
          <p:cNvPr id="175" name="Google Shape;175;p8">
            <a:extLst>
              <a:ext uri="{C183D7F6-B498-43B3-948B-1728B52AA6E4}">
                <adec:decorative xmlns:adec="http://schemas.microsoft.com/office/drawing/2017/decorative" val="1"/>
              </a:ext>
            </a:extLst>
          </p:cNvPr>
          <p:cNvPicPr preferRelativeResize="0"/>
          <p:nvPr/>
        </p:nvPicPr>
        <p:blipFill rotWithShape="1">
          <a:blip r:embed="rId6">
            <a:alphaModFix/>
          </a:blip>
          <a:srcRect/>
          <a:stretch/>
        </p:blipFill>
        <p:spPr>
          <a:xfrm rot="-5400000">
            <a:off x="70172" y="1935474"/>
            <a:ext cx="2556325" cy="1354852"/>
          </a:xfrm>
          <a:prstGeom prst="rect">
            <a:avLst/>
          </a:prstGeom>
          <a:noFill/>
          <a:ln>
            <a:noFill/>
          </a:ln>
        </p:spPr>
      </p:pic>
      <p:sp>
        <p:nvSpPr>
          <p:cNvPr id="176" name="Google Shape;176;p8">
            <a:extLst>
              <a:ext uri="{C183D7F6-B498-43B3-948B-1728B52AA6E4}">
                <adec:decorative xmlns:adec="http://schemas.microsoft.com/office/drawing/2017/decorative" val="1"/>
              </a:ext>
            </a:extLst>
          </p:cNvPr>
          <p:cNvSpPr/>
          <p:nvPr/>
        </p:nvSpPr>
        <p:spPr>
          <a:xfrm rot="-9982877">
            <a:off x="2149576" y="2840307"/>
            <a:ext cx="2905452" cy="606662"/>
          </a:xfrm>
          <a:custGeom>
            <a:avLst/>
            <a:gdLst/>
            <a:ahLst/>
            <a:cxnLst/>
            <a:rect l="l" t="t" r="r" b="b"/>
            <a:pathLst>
              <a:path w="3471110" h="939409" extrusionOk="0">
                <a:moveTo>
                  <a:pt x="0" y="933393"/>
                </a:moveTo>
                <a:cubicBezTo>
                  <a:pt x="154906" y="473686"/>
                  <a:pt x="309813" y="13980"/>
                  <a:pt x="463216" y="12977"/>
                </a:cubicBezTo>
                <a:cubicBezTo>
                  <a:pt x="616619" y="11974"/>
                  <a:pt x="767014" y="927377"/>
                  <a:pt x="920416" y="927377"/>
                </a:cubicBezTo>
                <a:cubicBezTo>
                  <a:pt x="1073818" y="927377"/>
                  <a:pt x="1232234" y="12977"/>
                  <a:pt x="1383631" y="12977"/>
                </a:cubicBezTo>
                <a:cubicBezTo>
                  <a:pt x="1535028" y="12977"/>
                  <a:pt x="1677403" y="926374"/>
                  <a:pt x="1828800" y="927377"/>
                </a:cubicBezTo>
                <a:cubicBezTo>
                  <a:pt x="1980197" y="928380"/>
                  <a:pt x="2138613" y="16988"/>
                  <a:pt x="2292016" y="18993"/>
                </a:cubicBezTo>
                <a:cubicBezTo>
                  <a:pt x="2445419" y="20998"/>
                  <a:pt x="2596816" y="940412"/>
                  <a:pt x="2749216" y="939409"/>
                </a:cubicBezTo>
                <a:cubicBezTo>
                  <a:pt x="2901616" y="938406"/>
                  <a:pt x="3086100" y="89177"/>
                  <a:pt x="3206416" y="12977"/>
                </a:cubicBezTo>
                <a:cubicBezTo>
                  <a:pt x="3326732" y="-63223"/>
                  <a:pt x="3398921" y="209493"/>
                  <a:pt x="3471110" y="482209"/>
                </a:cubicBezTo>
              </a:path>
            </a:pathLst>
          </a:custGeom>
          <a:noFill/>
          <a:ln w="381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177" name="Google Shape;177;p8">
            <a:extLst>
              <a:ext uri="{C183D7F6-B498-43B3-948B-1728B52AA6E4}">
                <adec:decorative xmlns:adec="http://schemas.microsoft.com/office/drawing/2017/decorative" val="1"/>
              </a:ext>
            </a:extLst>
          </p:cNvPr>
          <p:cNvSpPr/>
          <p:nvPr/>
        </p:nvSpPr>
        <p:spPr>
          <a:xfrm rot="9902000">
            <a:off x="2101626" y="1808464"/>
            <a:ext cx="2735342" cy="601194"/>
          </a:xfrm>
          <a:custGeom>
            <a:avLst/>
            <a:gdLst/>
            <a:ahLst/>
            <a:cxnLst/>
            <a:rect l="l" t="t" r="r" b="b"/>
            <a:pathLst>
              <a:path w="3596640" h="930943" extrusionOk="0">
                <a:moveTo>
                  <a:pt x="0" y="924169"/>
                </a:moveTo>
                <a:cubicBezTo>
                  <a:pt x="154093" y="463582"/>
                  <a:pt x="308187" y="2996"/>
                  <a:pt x="460587" y="2996"/>
                </a:cubicBezTo>
                <a:cubicBezTo>
                  <a:pt x="612987" y="2996"/>
                  <a:pt x="762000" y="924169"/>
                  <a:pt x="914400" y="924169"/>
                </a:cubicBezTo>
                <a:cubicBezTo>
                  <a:pt x="1066800" y="924169"/>
                  <a:pt x="1221458" y="4125"/>
                  <a:pt x="1374987" y="2996"/>
                </a:cubicBezTo>
                <a:cubicBezTo>
                  <a:pt x="1528516" y="1867"/>
                  <a:pt x="1682045" y="917396"/>
                  <a:pt x="1835574" y="917396"/>
                </a:cubicBezTo>
                <a:cubicBezTo>
                  <a:pt x="1989103" y="917396"/>
                  <a:pt x="2144889" y="738"/>
                  <a:pt x="2296160" y="2996"/>
                </a:cubicBezTo>
                <a:cubicBezTo>
                  <a:pt x="2447431" y="5254"/>
                  <a:pt x="2593058" y="929813"/>
                  <a:pt x="2743200" y="930942"/>
                </a:cubicBezTo>
                <a:cubicBezTo>
                  <a:pt x="2893342" y="932071"/>
                  <a:pt x="3070578" y="89920"/>
                  <a:pt x="3197014" y="9769"/>
                </a:cubicBezTo>
                <a:cubicBezTo>
                  <a:pt x="3323450" y="-70382"/>
                  <a:pt x="3435210" y="366498"/>
                  <a:pt x="3501814" y="450036"/>
                </a:cubicBezTo>
                <a:cubicBezTo>
                  <a:pt x="3568418" y="533574"/>
                  <a:pt x="3582529" y="522285"/>
                  <a:pt x="3596640" y="510996"/>
                </a:cubicBezTo>
              </a:path>
            </a:pathLst>
          </a:custGeom>
          <a:noFill/>
          <a:ln w="38100" cap="flat" cmpd="sng">
            <a:solidFill>
              <a:srgbClr val="FFFF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2" name="Title 1">
            <a:extLst>
              <a:ext uri="{FF2B5EF4-FFF2-40B4-BE49-F238E27FC236}">
                <a16:creationId xmlns:a16="http://schemas.microsoft.com/office/drawing/2014/main" id="{1AA3CC16-9445-7BF5-AA55-72F3B33EAC63}"/>
              </a:ext>
            </a:extLst>
          </p:cNvPr>
          <p:cNvSpPr>
            <a:spLocks noGrp="1"/>
          </p:cNvSpPr>
          <p:nvPr>
            <p:ph type="title" idx="4294967295"/>
          </p:nvPr>
        </p:nvSpPr>
        <p:spPr>
          <a:xfrm>
            <a:off x="83031" y="243303"/>
            <a:ext cx="3232491" cy="447430"/>
          </a:xfrm>
        </p:spPr>
        <p:txBody>
          <a:bodyPr>
            <a:normAutofit fontScale="90000"/>
          </a:bodyPr>
          <a:lstStyle/>
          <a:p>
            <a:r>
              <a:rPr lang="en-US" sz="2400" dirty="0"/>
              <a:t>Experiment Videos</a:t>
            </a:r>
          </a:p>
        </p:txBody>
      </p:sp>
      <p:sp>
        <p:nvSpPr>
          <p:cNvPr id="185" name="Google Shape;185;g17763051a20_0_0"/>
          <p:cNvSpPr txBox="1"/>
          <p:nvPr/>
        </p:nvSpPr>
        <p:spPr>
          <a:xfrm>
            <a:off x="0" y="1029602"/>
            <a:ext cx="3738325" cy="41546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dirty="0">
                <a:solidFill>
                  <a:srgbClr val="000000"/>
                </a:solidFill>
                <a:latin typeface="Arial"/>
                <a:ea typeface="Arial"/>
                <a:cs typeface="Arial"/>
                <a:sym typeface="Arial"/>
              </a:rPr>
              <a:t>Experiment Video – Materials and Set-Up</a:t>
            </a:r>
            <a:endParaRPr sz="1500" b="0" i="0" u="none" strike="noStrike" cap="none" dirty="0">
              <a:solidFill>
                <a:srgbClr val="000000"/>
              </a:solidFill>
              <a:latin typeface="Arial"/>
              <a:ea typeface="Arial"/>
              <a:cs typeface="Arial"/>
              <a:sym typeface="Arial"/>
            </a:endParaRPr>
          </a:p>
        </p:txBody>
      </p:sp>
      <p:sp>
        <p:nvSpPr>
          <p:cNvPr id="186" name="Google Shape;186;g17763051a20_0_0"/>
          <p:cNvSpPr txBox="1"/>
          <p:nvPr/>
        </p:nvSpPr>
        <p:spPr>
          <a:xfrm>
            <a:off x="3738325" y="929574"/>
            <a:ext cx="4335900" cy="6155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dirty="0">
                <a:solidFill>
                  <a:schemeClr val="hlink"/>
                </a:solidFill>
                <a:latin typeface="Arial"/>
                <a:ea typeface="Arial"/>
                <a:cs typeface="Arial"/>
                <a:sym typeface="Arial"/>
                <a:hlinkClick r:id="rId3"/>
              </a:rPr>
              <a:t>https://drive.google.com/file/d/13gS2LMqGwDXbPaPAF9BQuCbdf51GzzHY/view?usp=sharing</a:t>
            </a:r>
            <a:endParaRPr sz="1400" b="0" i="0" u="none" strike="noStrike" cap="none" dirty="0">
              <a:solidFill>
                <a:srgbClr val="000000"/>
              </a:solidFill>
              <a:latin typeface="Arial"/>
              <a:ea typeface="Arial"/>
              <a:cs typeface="Arial"/>
              <a:sym typeface="Arial"/>
            </a:endParaRPr>
          </a:p>
        </p:txBody>
      </p:sp>
      <p:sp>
        <p:nvSpPr>
          <p:cNvPr id="8" name="TextBox 7">
            <a:extLst>
              <a:ext uri="{FF2B5EF4-FFF2-40B4-BE49-F238E27FC236}">
                <a16:creationId xmlns:a16="http://schemas.microsoft.com/office/drawing/2014/main" id="{B5A7F8B2-B531-C263-0F3E-86AF21DF8B6E}"/>
              </a:ext>
            </a:extLst>
          </p:cNvPr>
          <p:cNvSpPr txBox="1"/>
          <p:nvPr/>
        </p:nvSpPr>
        <p:spPr>
          <a:xfrm>
            <a:off x="83031" y="1815462"/>
            <a:ext cx="3254829" cy="307777"/>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500"/>
              <a:buFont typeface="Arial"/>
              <a:buNone/>
            </a:pPr>
            <a:r>
              <a:rPr lang="en-US" sz="1400" b="0" i="0" u="none" strike="noStrike" cap="none" dirty="0">
                <a:solidFill>
                  <a:srgbClr val="000000"/>
                </a:solidFill>
                <a:latin typeface="Arial"/>
                <a:ea typeface="Arial"/>
                <a:cs typeface="Arial"/>
                <a:sym typeface="Arial"/>
              </a:rPr>
              <a:t>Experiment Video – Low-aerosol trials    </a:t>
            </a:r>
          </a:p>
        </p:txBody>
      </p:sp>
      <p:sp>
        <p:nvSpPr>
          <p:cNvPr id="4" name="TextBox 3">
            <a:extLst>
              <a:ext uri="{FF2B5EF4-FFF2-40B4-BE49-F238E27FC236}">
                <a16:creationId xmlns:a16="http://schemas.microsoft.com/office/drawing/2014/main" id="{BCED0AE8-5C39-F292-4EB7-95709596A52B}"/>
              </a:ext>
            </a:extLst>
          </p:cNvPr>
          <p:cNvSpPr txBox="1"/>
          <p:nvPr/>
        </p:nvSpPr>
        <p:spPr>
          <a:xfrm>
            <a:off x="3738325" y="1685066"/>
            <a:ext cx="4878000" cy="523220"/>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dirty="0">
                <a:solidFill>
                  <a:schemeClr val="hlink"/>
                </a:solidFill>
                <a:latin typeface="Arial"/>
                <a:ea typeface="Arial"/>
                <a:cs typeface="Arial"/>
                <a:sym typeface="Arial"/>
                <a:hlinkClick r:id="rId4"/>
              </a:rPr>
              <a:t>https://drive.google.com/file/d/1sMgcZq1RiaCJkklNZEHtrNE0zPUUXXY3/view?usp=sharing</a:t>
            </a:r>
            <a:endParaRPr lang="en-US" sz="1400" b="0" i="0" u="none" strike="noStrike" cap="none" dirty="0">
              <a:solidFill>
                <a:srgbClr val="000000"/>
              </a:solidFill>
              <a:latin typeface="Arial"/>
              <a:ea typeface="Arial"/>
              <a:cs typeface="Arial"/>
              <a:sym typeface="Arial"/>
            </a:endParaRPr>
          </a:p>
        </p:txBody>
      </p:sp>
      <p:sp>
        <p:nvSpPr>
          <p:cNvPr id="10" name="TextBox 9">
            <a:extLst>
              <a:ext uri="{FF2B5EF4-FFF2-40B4-BE49-F238E27FC236}">
                <a16:creationId xmlns:a16="http://schemas.microsoft.com/office/drawing/2014/main" id="{793C0488-E816-5CE7-AE97-DABC4F2BA429}"/>
              </a:ext>
            </a:extLst>
          </p:cNvPr>
          <p:cNvSpPr txBox="1"/>
          <p:nvPr/>
        </p:nvSpPr>
        <p:spPr>
          <a:xfrm>
            <a:off x="20154" y="2491903"/>
            <a:ext cx="3358243" cy="307777"/>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500"/>
              <a:buFont typeface="Arial"/>
              <a:buNone/>
            </a:pPr>
            <a:r>
              <a:rPr lang="en-US" sz="1400" b="0" i="0" u="none" strike="noStrike" cap="none" dirty="0">
                <a:solidFill>
                  <a:srgbClr val="000000"/>
                </a:solidFill>
                <a:latin typeface="Arial"/>
                <a:ea typeface="Arial"/>
                <a:cs typeface="Arial"/>
                <a:sym typeface="Arial"/>
              </a:rPr>
              <a:t>Experiment Video – High-aerosol trials   </a:t>
            </a:r>
          </a:p>
        </p:txBody>
      </p:sp>
      <p:sp>
        <p:nvSpPr>
          <p:cNvPr id="6" name="TextBox 5">
            <a:extLst>
              <a:ext uri="{FF2B5EF4-FFF2-40B4-BE49-F238E27FC236}">
                <a16:creationId xmlns:a16="http://schemas.microsoft.com/office/drawing/2014/main" id="{47497152-A61B-669D-A817-33CA139AE2D0}"/>
              </a:ext>
            </a:extLst>
          </p:cNvPr>
          <p:cNvSpPr txBox="1"/>
          <p:nvPr/>
        </p:nvSpPr>
        <p:spPr>
          <a:xfrm>
            <a:off x="3738325" y="2450984"/>
            <a:ext cx="4878000" cy="523220"/>
          </a:xfrm>
          <a:prstGeom prst="rect">
            <a:avLst/>
          </a:prstGeom>
          <a:noFill/>
        </p:spPr>
        <p:txBody>
          <a:bodyPr wrap="square">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dirty="0">
                <a:solidFill>
                  <a:schemeClr val="hlink"/>
                </a:solidFill>
                <a:latin typeface="Arial"/>
                <a:ea typeface="Arial"/>
                <a:cs typeface="Arial"/>
                <a:sym typeface="Arial"/>
                <a:hlinkClick r:id="rId5"/>
              </a:rPr>
              <a:t>https://drive.google.com/file/d/18LpOGMESVKUkdocbuplMplV9J3-bphT7/view?usp=sharing</a:t>
            </a:r>
            <a:endParaRPr lang="en-US"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5" name="Google Shape;195;p9"/>
          <p:cNvSpPr txBox="1">
            <a:spLocks noGrp="1"/>
          </p:cNvSpPr>
          <p:nvPr>
            <p:ph type="title" idx="4294967295"/>
          </p:nvPr>
        </p:nvSpPr>
        <p:spPr>
          <a:xfrm>
            <a:off x="66173" y="34199"/>
            <a:ext cx="5703691"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What is a lux?</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93" name="Google Shape;193;p9"/>
          <p:cNvSpPr txBox="1"/>
          <p:nvPr/>
        </p:nvSpPr>
        <p:spPr>
          <a:xfrm>
            <a:off x="626364" y="658789"/>
            <a:ext cx="8090802"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A measurement of 1 lux is equal to the illumination of a one-meter square surface that is one meter away from a single candle.</a:t>
            </a:r>
            <a:endParaRPr sz="1400" b="0" i="0" u="none" strike="noStrike" cap="none">
              <a:solidFill>
                <a:srgbClr val="000000"/>
              </a:solidFill>
              <a:latin typeface="Arial"/>
              <a:ea typeface="Arial"/>
              <a:cs typeface="Arial"/>
              <a:sym typeface="Arial"/>
            </a:endParaRPr>
          </a:p>
        </p:txBody>
      </p:sp>
      <p:pic>
        <p:nvPicPr>
          <p:cNvPr id="191" name="Google Shape;191;p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28650" y="1578170"/>
            <a:ext cx="3813535" cy="2621805"/>
          </a:xfrm>
          <a:prstGeom prst="rect">
            <a:avLst/>
          </a:prstGeom>
          <a:noFill/>
          <a:ln>
            <a:noFill/>
          </a:ln>
        </p:spPr>
      </p:pic>
      <p:pic>
        <p:nvPicPr>
          <p:cNvPr id="192" name="Google Shape;192;p9">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4889500" y="1550281"/>
            <a:ext cx="3625850" cy="2347738"/>
          </a:xfrm>
          <a:prstGeom prst="rect">
            <a:avLst/>
          </a:prstGeom>
          <a:noFill/>
          <a:ln>
            <a:noFill/>
          </a:ln>
        </p:spPr>
      </p:pic>
      <p:sp>
        <p:nvSpPr>
          <p:cNvPr id="194" name="Google Shape;194;p9">
            <a:extLst>
              <a:ext uri="{C183D7F6-B498-43B3-948B-1728B52AA6E4}">
                <adec:decorative xmlns:adec="http://schemas.microsoft.com/office/drawing/2017/decorative" val="1"/>
              </a:ext>
            </a:extLst>
          </p:cNvPr>
          <p:cNvSpPr txBox="1"/>
          <p:nvPr/>
        </p:nvSpPr>
        <p:spPr>
          <a:xfrm>
            <a:off x="1031372" y="4500967"/>
            <a:ext cx="6097002"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https://greenbusinesslight.com/resources/lighting-lux-lumens-watts/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12" descr="experiment setup"/>
          <p:cNvPicPr preferRelativeResize="0"/>
          <p:nvPr/>
        </p:nvPicPr>
        <p:blipFill rotWithShape="1">
          <a:blip r:embed="rId3">
            <a:alphaModFix/>
          </a:blip>
          <a:srcRect/>
          <a:stretch/>
        </p:blipFill>
        <p:spPr>
          <a:xfrm rot="5400000">
            <a:off x="413847" y="896387"/>
            <a:ext cx="4302250" cy="3226688"/>
          </a:xfrm>
          <a:prstGeom prst="rect">
            <a:avLst/>
          </a:prstGeom>
          <a:noFill/>
          <a:ln>
            <a:noFill/>
          </a:ln>
        </p:spPr>
      </p:pic>
      <p:sp>
        <p:nvSpPr>
          <p:cNvPr id="201" name="Google Shape;201;p12"/>
          <p:cNvSpPr txBox="1">
            <a:spLocks noGrp="1"/>
          </p:cNvSpPr>
          <p:nvPr>
            <p:ph type="title" idx="4294967295"/>
          </p:nvPr>
        </p:nvSpPr>
        <p:spPr>
          <a:xfrm>
            <a:off x="66173" y="34199"/>
            <a:ext cx="5703691"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Design &amp; Methods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02" name="Google Shape;202;p12"/>
          <p:cNvSpPr txBox="1"/>
          <p:nvPr/>
        </p:nvSpPr>
        <p:spPr>
          <a:xfrm>
            <a:off x="4918875" y="403525"/>
            <a:ext cx="3492600" cy="2678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In this experiment, we explore how/whether </a:t>
            </a:r>
            <a:r>
              <a:rPr lang="en-US" sz="1800" b="0" i="0" u="none" strike="noStrike" cap="none">
                <a:solidFill>
                  <a:srgbClr val="FF0000"/>
                </a:solidFill>
                <a:latin typeface="Arial"/>
                <a:ea typeface="Arial"/>
                <a:cs typeface="Arial"/>
                <a:sym typeface="Arial"/>
              </a:rPr>
              <a:t>different amount of aerosol</a:t>
            </a:r>
            <a:r>
              <a:rPr lang="en-US" sz="1800" b="0" i="0" u="none" strike="noStrike" cap="none">
                <a:solidFill>
                  <a:srgbClr val="000000"/>
                </a:solidFill>
                <a:latin typeface="Arial"/>
                <a:ea typeface="Arial"/>
                <a:cs typeface="Arial"/>
                <a:sym typeface="Arial"/>
              </a:rPr>
              <a:t> affect the brightness of the cloud.</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In this experiment,</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Independent variable is____</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Dependent variables is_____</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The constants are________</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3"/>
          <p:cNvSpPr txBox="1">
            <a:spLocks noGrp="1"/>
          </p:cNvSpPr>
          <p:nvPr>
            <p:ph type="title" idx="4294967295"/>
          </p:nvPr>
        </p:nvSpPr>
        <p:spPr>
          <a:xfrm>
            <a:off x="66173" y="34199"/>
            <a:ext cx="5703600" cy="3693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Materials and tools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11" name="Google Shape;211;p13"/>
          <p:cNvSpPr txBox="1"/>
          <p:nvPr/>
        </p:nvSpPr>
        <p:spPr>
          <a:xfrm>
            <a:off x="142600" y="1540203"/>
            <a:ext cx="19239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Water &amp; measurable units</a:t>
            </a:r>
            <a:endParaRPr sz="1400" b="0" i="0" u="none" strike="noStrike" cap="none">
              <a:solidFill>
                <a:srgbClr val="000000"/>
              </a:solidFill>
              <a:latin typeface="Arial"/>
              <a:ea typeface="Arial"/>
              <a:cs typeface="Arial"/>
              <a:sym typeface="Arial"/>
            </a:endParaRPr>
          </a:p>
        </p:txBody>
      </p:sp>
      <p:sp>
        <p:nvSpPr>
          <p:cNvPr id="219" name="Google Shape;219;p13"/>
          <p:cNvSpPr txBox="1"/>
          <p:nvPr/>
        </p:nvSpPr>
        <p:spPr>
          <a:xfrm>
            <a:off x="1583475" y="1596813"/>
            <a:ext cx="30000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Hand air pump</a:t>
            </a:r>
            <a:endParaRPr sz="1400" b="0" i="0" u="none" strike="noStrike" cap="none">
              <a:solidFill>
                <a:srgbClr val="000000"/>
              </a:solidFill>
              <a:latin typeface="Arial"/>
              <a:ea typeface="Arial"/>
              <a:cs typeface="Arial"/>
              <a:sym typeface="Arial"/>
            </a:endParaRPr>
          </a:p>
        </p:txBody>
      </p:sp>
      <p:sp>
        <p:nvSpPr>
          <p:cNvPr id="223" name="Google Shape;223;p13"/>
          <p:cNvSpPr txBox="1"/>
          <p:nvPr/>
        </p:nvSpPr>
        <p:spPr>
          <a:xfrm>
            <a:off x="4001196" y="1494150"/>
            <a:ext cx="19764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Picture of plug in the bottle</a:t>
            </a:r>
            <a:endParaRPr sz="1400" b="0" i="0" u="none" strike="noStrike" cap="none">
              <a:solidFill>
                <a:schemeClr val="dk1"/>
              </a:solidFill>
              <a:latin typeface="Arial"/>
              <a:ea typeface="Arial"/>
              <a:cs typeface="Arial"/>
              <a:sym typeface="Arial"/>
            </a:endParaRPr>
          </a:p>
        </p:txBody>
      </p:sp>
      <p:sp>
        <p:nvSpPr>
          <p:cNvPr id="212" name="Google Shape;212;p13"/>
          <p:cNvSpPr txBox="1"/>
          <p:nvPr/>
        </p:nvSpPr>
        <p:spPr>
          <a:xfrm>
            <a:off x="7918754" y="792585"/>
            <a:ext cx="1308130"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Aerosol hairspray</a:t>
            </a:r>
            <a:endParaRPr sz="1400" b="0" i="0" u="none" strike="noStrike" cap="none">
              <a:solidFill>
                <a:srgbClr val="000000"/>
              </a:solidFill>
              <a:latin typeface="Arial"/>
              <a:ea typeface="Arial"/>
              <a:cs typeface="Arial"/>
              <a:sym typeface="Arial"/>
            </a:endParaRPr>
          </a:p>
        </p:txBody>
      </p:sp>
      <p:sp>
        <p:nvSpPr>
          <p:cNvPr id="213" name="Google Shape;213;p13"/>
          <p:cNvSpPr txBox="1"/>
          <p:nvPr/>
        </p:nvSpPr>
        <p:spPr>
          <a:xfrm>
            <a:off x="393071" y="4134140"/>
            <a:ext cx="1308000" cy="338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Lux meter</a:t>
            </a:r>
            <a:endParaRPr sz="1400" b="0" i="0" u="none" strike="noStrike" cap="none">
              <a:solidFill>
                <a:srgbClr val="000000"/>
              </a:solidFill>
              <a:latin typeface="Arial"/>
              <a:ea typeface="Arial"/>
              <a:cs typeface="Arial"/>
              <a:sym typeface="Arial"/>
            </a:endParaRPr>
          </a:p>
        </p:txBody>
      </p:sp>
      <p:sp>
        <p:nvSpPr>
          <p:cNvPr id="221" name="Google Shape;221;p13"/>
          <p:cNvSpPr txBox="1"/>
          <p:nvPr/>
        </p:nvSpPr>
        <p:spPr>
          <a:xfrm>
            <a:off x="2014850" y="3762050"/>
            <a:ext cx="19239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Rubber stopper &amp; valve plug</a:t>
            </a:r>
            <a:endParaRPr sz="1400" b="0" i="0" u="none" strike="noStrike" cap="none">
              <a:solidFill>
                <a:srgbClr val="000000"/>
              </a:solidFill>
              <a:latin typeface="Arial"/>
              <a:ea typeface="Arial"/>
              <a:cs typeface="Arial"/>
              <a:sym typeface="Arial"/>
            </a:endParaRPr>
          </a:p>
        </p:txBody>
      </p:sp>
      <p:sp>
        <p:nvSpPr>
          <p:cNvPr id="225" name="Google Shape;225;p13"/>
          <p:cNvSpPr txBox="1"/>
          <p:nvPr/>
        </p:nvSpPr>
        <p:spPr>
          <a:xfrm>
            <a:off x="4001196" y="3841800"/>
            <a:ext cx="20562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Picture of hand air pump with valve plug attached</a:t>
            </a:r>
            <a:endParaRPr sz="1400" b="0" i="0" u="none" strike="noStrike" cap="none">
              <a:solidFill>
                <a:schemeClr val="dk1"/>
              </a:solidFill>
              <a:latin typeface="Arial"/>
              <a:ea typeface="Arial"/>
              <a:cs typeface="Arial"/>
              <a:sym typeface="Arial"/>
            </a:endParaRPr>
          </a:p>
        </p:txBody>
      </p:sp>
      <p:sp>
        <p:nvSpPr>
          <p:cNvPr id="215" name="Google Shape;215;p13"/>
          <p:cNvSpPr txBox="1"/>
          <p:nvPr/>
        </p:nvSpPr>
        <p:spPr>
          <a:xfrm>
            <a:off x="7918754" y="2070041"/>
            <a:ext cx="1308130"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Clear 1-liter plastic bottles</a:t>
            </a:r>
            <a:endParaRPr sz="1400" b="0" i="0" u="none" strike="noStrike" cap="none">
              <a:solidFill>
                <a:srgbClr val="000000"/>
              </a:solidFill>
              <a:latin typeface="Arial"/>
              <a:ea typeface="Arial"/>
              <a:cs typeface="Arial"/>
              <a:sym typeface="Arial"/>
            </a:endParaRPr>
          </a:p>
        </p:txBody>
      </p:sp>
      <p:sp>
        <p:nvSpPr>
          <p:cNvPr id="214" name="Google Shape;214;p13"/>
          <p:cNvSpPr txBox="1"/>
          <p:nvPr/>
        </p:nvSpPr>
        <p:spPr>
          <a:xfrm>
            <a:off x="7918754" y="3715922"/>
            <a:ext cx="1308130"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Light source</a:t>
            </a:r>
            <a:endParaRPr sz="1400" b="0" i="0" u="none" strike="noStrike" cap="none">
              <a:solidFill>
                <a:srgbClr val="000000"/>
              </a:solidFill>
              <a:latin typeface="Arial"/>
              <a:ea typeface="Arial"/>
              <a:cs typeface="Arial"/>
              <a:sym typeface="Arial"/>
            </a:endParaRPr>
          </a:p>
        </p:txBody>
      </p:sp>
      <p:pic>
        <p:nvPicPr>
          <p:cNvPr id="208" name="Google Shape;208;p13">
            <a:extLst>
              <a:ext uri="{C183D7F6-B498-43B3-948B-1728B52AA6E4}">
                <adec:decorative xmlns:adec="http://schemas.microsoft.com/office/drawing/2017/decorative" val="1"/>
              </a:ext>
            </a:extLst>
          </p:cNvPr>
          <p:cNvPicPr preferRelativeResize="0"/>
          <p:nvPr/>
        </p:nvPicPr>
        <p:blipFill rotWithShape="1">
          <a:blip r:embed="rId3">
            <a:alphaModFix/>
          </a:blip>
          <a:srcRect l="16593" t="28284" r="9489" b="16156"/>
          <a:stretch/>
        </p:blipFill>
        <p:spPr>
          <a:xfrm>
            <a:off x="6496838" y="1877713"/>
            <a:ext cx="1474026" cy="1337848"/>
          </a:xfrm>
          <a:prstGeom prst="rect">
            <a:avLst/>
          </a:prstGeom>
          <a:noFill/>
          <a:ln>
            <a:noFill/>
          </a:ln>
        </p:spPr>
      </p:pic>
      <p:pic>
        <p:nvPicPr>
          <p:cNvPr id="209" name="Google Shape;209;p13">
            <a:extLst>
              <a:ext uri="{C183D7F6-B498-43B3-948B-1728B52AA6E4}">
                <adec:decorative xmlns:adec="http://schemas.microsoft.com/office/drawing/2017/decorative" val="1"/>
              </a:ext>
            </a:extLst>
          </p:cNvPr>
          <p:cNvPicPr preferRelativeResize="0"/>
          <p:nvPr/>
        </p:nvPicPr>
        <p:blipFill rotWithShape="1">
          <a:blip r:embed="rId4">
            <a:alphaModFix/>
          </a:blip>
          <a:srcRect l="5555" t="14679" r="16628" b="30805"/>
          <a:stretch/>
        </p:blipFill>
        <p:spPr>
          <a:xfrm>
            <a:off x="439900" y="403500"/>
            <a:ext cx="1329301" cy="1135074"/>
          </a:xfrm>
          <a:prstGeom prst="rect">
            <a:avLst/>
          </a:prstGeom>
          <a:noFill/>
          <a:ln>
            <a:noFill/>
          </a:ln>
        </p:spPr>
      </p:pic>
      <p:pic>
        <p:nvPicPr>
          <p:cNvPr id="210" name="Google Shape;210;p13">
            <a:extLst>
              <a:ext uri="{C183D7F6-B498-43B3-948B-1728B52AA6E4}">
                <adec:decorative xmlns:adec="http://schemas.microsoft.com/office/drawing/2017/decorative" val="1"/>
              </a:ext>
            </a:extLst>
          </p:cNvPr>
          <p:cNvPicPr preferRelativeResize="0"/>
          <p:nvPr/>
        </p:nvPicPr>
        <p:blipFill rotWithShape="1">
          <a:blip r:embed="rId5">
            <a:alphaModFix/>
          </a:blip>
          <a:srcRect l="33998" t="12252" r="20256" b="20353"/>
          <a:stretch/>
        </p:blipFill>
        <p:spPr>
          <a:xfrm>
            <a:off x="6684075" y="263050"/>
            <a:ext cx="1027249" cy="1566351"/>
          </a:xfrm>
          <a:prstGeom prst="rect">
            <a:avLst/>
          </a:prstGeom>
          <a:noFill/>
          <a:ln>
            <a:noFill/>
          </a:ln>
        </p:spPr>
      </p:pic>
      <p:pic>
        <p:nvPicPr>
          <p:cNvPr id="216" name="Google Shape;216;p13">
            <a:extLst>
              <a:ext uri="{C183D7F6-B498-43B3-948B-1728B52AA6E4}">
                <adec:decorative xmlns:adec="http://schemas.microsoft.com/office/drawing/2017/decorative" val="1"/>
              </a:ext>
            </a:extLst>
          </p:cNvPr>
          <p:cNvPicPr preferRelativeResize="0"/>
          <p:nvPr/>
        </p:nvPicPr>
        <p:blipFill rotWithShape="1">
          <a:blip r:embed="rId6">
            <a:alphaModFix/>
          </a:blip>
          <a:srcRect l="12181" t="7803" b="11494"/>
          <a:stretch/>
        </p:blipFill>
        <p:spPr>
          <a:xfrm rot="5400000">
            <a:off x="164738" y="2417273"/>
            <a:ext cx="1879613" cy="1295461"/>
          </a:xfrm>
          <a:prstGeom prst="rect">
            <a:avLst/>
          </a:prstGeom>
          <a:noFill/>
          <a:ln>
            <a:noFill/>
          </a:ln>
        </p:spPr>
      </p:pic>
      <p:pic>
        <p:nvPicPr>
          <p:cNvPr id="217" name="Google Shape;217;p13">
            <a:extLst>
              <a:ext uri="{C183D7F6-B498-43B3-948B-1728B52AA6E4}">
                <adec:decorative xmlns:adec="http://schemas.microsoft.com/office/drawing/2017/decorative" val="1"/>
              </a:ext>
            </a:extLst>
          </p:cNvPr>
          <p:cNvPicPr preferRelativeResize="0"/>
          <p:nvPr/>
        </p:nvPicPr>
        <p:blipFill rotWithShape="1">
          <a:blip r:embed="rId7">
            <a:alphaModFix/>
          </a:blip>
          <a:srcRect l="24095" r="17698"/>
          <a:stretch/>
        </p:blipFill>
        <p:spPr>
          <a:xfrm rot="5400000">
            <a:off x="6653565" y="3096463"/>
            <a:ext cx="1160571" cy="1495417"/>
          </a:xfrm>
          <a:prstGeom prst="rect">
            <a:avLst/>
          </a:prstGeom>
          <a:noFill/>
          <a:ln>
            <a:noFill/>
          </a:ln>
        </p:spPr>
      </p:pic>
      <p:pic>
        <p:nvPicPr>
          <p:cNvPr id="218" name="Google Shape;218;p13">
            <a:extLst>
              <a:ext uri="{C183D7F6-B498-43B3-948B-1728B52AA6E4}">
                <adec:decorative xmlns:adec="http://schemas.microsoft.com/office/drawing/2017/decorative" val="1"/>
              </a:ext>
            </a:extLst>
          </p:cNvPr>
          <p:cNvPicPr preferRelativeResize="0"/>
          <p:nvPr/>
        </p:nvPicPr>
        <p:blipFill rotWithShape="1">
          <a:blip r:embed="rId8">
            <a:alphaModFix/>
          </a:blip>
          <a:srcRect l="27076"/>
          <a:stretch/>
        </p:blipFill>
        <p:spPr>
          <a:xfrm rot="5400000">
            <a:off x="2341413" y="348286"/>
            <a:ext cx="1135075" cy="1167398"/>
          </a:xfrm>
          <a:prstGeom prst="rect">
            <a:avLst/>
          </a:prstGeom>
          <a:noFill/>
          <a:ln>
            <a:noFill/>
          </a:ln>
        </p:spPr>
      </p:pic>
      <p:pic>
        <p:nvPicPr>
          <p:cNvPr id="220" name="Google Shape;220;p13">
            <a:extLst>
              <a:ext uri="{C183D7F6-B498-43B3-948B-1728B52AA6E4}">
                <adec:decorative xmlns:adec="http://schemas.microsoft.com/office/drawing/2017/decorative" val="1"/>
              </a:ext>
            </a:extLst>
          </p:cNvPr>
          <p:cNvPicPr preferRelativeResize="0"/>
          <p:nvPr/>
        </p:nvPicPr>
        <p:blipFill rotWithShape="1">
          <a:blip r:embed="rId9">
            <a:alphaModFix/>
          </a:blip>
          <a:srcRect l="11185" r="12408"/>
          <a:stretch/>
        </p:blipFill>
        <p:spPr>
          <a:xfrm rot="5400000">
            <a:off x="2262180" y="2139398"/>
            <a:ext cx="1539526" cy="1511189"/>
          </a:xfrm>
          <a:prstGeom prst="rect">
            <a:avLst/>
          </a:prstGeom>
          <a:noFill/>
          <a:ln>
            <a:noFill/>
          </a:ln>
        </p:spPr>
      </p:pic>
      <p:pic>
        <p:nvPicPr>
          <p:cNvPr id="222" name="Google Shape;222;p13">
            <a:extLst>
              <a:ext uri="{C183D7F6-B498-43B3-948B-1728B52AA6E4}">
                <adec:decorative xmlns:adec="http://schemas.microsoft.com/office/drawing/2017/decorative" val="1"/>
              </a:ext>
            </a:extLst>
          </p:cNvPr>
          <p:cNvPicPr preferRelativeResize="0"/>
          <p:nvPr/>
        </p:nvPicPr>
        <p:blipFill rotWithShape="1">
          <a:blip r:embed="rId10">
            <a:alphaModFix/>
          </a:blip>
          <a:srcRect l="11801"/>
          <a:stretch/>
        </p:blipFill>
        <p:spPr>
          <a:xfrm>
            <a:off x="4514025" y="263062"/>
            <a:ext cx="1148674" cy="1337848"/>
          </a:xfrm>
          <a:prstGeom prst="rect">
            <a:avLst/>
          </a:prstGeom>
          <a:noFill/>
          <a:ln>
            <a:noFill/>
          </a:ln>
        </p:spPr>
      </p:pic>
      <p:pic>
        <p:nvPicPr>
          <p:cNvPr id="224" name="Google Shape;224;p13">
            <a:extLst>
              <a:ext uri="{C183D7F6-B498-43B3-948B-1728B52AA6E4}">
                <adec:decorative xmlns:adec="http://schemas.microsoft.com/office/drawing/2017/decorative" val="1"/>
              </a:ext>
            </a:extLst>
          </p:cNvPr>
          <p:cNvPicPr preferRelativeResize="0"/>
          <p:nvPr/>
        </p:nvPicPr>
        <p:blipFill rotWithShape="1">
          <a:blip r:embed="rId11">
            <a:alphaModFix/>
          </a:blip>
          <a:srcRect l="12960"/>
          <a:stretch/>
        </p:blipFill>
        <p:spPr>
          <a:xfrm rot="5400000">
            <a:off x="4292661" y="2248016"/>
            <a:ext cx="1770000" cy="152522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265f9f673d2_0_0"/>
          <p:cNvSpPr txBox="1">
            <a:spLocks noGrp="1"/>
          </p:cNvSpPr>
          <p:nvPr>
            <p:ph type="title" idx="4294967295"/>
          </p:nvPr>
        </p:nvSpPr>
        <p:spPr>
          <a:xfrm>
            <a:off x="66174" y="34200"/>
            <a:ext cx="5703600" cy="3693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Materials and tools (continued)</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31" name="Google Shape;231;g265f9f673d2_0_0"/>
          <p:cNvSpPr txBox="1"/>
          <p:nvPr/>
        </p:nvSpPr>
        <p:spPr>
          <a:xfrm>
            <a:off x="558031" y="604424"/>
            <a:ext cx="23205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a:solidFill>
                  <a:srgbClr val="690304"/>
                </a:solidFill>
              </a:rPr>
              <a:t>OR:</a:t>
            </a:r>
            <a:endParaRPr sz="1600">
              <a:solidFill>
                <a:srgbClr val="690304"/>
              </a:solidFil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“Fizz Keeper”</a:t>
            </a:r>
            <a:endParaRPr sz="1400" b="0" i="0" u="none" strike="noStrike" cap="none">
              <a:solidFill>
                <a:srgbClr val="000000"/>
              </a:solidFill>
              <a:latin typeface="Arial"/>
              <a:ea typeface="Arial"/>
              <a:cs typeface="Arial"/>
              <a:sym typeface="Arial"/>
            </a:endParaRPr>
          </a:p>
        </p:txBody>
      </p:sp>
      <p:sp>
        <p:nvSpPr>
          <p:cNvPr id="232" name="Google Shape;232;g265f9f673d2_0_0"/>
          <p:cNvSpPr txBox="1"/>
          <p:nvPr/>
        </p:nvSpPr>
        <p:spPr>
          <a:xfrm>
            <a:off x="5699294" y="2094348"/>
            <a:ext cx="13080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Picture of fizz keeper on the bottle</a:t>
            </a:r>
            <a:endParaRPr sz="1400" b="0" i="0" u="none" strike="noStrike" cap="none">
              <a:solidFill>
                <a:srgbClr val="000000"/>
              </a:solidFill>
              <a:latin typeface="Arial"/>
              <a:ea typeface="Arial"/>
              <a:cs typeface="Arial"/>
              <a:sym typeface="Arial"/>
            </a:endParaRPr>
          </a:p>
        </p:txBody>
      </p:sp>
      <p:pic>
        <p:nvPicPr>
          <p:cNvPr id="233" name="Google Shape;233;g265f9f673d2_0_0">
            <a:extLst>
              <a:ext uri="{C183D7F6-B498-43B3-948B-1728B52AA6E4}">
                <adec:decorative xmlns:adec="http://schemas.microsoft.com/office/drawing/2017/decorative" val="1"/>
              </a:ext>
            </a:extLst>
          </p:cNvPr>
          <p:cNvPicPr preferRelativeResize="0"/>
          <p:nvPr/>
        </p:nvPicPr>
        <p:blipFill rotWithShape="1">
          <a:blip r:embed="rId3">
            <a:alphaModFix/>
          </a:blip>
          <a:srcRect l="28726" t="14390" r="35663"/>
          <a:stretch/>
        </p:blipFill>
        <p:spPr>
          <a:xfrm>
            <a:off x="4240000" y="508550"/>
            <a:ext cx="1251773" cy="4126399"/>
          </a:xfrm>
          <a:prstGeom prst="rect">
            <a:avLst/>
          </a:prstGeom>
          <a:noFill/>
          <a:ln>
            <a:noFill/>
          </a:ln>
        </p:spPr>
      </p:pic>
      <p:pic>
        <p:nvPicPr>
          <p:cNvPr id="234" name="Google Shape;234;g265f9f673d2_0_0">
            <a:extLst>
              <a:ext uri="{C183D7F6-B498-43B3-948B-1728B52AA6E4}">
                <adec:decorative xmlns:adec="http://schemas.microsoft.com/office/drawing/2017/decorative" val="1"/>
              </a:ext>
            </a:extLst>
          </p:cNvPr>
          <p:cNvPicPr preferRelativeResize="0"/>
          <p:nvPr/>
        </p:nvPicPr>
        <p:blipFill rotWithShape="1">
          <a:blip r:embed="rId4">
            <a:alphaModFix/>
          </a:blip>
          <a:srcRect l="15927" t="5596" r="8297" b="14114"/>
          <a:stretch/>
        </p:blipFill>
        <p:spPr>
          <a:xfrm rot="5400000">
            <a:off x="1082551" y="1443326"/>
            <a:ext cx="2639899" cy="247249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5"/>
          <p:cNvSpPr txBox="1">
            <a:spLocks noGrp="1"/>
          </p:cNvSpPr>
          <p:nvPr>
            <p:ph type="title" idx="4294967295"/>
          </p:nvPr>
        </p:nvSpPr>
        <p:spPr>
          <a:xfrm>
            <a:off x="66173" y="34199"/>
            <a:ext cx="5703691"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Setting up apparatus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45" name="Google Shape;245;p15"/>
          <p:cNvSpPr txBox="1"/>
          <p:nvPr/>
        </p:nvSpPr>
        <p:spPr>
          <a:xfrm>
            <a:off x="6663889" y="788784"/>
            <a:ext cx="2366599"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690304"/>
                </a:solidFill>
                <a:latin typeface="Arial"/>
                <a:ea typeface="Arial"/>
                <a:cs typeface="Arial"/>
                <a:sym typeface="Arial"/>
              </a:rPr>
              <a:t>15 by 15 by 15 set up</a:t>
            </a:r>
            <a:endParaRPr sz="1400" b="0" i="0" u="none" strike="noStrike" cap="none">
              <a:solidFill>
                <a:srgbClr val="000000"/>
              </a:solidFill>
              <a:latin typeface="Arial"/>
              <a:ea typeface="Arial"/>
              <a:cs typeface="Arial"/>
              <a:sym typeface="Arial"/>
            </a:endParaRPr>
          </a:p>
        </p:txBody>
      </p:sp>
      <p:sp>
        <p:nvSpPr>
          <p:cNvPr id="244" name="Google Shape;244;p15"/>
          <p:cNvSpPr txBox="1"/>
          <p:nvPr/>
        </p:nvSpPr>
        <p:spPr>
          <a:xfrm>
            <a:off x="6663889" y="1234823"/>
            <a:ext cx="23667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Set the flashlight 15 cm above surface</a:t>
            </a:r>
            <a:endParaRPr sz="1400" b="0" i="0" u="none" strike="noStrike" cap="none">
              <a:solidFill>
                <a:srgbClr val="000000"/>
              </a:solidFill>
              <a:latin typeface="Arial"/>
              <a:ea typeface="Arial"/>
              <a:cs typeface="Arial"/>
              <a:sym typeface="Arial"/>
            </a:endParaRPr>
          </a:p>
        </p:txBody>
      </p:sp>
      <p:sp>
        <p:nvSpPr>
          <p:cNvPr id="240" name="Google Shape;240;p15"/>
          <p:cNvSpPr txBox="1"/>
          <p:nvPr/>
        </p:nvSpPr>
        <p:spPr>
          <a:xfrm>
            <a:off x="6616550" y="2070699"/>
            <a:ext cx="2366599"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Set the lux meter 15 cm in front of light source, point sensor at the middle of the bottle</a:t>
            </a:r>
            <a:endParaRPr sz="1400" b="0" i="0" u="none" strike="noStrike" cap="none">
              <a:solidFill>
                <a:srgbClr val="000000"/>
              </a:solidFill>
              <a:latin typeface="Arial"/>
              <a:ea typeface="Arial"/>
              <a:cs typeface="Arial"/>
              <a:sym typeface="Arial"/>
            </a:endParaRPr>
          </a:p>
        </p:txBody>
      </p:sp>
      <p:sp>
        <p:nvSpPr>
          <p:cNvPr id="241" name="Google Shape;241;p15"/>
          <p:cNvSpPr txBox="1"/>
          <p:nvPr/>
        </p:nvSpPr>
        <p:spPr>
          <a:xfrm>
            <a:off x="6663889" y="3399018"/>
            <a:ext cx="23667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Set the plastic bottle 15 cm in front of the lux meter</a:t>
            </a:r>
            <a:endParaRPr sz="1400" b="0" i="0" u="none" strike="noStrike" cap="none">
              <a:solidFill>
                <a:srgbClr val="000000"/>
              </a:solidFill>
              <a:latin typeface="Arial"/>
              <a:ea typeface="Arial"/>
              <a:cs typeface="Arial"/>
              <a:sym typeface="Arial"/>
            </a:endParaRPr>
          </a:p>
        </p:txBody>
      </p:sp>
      <p:pic>
        <p:nvPicPr>
          <p:cNvPr id="242" name="Google Shape;242;p1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rot="5400000">
            <a:off x="-500504" y="935985"/>
            <a:ext cx="4302249" cy="3226687"/>
          </a:xfrm>
          <a:prstGeom prst="rect">
            <a:avLst/>
          </a:prstGeom>
          <a:noFill/>
          <a:ln>
            <a:noFill/>
          </a:ln>
        </p:spPr>
      </p:pic>
      <p:pic>
        <p:nvPicPr>
          <p:cNvPr id="243" name="Google Shape;243;p15">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rot="5400000">
            <a:off x="2761229" y="935985"/>
            <a:ext cx="4302250" cy="322668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6"/>
          <p:cNvSpPr txBox="1">
            <a:spLocks noGrp="1"/>
          </p:cNvSpPr>
          <p:nvPr>
            <p:ph type="title" idx="4294967295"/>
          </p:nvPr>
        </p:nvSpPr>
        <p:spPr>
          <a:xfrm>
            <a:off x="66173" y="34199"/>
            <a:ext cx="5703691"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Experiment One: Low-Aerosol Environment</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51" name="Google Shape;251;p16"/>
          <p:cNvSpPr txBox="1">
            <a:spLocks/>
          </p:cNvSpPr>
          <p:nvPr/>
        </p:nvSpPr>
        <p:spPr>
          <a:xfrm>
            <a:off x="66175" y="520025"/>
            <a:ext cx="9427200" cy="4094400"/>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50000"/>
              </a:lnSpc>
              <a:spcBef>
                <a:spcPts val="0"/>
              </a:spcBef>
              <a:spcAft>
                <a:spcPts val="0"/>
              </a:spcAft>
              <a:buClr>
                <a:srgbClr val="690304"/>
              </a:buClr>
              <a:buSzPts val="2000"/>
              <a:buFont typeface="Arial"/>
              <a:buAutoNum type="arabicPeriod"/>
              <a:tabLst/>
              <a:defRPr/>
            </a:pPr>
            <a:r>
              <a:rPr kumimoji="0" lang="en-US" sz="2000" b="0" i="0" u="none" strike="noStrike" kern="0" cap="none" spc="0" normalizeH="0" baseline="0" noProof="0" dirty="0">
                <a:ln>
                  <a:noFill/>
                </a:ln>
                <a:solidFill>
                  <a:srgbClr val="690304"/>
                </a:solidFill>
                <a:effectLst/>
                <a:uLnTx/>
                <a:uFillTx/>
                <a:latin typeface="Calibri"/>
                <a:ea typeface="Calibri"/>
                <a:cs typeface="Calibri"/>
                <a:sym typeface="Calibri"/>
              </a:rPr>
              <a:t>Add 20 ml water to the bottle. Swish around to cover inner surface.</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50000"/>
              </a:lnSpc>
              <a:spcBef>
                <a:spcPts val="0"/>
              </a:spcBef>
              <a:spcAft>
                <a:spcPts val="0"/>
              </a:spcAft>
              <a:buClr>
                <a:srgbClr val="690304"/>
              </a:buClr>
              <a:buSzPts val="2000"/>
              <a:buFont typeface="Arial"/>
              <a:buAutoNum type="arabicPeriod"/>
              <a:tabLst/>
              <a:defRPr/>
            </a:pPr>
            <a:r>
              <a:rPr kumimoji="0" lang="en-US" sz="2000" b="1" i="0" u="none" strike="noStrike" kern="0" cap="none" spc="0" normalizeH="0" baseline="0" noProof="0" dirty="0">
                <a:ln>
                  <a:noFill/>
                </a:ln>
                <a:solidFill>
                  <a:srgbClr val="690304"/>
                </a:solidFill>
                <a:effectLst/>
                <a:uLnTx/>
                <a:uFillTx/>
                <a:latin typeface="Calibri"/>
                <a:ea typeface="Calibri"/>
                <a:cs typeface="Calibri"/>
                <a:sym typeface="Calibri"/>
              </a:rPr>
              <a:t>Spray 3 times </a:t>
            </a:r>
            <a:r>
              <a:rPr kumimoji="0" lang="en-US" sz="2000" b="0" i="0" u="none" strike="noStrike" kern="0" cap="none" spc="0" normalizeH="0" baseline="0" noProof="0" dirty="0">
                <a:ln>
                  <a:noFill/>
                </a:ln>
                <a:solidFill>
                  <a:srgbClr val="690304"/>
                </a:solidFill>
                <a:effectLst/>
                <a:uLnTx/>
                <a:uFillTx/>
                <a:latin typeface="Calibri"/>
                <a:ea typeface="Calibri"/>
                <a:cs typeface="Calibri"/>
                <a:sym typeface="Calibri"/>
              </a:rPr>
              <a:t>with the aerosol hairspray into the bottle (Wear a mask).</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50000"/>
              </a:lnSpc>
              <a:spcBef>
                <a:spcPts val="0"/>
              </a:spcBef>
              <a:spcAft>
                <a:spcPts val="0"/>
              </a:spcAft>
              <a:buClr>
                <a:srgbClr val="690304"/>
              </a:buClr>
              <a:buSzPts val="2000"/>
              <a:buFont typeface="Arial"/>
              <a:buAutoNum type="arabicPeriod"/>
              <a:tabLst/>
              <a:defRPr/>
            </a:pPr>
            <a:r>
              <a:rPr kumimoji="0" lang="en-US" sz="2000" b="0" i="0" u="none" strike="noStrike" kern="0" cap="none" spc="0" normalizeH="0" baseline="0" noProof="0" dirty="0">
                <a:ln>
                  <a:noFill/>
                </a:ln>
                <a:solidFill>
                  <a:srgbClr val="690304"/>
                </a:solidFill>
                <a:effectLst/>
                <a:uLnTx/>
                <a:uFillTx/>
                <a:latin typeface="Calibri"/>
                <a:ea typeface="Calibri"/>
                <a:cs typeface="Calibri"/>
                <a:sym typeface="Calibri"/>
              </a:rPr>
              <a:t>Quickly cap with the rubber stopper and valve plug.</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50000"/>
              </a:lnSpc>
              <a:spcBef>
                <a:spcPts val="0"/>
              </a:spcBef>
              <a:spcAft>
                <a:spcPts val="0"/>
              </a:spcAft>
              <a:buClr>
                <a:srgbClr val="690304"/>
              </a:buClr>
              <a:buSzPts val="2000"/>
              <a:buFont typeface="Arial"/>
              <a:buAutoNum type="arabicPeriod"/>
              <a:tabLst/>
              <a:defRPr/>
            </a:pPr>
            <a:r>
              <a:rPr kumimoji="0" lang="en-US" sz="2000" b="0" i="0" u="none" strike="noStrike" kern="0" cap="none" spc="0" normalizeH="0" baseline="0" noProof="0" dirty="0">
                <a:ln>
                  <a:noFill/>
                </a:ln>
                <a:solidFill>
                  <a:srgbClr val="690304"/>
                </a:solidFill>
                <a:effectLst/>
                <a:uLnTx/>
                <a:uFillTx/>
                <a:latin typeface="Calibri"/>
                <a:ea typeface="Calibri"/>
                <a:cs typeface="Calibri"/>
                <a:sym typeface="Calibri"/>
              </a:rPr>
              <a:t>Use the air pump 15x (CAUTION – Do not over pressurize). </a:t>
            </a:r>
            <a:r>
              <a:rPr kumimoji="0" lang="en-US" sz="2000" b="1" i="0" u="sng" strike="noStrike" kern="0" cap="none" spc="0" normalizeH="0" baseline="0" noProof="0" dirty="0">
                <a:ln>
                  <a:noFill/>
                </a:ln>
                <a:solidFill>
                  <a:srgbClr val="690304"/>
                </a:solidFill>
                <a:effectLst/>
                <a:uLnTx/>
                <a:uFillTx/>
                <a:latin typeface="Calibri"/>
                <a:ea typeface="Calibri"/>
                <a:cs typeface="Calibri"/>
                <a:sym typeface="Calibri"/>
              </a:rPr>
              <a:t>OR:</a:t>
            </a:r>
            <a:r>
              <a:rPr kumimoji="0" lang="en-US" sz="2000" b="0" i="0" u="none" strike="noStrike" kern="0" cap="none" spc="0" normalizeH="0" baseline="0" noProof="0" dirty="0">
                <a:ln>
                  <a:noFill/>
                </a:ln>
                <a:solidFill>
                  <a:srgbClr val="690304"/>
                </a:solidFill>
                <a:effectLst/>
                <a:uLnTx/>
                <a:uFillTx/>
                <a:latin typeface="Calibri"/>
                <a:ea typeface="Calibri"/>
                <a:cs typeface="Calibri"/>
                <a:sym typeface="Calibri"/>
              </a:rPr>
              <a:t> Use the “Fizz Keeper” and squeeze air into the bottle until you can not add any more air.</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50000"/>
              </a:lnSpc>
              <a:spcBef>
                <a:spcPts val="0"/>
              </a:spcBef>
              <a:spcAft>
                <a:spcPts val="0"/>
              </a:spcAft>
              <a:buClr>
                <a:srgbClr val="690304"/>
              </a:buClr>
              <a:buSzPts val="2000"/>
              <a:buFont typeface="Arial"/>
              <a:buAutoNum type="arabicPeriod"/>
              <a:tabLst/>
              <a:defRPr/>
            </a:pPr>
            <a:r>
              <a:rPr kumimoji="0" lang="en-US" sz="2000" b="0" i="0" u="none" strike="noStrike" kern="0" cap="none" spc="0" normalizeH="0" baseline="0" noProof="0" dirty="0">
                <a:ln>
                  <a:noFill/>
                </a:ln>
                <a:solidFill>
                  <a:srgbClr val="690304"/>
                </a:solidFill>
                <a:effectLst/>
                <a:uLnTx/>
                <a:uFillTx/>
                <a:latin typeface="Calibri"/>
                <a:ea typeface="Calibri"/>
                <a:cs typeface="Calibri"/>
                <a:sym typeface="Calibri"/>
              </a:rPr>
              <a:t>Immediately pull out the stopper (make sure bottle remains 15 cm from lux meter).</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342900" marR="0" lvl="0" indent="-342900" algn="l" defTabSz="914400" rtl="0" eaLnBrk="1" fontAlgn="auto" latinLnBrk="0" hangingPunct="1">
              <a:lnSpc>
                <a:spcPct val="150000"/>
              </a:lnSpc>
              <a:spcBef>
                <a:spcPts val="0"/>
              </a:spcBef>
              <a:spcAft>
                <a:spcPts val="0"/>
              </a:spcAft>
              <a:buClr>
                <a:srgbClr val="690304"/>
              </a:buClr>
              <a:buSzPts val="2000"/>
              <a:buFont typeface="Arial"/>
              <a:buAutoNum type="arabicPeriod"/>
              <a:tabLst/>
              <a:defRPr/>
            </a:pPr>
            <a:r>
              <a:rPr kumimoji="0" lang="en-US" sz="2000" b="0" i="0" u="none" strike="noStrike" kern="0" cap="none" spc="0" normalizeH="0" baseline="0" noProof="0" dirty="0">
                <a:ln>
                  <a:noFill/>
                </a:ln>
                <a:solidFill>
                  <a:srgbClr val="690304"/>
                </a:solidFill>
                <a:effectLst/>
                <a:uLnTx/>
                <a:uFillTx/>
                <a:latin typeface="Calibri"/>
                <a:ea typeface="Calibri"/>
                <a:cs typeface="Calibri"/>
                <a:sym typeface="Calibri"/>
              </a:rPr>
              <a:t>And …. </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342900" marR="0" lvl="0" indent="-215900" algn="l" defTabSz="914400" rtl="0" eaLnBrk="1" fontAlgn="auto" latinLnBrk="0" hangingPunct="1">
              <a:lnSpc>
                <a:spcPct val="150000"/>
              </a:lnSpc>
              <a:spcBef>
                <a:spcPts val="0"/>
              </a:spcBef>
              <a:spcAft>
                <a:spcPts val="0"/>
              </a:spcAft>
              <a:buClr>
                <a:schemeClr val="dk1"/>
              </a:buClr>
              <a:buSzPts val="2000"/>
              <a:buFont typeface="Arial"/>
              <a:buNone/>
              <a:tabLst/>
              <a:defRPr/>
            </a:pPr>
            <a:endParaRPr kumimoji="0" lang="en-US" sz="2000" b="0" i="0" u="none" strike="noStrike" kern="0" cap="none" spc="0" normalizeH="0" baseline="0" noProof="0" dirty="0">
              <a:ln>
                <a:noFill/>
              </a:ln>
              <a:solidFill>
                <a:srgbClr val="690304"/>
              </a:solidFill>
              <a:effectLst/>
              <a:uLnTx/>
              <a:uFillTx/>
              <a:latin typeface="Calibri"/>
              <a:ea typeface="Calibri"/>
              <a:cs typeface="Calibri"/>
              <a:sym typeface="Calibri"/>
            </a:endParaRPr>
          </a:p>
          <a:p>
            <a:pPr marL="0" marR="0" lvl="0" indent="0" algn="l" defTabSz="914400" rtl="0" eaLnBrk="1" fontAlgn="auto" latinLnBrk="0" hangingPunct="1">
              <a:lnSpc>
                <a:spcPct val="15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dirty="0">
                <a:ln>
                  <a:noFill/>
                </a:ln>
                <a:solidFill>
                  <a:srgbClr val="690304"/>
                </a:solidFill>
                <a:effectLst/>
                <a:uLnTx/>
                <a:uFillTx/>
                <a:latin typeface="Calibri"/>
                <a:ea typeface="Calibri"/>
                <a:cs typeface="Calibri"/>
                <a:sym typeface="Calibri"/>
              </a:rPr>
              <a:t> </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2"/>
          <p:cNvSpPr txBox="1">
            <a:spLocks noGrp="1"/>
          </p:cNvSpPr>
          <p:nvPr>
            <p:ph type="title"/>
          </p:nvPr>
        </p:nvSpPr>
        <p:spPr>
          <a:xfrm>
            <a:off x="506700" y="1729475"/>
            <a:ext cx="7422000" cy="1202100"/>
          </a:xfrm>
          <a:prstGeom prst="rect">
            <a:avLst/>
          </a:prstGeom>
          <a:noFill/>
          <a:ln>
            <a:noFill/>
          </a:ln>
        </p:spPr>
        <p:txBody>
          <a:bodyPr spcFirstLastPara="1" wrap="square" lIns="91425" tIns="45700" rIns="91425" bIns="45700" anchor="ctr" anchorCtr="0">
            <a:noAutofit/>
          </a:bodyPr>
          <a:lstStyle/>
          <a:p>
            <a:pPr marL="0" lvl="0" indent="0" algn="l" rtl="0">
              <a:lnSpc>
                <a:spcPct val="107916"/>
              </a:lnSpc>
              <a:spcBef>
                <a:spcPts val="0"/>
              </a:spcBef>
              <a:spcAft>
                <a:spcPts val="800"/>
              </a:spcAft>
              <a:buSzPts val="4000"/>
              <a:buNone/>
            </a:pPr>
            <a:r>
              <a:rPr lang="en-US" sz="2500" b="0">
                <a:solidFill>
                  <a:schemeClr val="lt1"/>
                </a:solidFill>
                <a:latin typeface="Calibri"/>
                <a:ea typeface="Calibri"/>
                <a:cs typeface="Calibri"/>
                <a:sym typeface="Calibri"/>
              </a:rPr>
              <a:t>Question 1: What are the main components of a cloud?</a:t>
            </a:r>
            <a:endParaRPr/>
          </a:p>
        </p:txBody>
      </p:sp>
      <p:sp>
        <p:nvSpPr>
          <p:cNvPr id="91" name="Google Shape;91;p2"/>
          <p:cNvSpPr txBox="1">
            <a:spLocks noGrp="1"/>
          </p:cNvSpPr>
          <p:nvPr>
            <p:ph type="body" idx="1"/>
          </p:nvPr>
        </p:nvSpPr>
        <p:spPr>
          <a:xfrm>
            <a:off x="380156" y="1201736"/>
            <a:ext cx="3700500" cy="2523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Pre-Experiment</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7"/>
          <p:cNvSpPr txBox="1">
            <a:spLocks noGrp="1"/>
          </p:cNvSpPr>
          <p:nvPr>
            <p:ph type="title" idx="4294967295"/>
          </p:nvPr>
        </p:nvSpPr>
        <p:spPr>
          <a:xfrm>
            <a:off x="66173" y="34199"/>
            <a:ext cx="5846016" cy="36929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Experiment One: Low-Aerosol Environment (continued)</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57" name="Google Shape;257;p17"/>
          <p:cNvSpPr txBox="1"/>
          <p:nvPr/>
        </p:nvSpPr>
        <p:spPr>
          <a:xfrm>
            <a:off x="520700" y="332659"/>
            <a:ext cx="8972550" cy="281461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Clr>
                <a:srgbClr val="690304"/>
              </a:buClr>
              <a:buSzPts val="2000"/>
              <a:buFont typeface="Calibri"/>
              <a:buNone/>
            </a:pPr>
            <a:r>
              <a:rPr lang="en-US" sz="2000" b="0" i="0" u="none" strike="noStrike" cap="none">
                <a:solidFill>
                  <a:srgbClr val="690304"/>
                </a:solidFill>
                <a:latin typeface="Calibri"/>
                <a:ea typeface="Calibri"/>
                <a:cs typeface="Calibri"/>
                <a:sym typeface="Calibri"/>
              </a:rPr>
              <a:t>… Clouds!</a:t>
            </a:r>
            <a:endParaRPr sz="1400" b="0" i="0" u="none" strike="noStrike" cap="none">
              <a:solidFill>
                <a:srgbClr val="000000"/>
              </a:solidFill>
              <a:latin typeface="Arial"/>
              <a:ea typeface="Arial"/>
              <a:cs typeface="Arial"/>
              <a:sym typeface="Arial"/>
            </a:endParaRPr>
          </a:p>
          <a:p>
            <a:pPr marL="342900" marR="0" lvl="0" indent="-342900" algn="l" rtl="0">
              <a:lnSpc>
                <a:spcPct val="150000"/>
              </a:lnSpc>
              <a:spcBef>
                <a:spcPts val="0"/>
              </a:spcBef>
              <a:spcAft>
                <a:spcPts val="0"/>
              </a:spcAft>
              <a:buClr>
                <a:srgbClr val="690304"/>
              </a:buClr>
              <a:buSzPts val="2000"/>
              <a:buFont typeface="Arial"/>
              <a:buAutoNum type="arabicPeriod" startAt="8"/>
            </a:pPr>
            <a:r>
              <a:rPr lang="en-US" sz="2000" b="0" i="0" u="none" strike="noStrike" cap="none">
                <a:solidFill>
                  <a:srgbClr val="690304"/>
                </a:solidFill>
                <a:latin typeface="Calibri"/>
                <a:ea typeface="Calibri"/>
                <a:cs typeface="Calibri"/>
                <a:sym typeface="Calibri"/>
              </a:rPr>
              <a:t>Capture the lux meter reading ASAP and record the value.</a:t>
            </a:r>
            <a:endParaRPr sz="1400" b="0" i="0" u="none" strike="noStrike" cap="none">
              <a:solidFill>
                <a:srgbClr val="000000"/>
              </a:solidFill>
              <a:latin typeface="Arial"/>
              <a:ea typeface="Arial"/>
              <a:cs typeface="Arial"/>
              <a:sym typeface="Arial"/>
            </a:endParaRPr>
          </a:p>
          <a:p>
            <a:pPr marL="342900" marR="0" lvl="0" indent="-342900" algn="l" rtl="0">
              <a:lnSpc>
                <a:spcPct val="150000"/>
              </a:lnSpc>
              <a:spcBef>
                <a:spcPts val="0"/>
              </a:spcBef>
              <a:spcAft>
                <a:spcPts val="0"/>
              </a:spcAft>
              <a:buClr>
                <a:srgbClr val="690304"/>
              </a:buClr>
              <a:buSzPts val="2000"/>
              <a:buFont typeface="Arial"/>
              <a:buAutoNum type="arabicPeriod" startAt="8"/>
            </a:pPr>
            <a:r>
              <a:rPr lang="en-US" sz="2000" b="0" i="0" u="none" strike="noStrike" cap="none">
                <a:solidFill>
                  <a:srgbClr val="690304"/>
                </a:solidFill>
                <a:latin typeface="Calibri"/>
                <a:ea typeface="Calibri"/>
                <a:cs typeface="Calibri"/>
                <a:sym typeface="Calibri"/>
              </a:rPr>
              <a:t>Wait until the cloud fully dissipates (1-2 minutes), record the lux meter reading</a:t>
            </a:r>
            <a:endParaRPr sz="2000" b="0" i="0" u="none" strike="noStrike" cap="none">
              <a:solidFill>
                <a:srgbClr val="690304"/>
              </a:solidFill>
              <a:latin typeface="Calibri"/>
              <a:ea typeface="Calibri"/>
              <a:cs typeface="Calibri"/>
              <a:sym typeface="Calibri"/>
            </a:endParaRPr>
          </a:p>
          <a:p>
            <a:pPr marL="342900" marR="0" lvl="0" indent="-342900" algn="l" rtl="0">
              <a:lnSpc>
                <a:spcPct val="150000"/>
              </a:lnSpc>
              <a:spcBef>
                <a:spcPts val="0"/>
              </a:spcBef>
              <a:spcAft>
                <a:spcPts val="0"/>
              </a:spcAft>
              <a:buClr>
                <a:srgbClr val="690304"/>
              </a:buClr>
              <a:buSzPts val="2000"/>
              <a:buFont typeface="Arial"/>
              <a:buAutoNum type="arabicPeriod" startAt="8"/>
            </a:pPr>
            <a:r>
              <a:rPr lang="en-US" sz="2000" b="0" i="0" u="none" strike="noStrike" cap="none">
                <a:solidFill>
                  <a:srgbClr val="690304"/>
                </a:solidFill>
                <a:latin typeface="Calibri"/>
                <a:ea typeface="Calibri"/>
                <a:cs typeface="Calibri"/>
                <a:sym typeface="Calibri"/>
              </a:rPr>
              <a:t>Repeat Experiment One for at least 4 trials (up to 10).</a:t>
            </a:r>
            <a:endParaRPr sz="1400" b="0" i="0" u="none" strike="noStrike" cap="none">
              <a:solidFill>
                <a:srgbClr val="000000"/>
              </a:solidFill>
              <a:latin typeface="Arial"/>
              <a:ea typeface="Arial"/>
              <a:cs typeface="Arial"/>
              <a:sym typeface="Arial"/>
            </a:endParaRPr>
          </a:p>
          <a:p>
            <a:pPr marL="342900" marR="0" lvl="0" indent="-215900" algn="l" rtl="0">
              <a:lnSpc>
                <a:spcPct val="150000"/>
              </a:lnSpc>
              <a:spcBef>
                <a:spcPts val="0"/>
              </a:spcBef>
              <a:spcAft>
                <a:spcPts val="0"/>
              </a:spcAft>
              <a:buClr>
                <a:schemeClr val="dk1"/>
              </a:buClr>
              <a:buSzPts val="2000"/>
              <a:buFont typeface="Arial"/>
              <a:buNone/>
            </a:pPr>
            <a:endParaRPr sz="2000" b="0" i="0" u="none" strike="noStrike" cap="none">
              <a:solidFill>
                <a:srgbClr val="690304"/>
              </a:solidFill>
              <a:latin typeface="Calibri"/>
              <a:ea typeface="Calibri"/>
              <a:cs typeface="Calibri"/>
              <a:sym typeface="Calibri"/>
            </a:endParaRPr>
          </a:p>
          <a:p>
            <a:pPr marL="0" marR="0" lvl="0" indent="0" algn="l" rtl="0">
              <a:lnSpc>
                <a:spcPct val="150000"/>
              </a:lnSpc>
              <a:spcBef>
                <a:spcPts val="0"/>
              </a:spcBef>
              <a:spcAft>
                <a:spcPts val="0"/>
              </a:spcAft>
              <a:buClr>
                <a:srgbClr val="000000"/>
              </a:buClr>
              <a:buSzPts val="2000"/>
              <a:buFont typeface="Arial"/>
              <a:buNone/>
            </a:pPr>
            <a:r>
              <a:rPr lang="en-US" sz="2000" b="0" i="0" u="none" strike="noStrike" cap="none">
                <a:solidFill>
                  <a:srgbClr val="690304"/>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258" name="Google Shape;258;p17" descr="bottle with cloud inside"/>
          <p:cNvPicPr preferRelativeResize="0"/>
          <p:nvPr/>
        </p:nvPicPr>
        <p:blipFill rotWithShape="1">
          <a:blip r:embed="rId3">
            <a:alphaModFix/>
          </a:blip>
          <a:srcRect/>
          <a:stretch/>
        </p:blipFill>
        <p:spPr>
          <a:xfrm>
            <a:off x="320703" y="2613810"/>
            <a:ext cx="2412804" cy="1809602"/>
          </a:xfrm>
          <a:prstGeom prst="rect">
            <a:avLst/>
          </a:prstGeom>
          <a:noFill/>
          <a:ln>
            <a:noFill/>
          </a:ln>
        </p:spPr>
      </p:pic>
      <p:pic>
        <p:nvPicPr>
          <p:cNvPr id="259" name="Google Shape;259;p17" descr="bottle with cloud inside, in front of light source"/>
          <p:cNvPicPr preferRelativeResize="0"/>
          <p:nvPr/>
        </p:nvPicPr>
        <p:blipFill rotWithShape="1">
          <a:blip r:embed="rId4">
            <a:alphaModFix/>
          </a:blip>
          <a:srcRect/>
          <a:stretch/>
        </p:blipFill>
        <p:spPr>
          <a:xfrm>
            <a:off x="3416396" y="2613802"/>
            <a:ext cx="2412808" cy="1809607"/>
          </a:xfrm>
          <a:prstGeom prst="rect">
            <a:avLst/>
          </a:prstGeom>
          <a:noFill/>
          <a:ln>
            <a:noFill/>
          </a:ln>
        </p:spPr>
      </p:pic>
      <p:pic>
        <p:nvPicPr>
          <p:cNvPr id="260" name="Google Shape;260;p17" descr="taking a lux meter reading"/>
          <p:cNvPicPr preferRelativeResize="0"/>
          <p:nvPr/>
        </p:nvPicPr>
        <p:blipFill rotWithShape="1">
          <a:blip r:embed="rId5">
            <a:alphaModFix/>
          </a:blip>
          <a:srcRect/>
          <a:stretch/>
        </p:blipFill>
        <p:spPr>
          <a:xfrm>
            <a:off x="6512094" y="2613803"/>
            <a:ext cx="2412804" cy="180960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9" name="Google Shape;269;p18"/>
          <p:cNvSpPr txBox="1">
            <a:spLocks noGrp="1"/>
          </p:cNvSpPr>
          <p:nvPr>
            <p:ph type="title" idx="4294967295"/>
          </p:nvPr>
        </p:nvSpPr>
        <p:spPr>
          <a:xfrm>
            <a:off x="66173" y="34199"/>
            <a:ext cx="5703691"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Record Data</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66" name="Google Shape;266;p18"/>
          <p:cNvSpPr txBox="1"/>
          <p:nvPr/>
        </p:nvSpPr>
        <p:spPr>
          <a:xfrm>
            <a:off x="622300" y="675845"/>
            <a:ext cx="4062622"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690304"/>
                </a:solidFill>
                <a:latin typeface="Arial"/>
                <a:ea typeface="Arial"/>
                <a:cs typeface="Arial"/>
                <a:sym typeface="Arial"/>
              </a:rPr>
              <a:t>Record the lux meter reading for each trial on the worksheet</a:t>
            </a:r>
            <a:endParaRPr sz="1400" b="0" i="0" u="none" strike="noStrike" cap="none">
              <a:solidFill>
                <a:srgbClr val="000000"/>
              </a:solidFill>
              <a:latin typeface="Arial"/>
              <a:ea typeface="Arial"/>
              <a:cs typeface="Arial"/>
              <a:sym typeface="Arial"/>
            </a:endParaRPr>
          </a:p>
        </p:txBody>
      </p:sp>
      <p:sp>
        <p:nvSpPr>
          <p:cNvPr id="268" name="Google Shape;268;p18"/>
          <p:cNvSpPr txBox="1"/>
          <p:nvPr/>
        </p:nvSpPr>
        <p:spPr>
          <a:xfrm>
            <a:off x="4954375" y="264292"/>
            <a:ext cx="41133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690304"/>
                </a:solidFill>
                <a:latin typeface="Arial"/>
                <a:ea typeface="Arial"/>
                <a:cs typeface="Arial"/>
                <a:sym typeface="Arial"/>
              </a:rPr>
              <a:t>Following the same procedure, run at least 4 trials for Experiment Two in which </a:t>
            </a:r>
            <a:r>
              <a:rPr lang="en-US" sz="1800" b="1" i="0" u="none" strike="noStrike" cap="none">
                <a:solidFill>
                  <a:srgbClr val="FF0000"/>
                </a:solidFill>
                <a:latin typeface="Arial"/>
                <a:ea typeface="Arial"/>
                <a:cs typeface="Arial"/>
                <a:sym typeface="Arial"/>
              </a:rPr>
              <a:t>10 sprays </a:t>
            </a:r>
            <a:r>
              <a:rPr lang="en-US" sz="1800" b="0" i="0" u="none" strike="noStrike" cap="none">
                <a:solidFill>
                  <a:srgbClr val="690304"/>
                </a:solidFill>
                <a:latin typeface="Arial"/>
                <a:ea typeface="Arial"/>
                <a:cs typeface="Arial"/>
                <a:sym typeface="Arial"/>
              </a:rPr>
              <a:t>of hairspray are used.</a:t>
            </a:r>
            <a:endParaRPr sz="1400" b="0" i="0" u="none" strike="noStrike" cap="none">
              <a:solidFill>
                <a:srgbClr val="000000"/>
              </a:solidFill>
              <a:latin typeface="Arial"/>
              <a:ea typeface="Arial"/>
              <a:cs typeface="Arial"/>
              <a:sym typeface="Arial"/>
            </a:endParaRPr>
          </a:p>
        </p:txBody>
      </p:sp>
      <p:graphicFrame>
        <p:nvGraphicFramePr>
          <p:cNvPr id="265" name="Google Shape;265;p18">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71582433"/>
              </p:ext>
            </p:extLst>
          </p:nvPr>
        </p:nvGraphicFramePr>
        <p:xfrm>
          <a:off x="622299" y="1470659"/>
          <a:ext cx="4062600" cy="2835177"/>
        </p:xfrm>
        <a:graphic>
          <a:graphicData uri="http://schemas.openxmlformats.org/drawingml/2006/table">
            <a:tbl>
              <a:tblPr firstRow="1" bandRow="1">
                <a:noFill/>
                <a:tableStyleId>{BD986D1C-7C7B-491E-B3AF-93E079805A94}</a:tableStyleId>
              </a:tblPr>
              <a:tblGrid>
                <a:gridCol w="894050">
                  <a:extLst>
                    <a:ext uri="{9D8B030D-6E8A-4147-A177-3AD203B41FA5}">
                      <a16:colId xmlns:a16="http://schemas.microsoft.com/office/drawing/2014/main" val="20000"/>
                    </a:ext>
                  </a:extLst>
                </a:gridCol>
                <a:gridCol w="1088600">
                  <a:extLst>
                    <a:ext uri="{9D8B030D-6E8A-4147-A177-3AD203B41FA5}">
                      <a16:colId xmlns:a16="http://schemas.microsoft.com/office/drawing/2014/main" val="20001"/>
                    </a:ext>
                  </a:extLst>
                </a:gridCol>
                <a:gridCol w="1039975">
                  <a:extLst>
                    <a:ext uri="{9D8B030D-6E8A-4147-A177-3AD203B41FA5}">
                      <a16:colId xmlns:a16="http://schemas.microsoft.com/office/drawing/2014/main" val="20002"/>
                    </a:ext>
                  </a:extLst>
                </a:gridCol>
                <a:gridCol w="1039975">
                  <a:extLst>
                    <a:ext uri="{9D8B030D-6E8A-4147-A177-3AD203B41FA5}">
                      <a16:colId xmlns:a16="http://schemas.microsoft.com/office/drawing/2014/main" val="20003"/>
                    </a:ext>
                  </a:extLst>
                </a:gridCol>
              </a:tblGrid>
              <a:tr h="401350">
                <a:tc gridSpan="4">
                  <a:txBody>
                    <a:bodyPr/>
                    <a:lstStyle/>
                    <a:p>
                      <a:pPr marL="0" marR="0" lvl="0" indent="0" algn="ctr" rtl="0">
                        <a:lnSpc>
                          <a:spcPct val="100000"/>
                        </a:lnSpc>
                        <a:spcBef>
                          <a:spcPts val="0"/>
                        </a:spcBef>
                        <a:spcAft>
                          <a:spcPts val="0"/>
                        </a:spcAft>
                        <a:buClr>
                          <a:srgbClr val="000000"/>
                        </a:buClr>
                        <a:buSzPts val="800"/>
                        <a:buFont typeface="Arial"/>
                        <a:buNone/>
                      </a:pPr>
                      <a:r>
                        <a:rPr lang="en-US" sz="800" b="1" u="none" strike="noStrike" cap="none">
                          <a:solidFill>
                            <a:schemeClr val="lt1"/>
                          </a:solidFill>
                        </a:rPr>
                        <a:t>Experiment One: Low-Aerosol Environment                                                                                                                                   3 Sprays of Hairspray</a:t>
                      </a:r>
                      <a:endParaRPr sz="800" b="1" i="0" u="none" strike="noStrike" cap="none">
                        <a:solidFill>
                          <a:schemeClr val="lt1"/>
                        </a:solidFill>
                        <a:latin typeface="Calibri"/>
                        <a:ea typeface="Calibri"/>
                        <a:cs typeface="Calibri"/>
                        <a:sym typeface="Calibri"/>
                      </a:endParaRPr>
                    </a:p>
                  </a:txBody>
                  <a:tcPr marL="103850" marR="103850" marT="51925" marB="519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dk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99025">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gridSpan="3">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Lux Meter Reading (lx)</a:t>
                      </a:r>
                      <a:endParaRPr sz="800" b="0" i="0" u="none" strike="noStrike" cap="none">
                        <a:solidFill>
                          <a:schemeClr val="dk1"/>
                        </a:solidFill>
                        <a:latin typeface="Calibri"/>
                        <a:ea typeface="Calibri"/>
                        <a:cs typeface="Calibri"/>
                        <a:sym typeface="Calibri"/>
                      </a:endParaRPr>
                    </a:p>
                  </a:txBody>
                  <a:tcPr marL="103850" marR="103850" marT="51925" marB="5192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dirty="0">
                          <a:solidFill>
                            <a:schemeClr val="dk1"/>
                          </a:solidFill>
                        </a:rPr>
                        <a:t>Trial #</a:t>
                      </a:r>
                      <a:endParaRPr sz="800" b="0" i="0" u="none" strike="noStrike" cap="none" dirty="0">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Bottle w/ Cloud</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Bottle w/o Cloud</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Difference</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2"/>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dirty="0">
                          <a:solidFill>
                            <a:schemeClr val="dk1"/>
                          </a:solidFill>
                        </a:rPr>
                        <a:t>1</a:t>
                      </a:r>
                      <a:endParaRPr sz="800" b="0" i="0" u="none" strike="noStrike" cap="none" dirty="0">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dirty="0">
                          <a:solidFill>
                            <a:schemeClr val="dk1"/>
                          </a:solidFill>
                        </a:rPr>
                        <a:t> </a:t>
                      </a:r>
                      <a:endParaRPr sz="800" b="0" i="0" u="none" strike="noStrike" cap="none" dirty="0">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dirty="0">
                          <a:solidFill>
                            <a:schemeClr val="dk1"/>
                          </a:solidFill>
                        </a:rPr>
                        <a:t> </a:t>
                      </a:r>
                      <a:endParaRPr sz="800" b="0" i="0" u="none" strike="noStrike" cap="none" dirty="0">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2</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dirty="0">
                          <a:solidFill>
                            <a:schemeClr val="dk1"/>
                          </a:solidFill>
                        </a:rPr>
                        <a:t> </a:t>
                      </a:r>
                      <a:endParaRPr sz="800" b="0" i="0" u="none" strike="noStrike" cap="none" dirty="0">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4"/>
                  </a:ext>
                </a:extLst>
              </a:tr>
              <a:tr h="0">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3</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dirty="0">
                          <a:solidFill>
                            <a:schemeClr val="dk1"/>
                          </a:solidFill>
                        </a:rPr>
                        <a:t> </a:t>
                      </a:r>
                      <a:endParaRPr sz="800" b="0" i="0" u="none" strike="noStrike" cap="none" dirty="0">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dirty="0">
                          <a:solidFill>
                            <a:schemeClr val="dk1"/>
                          </a:solidFill>
                        </a:rPr>
                        <a:t> </a:t>
                      </a:r>
                      <a:endParaRPr sz="800" b="0" i="0" u="none" strike="noStrike" cap="none" dirty="0">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4</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dirty="0">
                          <a:solidFill>
                            <a:schemeClr val="dk1"/>
                          </a:solidFill>
                        </a:rPr>
                        <a:t> </a:t>
                      </a:r>
                      <a:endParaRPr sz="800" b="0" i="0" u="none" strike="noStrike" cap="none" dirty="0">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dirty="0">
                          <a:solidFill>
                            <a:schemeClr val="dk1"/>
                          </a:solidFill>
                        </a:rPr>
                        <a:t> </a:t>
                      </a:r>
                      <a:endParaRPr sz="800" b="0" i="0" u="none" strike="noStrike" cap="none" dirty="0">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6"/>
                  </a:ext>
                </a:extLst>
              </a:tr>
              <a:tr h="232187">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5</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dirty="0">
                          <a:solidFill>
                            <a:schemeClr val="dk1"/>
                          </a:solidFill>
                        </a:rPr>
                        <a:t> </a:t>
                      </a:r>
                      <a:endParaRPr sz="800" b="0" i="0" u="none" strike="noStrike" cap="none" dirty="0">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dirty="0">
                          <a:solidFill>
                            <a:schemeClr val="dk1"/>
                          </a:solidFill>
                        </a:rPr>
                        <a:t> </a:t>
                      </a:r>
                      <a:endParaRPr sz="800" b="0" i="0" u="none" strike="noStrike" cap="none" dirty="0">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6</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dirty="0">
                          <a:solidFill>
                            <a:schemeClr val="dk1"/>
                          </a:solidFill>
                        </a:rPr>
                        <a:t> </a:t>
                      </a:r>
                      <a:endParaRPr sz="800" b="0" i="0" u="none" strike="noStrike" cap="none" dirty="0">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8"/>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7</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dirty="0">
                          <a:solidFill>
                            <a:schemeClr val="dk1"/>
                          </a:solidFill>
                        </a:rPr>
                        <a:t> </a:t>
                      </a:r>
                      <a:endParaRPr sz="800" b="0" i="0" u="none" strike="noStrike" cap="none" dirty="0">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8</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dirty="0">
                          <a:solidFill>
                            <a:schemeClr val="dk1"/>
                          </a:solidFill>
                        </a:rPr>
                        <a:t> </a:t>
                      </a:r>
                      <a:endParaRPr sz="800" b="0" i="0" u="none" strike="noStrike" cap="none" dirty="0">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10"/>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9</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dirty="0">
                          <a:solidFill>
                            <a:schemeClr val="dk1"/>
                          </a:solidFill>
                        </a:rPr>
                        <a:t> </a:t>
                      </a:r>
                      <a:endParaRPr sz="800" b="0" i="0" u="none" strike="noStrike" cap="none" dirty="0">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1"/>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10</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dirty="0">
                          <a:solidFill>
                            <a:schemeClr val="dk1"/>
                          </a:solidFill>
                        </a:rPr>
                        <a:t> </a:t>
                      </a:r>
                      <a:endParaRPr sz="800" b="0" i="0" u="none" strike="noStrike" cap="none" dirty="0">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12"/>
                  </a:ext>
                </a:extLst>
              </a:tr>
            </a:tbl>
          </a:graphicData>
        </a:graphic>
      </p:graphicFrame>
      <p:graphicFrame>
        <p:nvGraphicFramePr>
          <p:cNvPr id="267" name="Google Shape;267;p18">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40285232"/>
              </p:ext>
            </p:extLst>
          </p:nvPr>
        </p:nvGraphicFramePr>
        <p:xfrm>
          <a:off x="4979776" y="1470659"/>
          <a:ext cx="4062600" cy="2816395"/>
        </p:xfrm>
        <a:graphic>
          <a:graphicData uri="http://schemas.openxmlformats.org/drawingml/2006/table">
            <a:tbl>
              <a:tblPr firstRow="1" bandRow="1">
                <a:noFill/>
                <a:tableStyleId>{BD986D1C-7C7B-491E-B3AF-93E079805A94}</a:tableStyleId>
              </a:tblPr>
              <a:tblGrid>
                <a:gridCol w="894050">
                  <a:extLst>
                    <a:ext uri="{9D8B030D-6E8A-4147-A177-3AD203B41FA5}">
                      <a16:colId xmlns:a16="http://schemas.microsoft.com/office/drawing/2014/main" val="20000"/>
                    </a:ext>
                  </a:extLst>
                </a:gridCol>
                <a:gridCol w="1088600">
                  <a:extLst>
                    <a:ext uri="{9D8B030D-6E8A-4147-A177-3AD203B41FA5}">
                      <a16:colId xmlns:a16="http://schemas.microsoft.com/office/drawing/2014/main" val="20001"/>
                    </a:ext>
                  </a:extLst>
                </a:gridCol>
                <a:gridCol w="1039975">
                  <a:extLst>
                    <a:ext uri="{9D8B030D-6E8A-4147-A177-3AD203B41FA5}">
                      <a16:colId xmlns:a16="http://schemas.microsoft.com/office/drawing/2014/main" val="20002"/>
                    </a:ext>
                  </a:extLst>
                </a:gridCol>
                <a:gridCol w="1039975">
                  <a:extLst>
                    <a:ext uri="{9D8B030D-6E8A-4147-A177-3AD203B41FA5}">
                      <a16:colId xmlns:a16="http://schemas.microsoft.com/office/drawing/2014/main" val="20003"/>
                    </a:ext>
                  </a:extLst>
                </a:gridCol>
              </a:tblGrid>
              <a:tr h="401350">
                <a:tc gridSpan="4">
                  <a:txBody>
                    <a:bodyPr/>
                    <a:lstStyle/>
                    <a:p>
                      <a:pPr marL="0" marR="0" lvl="0" indent="0" algn="ctr" rtl="0">
                        <a:lnSpc>
                          <a:spcPct val="100000"/>
                        </a:lnSpc>
                        <a:spcBef>
                          <a:spcPts val="0"/>
                        </a:spcBef>
                        <a:spcAft>
                          <a:spcPts val="0"/>
                        </a:spcAft>
                        <a:buClr>
                          <a:srgbClr val="000000"/>
                        </a:buClr>
                        <a:buSzPts val="800"/>
                        <a:buFont typeface="Arial"/>
                        <a:buNone/>
                      </a:pPr>
                      <a:r>
                        <a:rPr lang="en-US" sz="800" b="1" u="none" strike="noStrike" cap="none">
                          <a:solidFill>
                            <a:schemeClr val="lt1"/>
                          </a:solidFill>
                        </a:rPr>
                        <a:t>Experiment Two: High-Aerosol Environment                                                                                                                                   10 Sprays of Hairspray</a:t>
                      </a:r>
                      <a:endParaRPr sz="800" b="1" i="0" u="none" strike="noStrike" cap="none">
                        <a:solidFill>
                          <a:schemeClr val="lt1"/>
                        </a:solidFill>
                        <a:latin typeface="Calibri"/>
                        <a:ea typeface="Calibri"/>
                        <a:cs typeface="Calibri"/>
                        <a:sym typeface="Calibri"/>
                      </a:endParaRPr>
                    </a:p>
                  </a:txBody>
                  <a:tcPr marL="103850" marR="103850" marT="51925" marB="519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dk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99025">
                <a:tc>
                  <a:txBody>
                    <a:bodyPr/>
                    <a:lstStyle/>
                    <a:p>
                      <a:pPr marL="0" marR="0" lvl="0" indent="0" algn="l"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gridSpan="3">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Lux Meter Reading (lx)</a:t>
                      </a:r>
                      <a:endParaRPr sz="800" b="0" i="0" u="none" strike="noStrike" cap="none">
                        <a:solidFill>
                          <a:schemeClr val="dk1"/>
                        </a:solidFill>
                        <a:latin typeface="Calibri"/>
                        <a:ea typeface="Calibri"/>
                        <a:cs typeface="Calibri"/>
                        <a:sym typeface="Calibri"/>
                      </a:endParaRPr>
                    </a:p>
                  </a:txBody>
                  <a:tcPr marL="103850" marR="103850" marT="51925" marB="51925"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Trial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Bottle w/ Cloud</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Bottle w/o Cloud</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Difference</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2"/>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1</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2</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4"/>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3</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4</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6"/>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5</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6</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8"/>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7</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8</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10"/>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9</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1"/>
                  </a:ext>
                </a:extLst>
              </a:tr>
              <a:tr h="199025">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10</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a:solidFill>
                            <a:schemeClr val="dk1"/>
                          </a:solidFill>
                        </a:rPr>
                        <a:t> </a:t>
                      </a:r>
                      <a:endParaRPr sz="800" b="0" i="0" u="none" strike="noStrike" cap="none">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rgbClr val="000000"/>
                        </a:buClr>
                        <a:buSzPts val="800"/>
                        <a:buFont typeface="Arial"/>
                        <a:buNone/>
                      </a:pPr>
                      <a:r>
                        <a:rPr lang="en-US" sz="800" u="none" strike="noStrike" cap="none" dirty="0">
                          <a:solidFill>
                            <a:schemeClr val="dk1"/>
                          </a:solidFill>
                        </a:rPr>
                        <a:t> </a:t>
                      </a:r>
                      <a:endParaRPr sz="800" b="0" i="0" u="none" strike="noStrike" cap="none" dirty="0">
                        <a:solidFill>
                          <a:schemeClr val="dk1"/>
                        </a:solidFill>
                        <a:latin typeface="Calibri"/>
                        <a:ea typeface="Calibri"/>
                        <a:cs typeface="Calibri"/>
                        <a:sym typeface="Calibri"/>
                      </a:endParaRPr>
                    </a:p>
                  </a:txBody>
                  <a:tcPr marL="39750" marR="28400" marT="5925" marB="5680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19"/>
          <p:cNvSpPr txBox="1">
            <a:spLocks noGrp="1"/>
          </p:cNvSpPr>
          <p:nvPr>
            <p:ph type="title"/>
          </p:nvPr>
        </p:nvSpPr>
        <p:spPr>
          <a:xfrm>
            <a:off x="506694" y="2274522"/>
            <a:ext cx="6802482" cy="65691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FFFF"/>
              </a:buClr>
              <a:buSzPts val="4000"/>
              <a:buFont typeface="Arial"/>
              <a:buNone/>
            </a:pPr>
            <a:r>
              <a:rPr lang="en-US"/>
              <a:t>Answer Questions 4-9</a:t>
            </a:r>
            <a:endParaRPr/>
          </a:p>
        </p:txBody>
      </p:sp>
      <p:sp>
        <p:nvSpPr>
          <p:cNvPr id="275" name="Google Shape;275;p19"/>
          <p:cNvSpPr txBox="1">
            <a:spLocks noGrp="1"/>
          </p:cNvSpPr>
          <p:nvPr>
            <p:ph type="body" idx="1"/>
          </p:nvPr>
        </p:nvSpPr>
        <p:spPr>
          <a:xfrm>
            <a:off x="526131" y="2032786"/>
            <a:ext cx="3700462" cy="2524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Post-Experiment</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0"/>
          <p:cNvSpPr txBox="1">
            <a:spLocks noGrp="1"/>
          </p:cNvSpPr>
          <p:nvPr>
            <p:ph type="title" idx="4294967295"/>
          </p:nvPr>
        </p:nvSpPr>
        <p:spPr>
          <a:xfrm>
            <a:off x="66173" y="34199"/>
            <a:ext cx="5703691"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Review Question 7</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81" name="Google Shape;281;p20"/>
          <p:cNvSpPr txBox="1"/>
          <p:nvPr/>
        </p:nvSpPr>
        <p:spPr>
          <a:xfrm>
            <a:off x="1306575" y="1694755"/>
            <a:ext cx="6530850"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rgbClr val="690304"/>
                </a:solidFill>
                <a:latin typeface="Calibri"/>
                <a:ea typeface="Calibri"/>
                <a:cs typeface="Calibri"/>
                <a:sym typeface="Calibri"/>
              </a:rPr>
              <a:t>Explain why more aerosol particles (10 sprays vs. 3 sprays of hairspray) created a cloud that reflects more light?</a:t>
            </a:r>
            <a:endParaRPr sz="2800" b="0" i="0" u="none" strike="noStrike" cap="none">
              <a:solidFill>
                <a:srgbClr val="690304"/>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7" name="Google Shape;287;p21"/>
          <p:cNvSpPr txBox="1">
            <a:spLocks noGrp="1"/>
          </p:cNvSpPr>
          <p:nvPr>
            <p:ph type="title" idx="4294967295"/>
          </p:nvPr>
        </p:nvSpPr>
        <p:spPr>
          <a:xfrm>
            <a:off x="66173" y="34199"/>
            <a:ext cx="5703691"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Review Question 7 - answer</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88" name="Google Shape;288;p21"/>
          <p:cNvSpPr txBox="1"/>
          <p:nvPr/>
        </p:nvSpPr>
        <p:spPr>
          <a:xfrm>
            <a:off x="5954289" y="1525309"/>
            <a:ext cx="3200400" cy="25853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The greater the number of cloud condensing nuclei (sea salt aerosols) the higher the cloud albedo, and thus greater reflectively of the cloud.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69030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69030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69030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69030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690304"/>
                </a:solidFill>
                <a:latin typeface="Arial"/>
                <a:ea typeface="Arial"/>
                <a:cs typeface="Arial"/>
                <a:sym typeface="Arial"/>
              </a:rPr>
              <a:t>https://helda.helsinki.fi/bitstream/handle/10138/154682/lifecycl.pdf?sequence=1&amp;isAllowed=y</a:t>
            </a:r>
            <a:endParaRPr sz="1400" b="0" i="0" u="none" strike="noStrike" cap="none">
              <a:solidFill>
                <a:srgbClr val="000000"/>
              </a:solidFill>
              <a:latin typeface="Arial"/>
              <a:ea typeface="Arial"/>
              <a:cs typeface="Arial"/>
              <a:sym typeface="Arial"/>
            </a:endParaRPr>
          </a:p>
        </p:txBody>
      </p:sp>
      <p:pic>
        <p:nvPicPr>
          <p:cNvPr id="286" name="Google Shape;286;p21">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27966" y="643944"/>
            <a:ext cx="5040849" cy="360420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2"/>
          <p:cNvSpPr txBox="1">
            <a:spLocks noGrp="1"/>
          </p:cNvSpPr>
          <p:nvPr>
            <p:ph type="title" idx="4294967295"/>
          </p:nvPr>
        </p:nvSpPr>
        <p:spPr>
          <a:xfrm>
            <a:off x="66173" y="34199"/>
            <a:ext cx="5703691"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Review Question 8</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94" name="Google Shape;294;p22"/>
          <p:cNvSpPr txBox="1">
            <a:spLocks/>
          </p:cNvSpPr>
          <p:nvPr/>
        </p:nvSpPr>
        <p:spPr>
          <a:xfrm>
            <a:off x="1306575" y="1694755"/>
            <a:ext cx="6530850" cy="138499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690304"/>
                </a:solidFill>
                <a:effectLst/>
                <a:uLnTx/>
                <a:uFillTx/>
                <a:latin typeface="Calibri"/>
                <a:ea typeface="Calibri"/>
                <a:cs typeface="Calibri"/>
                <a:sym typeface="Calibri"/>
              </a:rPr>
              <a:t>How could we implement this climate engineering technology to brighten clouds on a larger scale, in the real world? </a:t>
            </a:r>
            <a:endParaRPr kumimoji="0" lang="en-US" sz="2800" b="0" i="0" u="none" strike="noStrike" kern="0" cap="none" spc="0" normalizeH="0" baseline="0" noProof="0" dirty="0">
              <a:ln>
                <a:noFill/>
              </a:ln>
              <a:solidFill>
                <a:srgbClr val="690304"/>
              </a:solidFill>
              <a:effectLst/>
              <a:uLnTx/>
              <a:uFillTx/>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3"/>
          <p:cNvSpPr txBox="1">
            <a:spLocks noGrp="1"/>
          </p:cNvSpPr>
          <p:nvPr>
            <p:ph type="title" idx="4294967295"/>
          </p:nvPr>
        </p:nvSpPr>
        <p:spPr>
          <a:xfrm>
            <a:off x="66173" y="34199"/>
            <a:ext cx="5703691"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Review Question 8 – part 2</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00" name="Google Shape;300;p23">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22300" y="835024"/>
            <a:ext cx="5270500" cy="3294063"/>
          </a:xfrm>
          <a:prstGeom prst="rect">
            <a:avLst/>
          </a:prstGeom>
          <a:noFill/>
          <a:ln>
            <a:noFill/>
          </a:ln>
        </p:spPr>
      </p:pic>
      <p:sp>
        <p:nvSpPr>
          <p:cNvPr id="301" name="Google Shape;301;p23"/>
          <p:cNvSpPr txBox="1"/>
          <p:nvPr/>
        </p:nvSpPr>
        <p:spPr>
          <a:xfrm>
            <a:off x="5943600" y="750812"/>
            <a:ext cx="3200400" cy="34624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We have evidence that introducing aerosols into a marine environment will create and brighten clouds. Here is a picture of ‘ship tracks' above the northern Pacific Ocean. These patterns are produced when fine particles from ship exhaust float into a moist layer of atmosphere. The particles seed new clouds or attract water from existing cloud particles.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690304"/>
                </a:solidFill>
                <a:latin typeface="Arial"/>
                <a:ea typeface="Arial"/>
                <a:cs typeface="Arial"/>
                <a:sym typeface="Arial"/>
              </a:rPr>
              <a:t>Image taken by the Moderate Resolution Imaging Spectroradiometer (MODIS) onboard NASA’s Aqua satellite on July 3, 2010.</a:t>
            </a:r>
            <a:endParaRPr sz="1600" b="0" i="0" u="none" strike="noStrike" cap="none">
              <a:solidFill>
                <a:srgbClr val="690304"/>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4"/>
          <p:cNvSpPr txBox="1">
            <a:spLocks noGrp="1"/>
          </p:cNvSpPr>
          <p:nvPr>
            <p:ph type="title" idx="4294967295"/>
          </p:nvPr>
        </p:nvSpPr>
        <p:spPr>
          <a:xfrm>
            <a:off x="66173" y="34199"/>
            <a:ext cx="5703691"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Review Question 8 – part 3</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07" name="Google Shape;307;p24"/>
          <p:cNvSpPr txBox="1"/>
          <p:nvPr/>
        </p:nvSpPr>
        <p:spPr>
          <a:xfrm>
            <a:off x="5954300" y="1525302"/>
            <a:ext cx="3200400" cy="321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By using seawater sprayers on ships or autonomous marine vehicles, we can inject tiny sea salt particles into the lower atmosphere. These sea salt particles increase the cloud condensing nuclei. (Unlike ship exhaust, the sea salt particles are not accompanied by GHGs)</a:t>
            </a:r>
            <a:endParaRPr sz="1600" b="0" i="0" u="none" strike="noStrike" cap="none">
              <a:solidFill>
                <a:srgbClr val="69030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69030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69030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690304"/>
                </a:solidFill>
                <a:latin typeface="Arial"/>
                <a:ea typeface="Arial"/>
                <a:cs typeface="Arial"/>
                <a:sym typeface="Arial"/>
              </a:rPr>
              <a:t>Image Credits: Daniel Harrison &amp; Alejandro Tagliafico / SIMS and Southern Cross University. John MacNeill. Latham et al., 2012.</a:t>
            </a:r>
            <a:endParaRPr sz="1600" b="0" i="0" u="none" strike="noStrike" cap="none">
              <a:solidFill>
                <a:srgbClr val="690304"/>
              </a:solidFill>
              <a:latin typeface="Arial"/>
              <a:ea typeface="Arial"/>
              <a:cs typeface="Arial"/>
              <a:sym typeface="Arial"/>
            </a:endParaRPr>
          </a:p>
        </p:txBody>
      </p:sp>
      <p:pic>
        <p:nvPicPr>
          <p:cNvPr id="308" name="Google Shape;308;p24">
            <a:extLst>
              <a:ext uri="{C183D7F6-B498-43B3-948B-1728B52AA6E4}">
                <adec:decorative xmlns:adec="http://schemas.microsoft.com/office/drawing/2017/decorative" val="1"/>
              </a:ext>
            </a:extLst>
          </p:cNvPr>
          <p:cNvPicPr preferRelativeResize="0"/>
          <p:nvPr/>
        </p:nvPicPr>
        <p:blipFill rotWithShape="1">
          <a:blip r:embed="rId3">
            <a:alphaModFix/>
          </a:blip>
          <a:srcRect b="8639"/>
          <a:stretch/>
        </p:blipFill>
        <p:spPr>
          <a:xfrm>
            <a:off x="818026" y="451369"/>
            <a:ext cx="1640042" cy="2056268"/>
          </a:xfrm>
          <a:prstGeom prst="rect">
            <a:avLst/>
          </a:prstGeom>
          <a:noFill/>
          <a:ln>
            <a:noFill/>
          </a:ln>
        </p:spPr>
      </p:pic>
      <p:pic>
        <p:nvPicPr>
          <p:cNvPr id="309" name="Google Shape;309;p24">
            <a:extLst>
              <a:ext uri="{C183D7F6-B498-43B3-948B-1728B52AA6E4}">
                <adec:decorative xmlns:adec="http://schemas.microsoft.com/office/drawing/2017/decorative" val="1"/>
              </a:ext>
            </a:extLst>
          </p:cNvPr>
          <p:cNvPicPr preferRelativeResize="0"/>
          <p:nvPr/>
        </p:nvPicPr>
        <p:blipFill rotWithShape="1">
          <a:blip r:embed="rId4">
            <a:alphaModFix/>
          </a:blip>
          <a:srcRect t="994" r="1984" b="1438"/>
          <a:stretch/>
        </p:blipFill>
        <p:spPr>
          <a:xfrm>
            <a:off x="2675092" y="618544"/>
            <a:ext cx="2957089" cy="1674079"/>
          </a:xfrm>
          <a:prstGeom prst="rect">
            <a:avLst/>
          </a:prstGeom>
          <a:noFill/>
          <a:ln>
            <a:noFill/>
          </a:ln>
        </p:spPr>
      </p:pic>
      <p:pic>
        <p:nvPicPr>
          <p:cNvPr id="310" name="Google Shape;310;p24">
            <a:extLst>
              <a:ext uri="{C183D7F6-B498-43B3-948B-1728B52AA6E4}">
                <adec:decorative xmlns:adec="http://schemas.microsoft.com/office/drawing/2017/decorative" val="1"/>
              </a:ext>
            </a:extLst>
          </p:cNvPr>
          <p:cNvPicPr preferRelativeResize="0"/>
          <p:nvPr/>
        </p:nvPicPr>
        <p:blipFill rotWithShape="1">
          <a:blip r:embed="rId5">
            <a:alphaModFix/>
          </a:blip>
          <a:srcRect/>
          <a:stretch/>
        </p:blipFill>
        <p:spPr>
          <a:xfrm>
            <a:off x="786276" y="2507637"/>
            <a:ext cx="4874789" cy="214490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6" name="Google Shape;316;p25"/>
          <p:cNvSpPr txBox="1">
            <a:spLocks noGrp="1"/>
          </p:cNvSpPr>
          <p:nvPr>
            <p:ph type="title" idx="4294967295"/>
          </p:nvPr>
        </p:nvSpPr>
        <p:spPr>
          <a:xfrm>
            <a:off x="66173" y="34199"/>
            <a:ext cx="5703691"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Review Question 8 – part 4</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17" name="Google Shape;317;p25"/>
          <p:cNvSpPr txBox="1"/>
          <p:nvPr/>
        </p:nvSpPr>
        <p:spPr>
          <a:xfrm>
            <a:off x="5954289" y="1525309"/>
            <a:ext cx="3200400" cy="25853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The greater the number of cloud condensing nuclei (sea salt aerosols) the higher the cloud albedo, and thus greater reflectively of the cloud.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69030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69030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69030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69030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690304"/>
                </a:solidFill>
                <a:latin typeface="Arial"/>
                <a:ea typeface="Arial"/>
                <a:cs typeface="Arial"/>
                <a:sym typeface="Arial"/>
              </a:rPr>
              <a:t>https://helda.helsinki.fi/bitstream/handle/10138/154682/lifecycl.pdf?sequence=1&amp;isAllowed=y</a:t>
            </a:r>
            <a:endParaRPr sz="1400" b="0" i="0" u="none" strike="noStrike" cap="none">
              <a:solidFill>
                <a:srgbClr val="000000"/>
              </a:solidFill>
              <a:latin typeface="Arial"/>
              <a:ea typeface="Arial"/>
              <a:cs typeface="Arial"/>
              <a:sym typeface="Arial"/>
            </a:endParaRPr>
          </a:p>
        </p:txBody>
      </p:sp>
      <p:pic>
        <p:nvPicPr>
          <p:cNvPr id="315" name="Google Shape;315;p2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27966" y="643944"/>
            <a:ext cx="5040849" cy="360420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26"/>
          <p:cNvSpPr txBox="1">
            <a:spLocks noGrp="1"/>
          </p:cNvSpPr>
          <p:nvPr>
            <p:ph type="title" idx="4294967295"/>
          </p:nvPr>
        </p:nvSpPr>
        <p:spPr>
          <a:xfrm>
            <a:off x="66173" y="34199"/>
            <a:ext cx="5703691"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Review Question 8 – part 5</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23" name="Google Shape;323;p26" descr="marine cloud brightening illustration"/>
          <p:cNvPicPr preferRelativeResize="0"/>
          <p:nvPr/>
        </p:nvPicPr>
        <p:blipFill rotWithShape="1">
          <a:blip r:embed="rId3">
            <a:alphaModFix/>
          </a:blip>
          <a:srcRect t="12963" b="12408"/>
          <a:stretch/>
        </p:blipFill>
        <p:spPr>
          <a:xfrm>
            <a:off x="622300" y="1143000"/>
            <a:ext cx="5105211" cy="2857500"/>
          </a:xfrm>
          <a:prstGeom prst="rect">
            <a:avLst/>
          </a:prstGeom>
          <a:noFill/>
          <a:ln>
            <a:noFill/>
          </a:ln>
        </p:spPr>
      </p:pic>
      <p:sp>
        <p:nvSpPr>
          <p:cNvPr id="324" name="Google Shape;324;p26"/>
          <p:cNvSpPr txBox="1"/>
          <p:nvPr/>
        </p:nvSpPr>
        <p:spPr>
          <a:xfrm>
            <a:off x="5943600" y="1143000"/>
            <a:ext cx="3200400" cy="29392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690304"/>
                </a:solidFill>
                <a:latin typeface="Arial"/>
                <a:ea typeface="Arial"/>
                <a:cs typeface="Arial"/>
                <a:sym typeface="Arial"/>
              </a:rPr>
              <a:t>This climate engineering technology, known as Marine Cloud Brightening, is currently being researched by scientists and engineers using laboratories and computer models to assess the benefits and risks.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69030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69030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69030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69030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rgbClr val="690304"/>
                </a:solidFill>
                <a:latin typeface="Arial"/>
                <a:ea typeface="Arial"/>
                <a:cs typeface="Arial"/>
                <a:sym typeface="Arial"/>
              </a:rPr>
              <a:t>https://www.youtube.com/watch?v=cgJyw2cTrW4</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9" name="Google Shape;99;p3">
            <a:extLst>
              <a:ext uri="{C183D7F6-B498-43B3-948B-1728B52AA6E4}">
                <adec:decorative xmlns:adec="http://schemas.microsoft.com/office/drawing/2017/decorative" val="0"/>
              </a:ext>
            </a:extLst>
          </p:cNvPr>
          <p:cNvSpPr txBox="1"/>
          <p:nvPr/>
        </p:nvSpPr>
        <p:spPr>
          <a:xfrm>
            <a:off x="66174" y="66174"/>
            <a:ext cx="38801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a:ea typeface="Arial"/>
                <a:cs typeface="Arial"/>
                <a:sym typeface="Arial"/>
              </a:rPr>
              <a:t>Question 1: Components of a Cloud</a:t>
            </a:r>
            <a:endParaRPr sz="1400" b="0" i="0" u="none" strike="noStrike" cap="none" dirty="0">
              <a:solidFill>
                <a:srgbClr val="000000"/>
              </a:solidFill>
              <a:latin typeface="Arial"/>
              <a:ea typeface="Arial"/>
              <a:cs typeface="Arial"/>
              <a:sym typeface="Arial"/>
            </a:endParaRPr>
          </a:p>
        </p:txBody>
      </p:sp>
      <p:sp>
        <p:nvSpPr>
          <p:cNvPr id="100" name="Google Shape;100;p3">
            <a:extLst>
              <a:ext uri="{C183D7F6-B498-43B3-948B-1728B52AA6E4}">
                <adec:decorative xmlns:adec="http://schemas.microsoft.com/office/drawing/2017/decorative" val="0"/>
              </a:ext>
            </a:extLst>
          </p:cNvPr>
          <p:cNvSpPr txBox="1">
            <a:spLocks noGrp="1"/>
          </p:cNvSpPr>
          <p:nvPr>
            <p:ph type="title" idx="4294967295"/>
          </p:nvPr>
        </p:nvSpPr>
        <p:spPr>
          <a:xfrm>
            <a:off x="5374571" y="1055950"/>
            <a:ext cx="3389300" cy="286232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0" i="0" u="none" strike="noStrike" kern="0" cap="none" spc="0" normalizeH="0" baseline="0" noProof="0" dirty="0">
                <a:ln>
                  <a:noFill/>
                </a:ln>
                <a:solidFill>
                  <a:srgbClr val="690304"/>
                </a:solidFill>
                <a:effectLst/>
                <a:uLnTx/>
                <a:uFillTx/>
                <a:latin typeface="Arial"/>
                <a:ea typeface="Arial"/>
                <a:cs typeface="Arial"/>
                <a:sym typeface="Arial"/>
              </a:rPr>
              <a:t>Clouds are made from water vapor condensing on very small aerosol particles, called cloud condensing nuclei, or CCN.</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lang="en-US" sz="2000" b="0" i="0" u="none" strike="noStrike" kern="0" cap="none" spc="0" normalizeH="0" baseline="0" noProof="0" dirty="0">
              <a:ln>
                <a:noFill/>
              </a:ln>
              <a:solidFill>
                <a:srgbClr val="690304"/>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US" sz="2000" b="1" i="0" u="none" strike="noStrike" kern="0" cap="none" spc="0" normalizeH="0" baseline="0" noProof="0" dirty="0">
                <a:ln>
                  <a:noFill/>
                </a:ln>
                <a:solidFill>
                  <a:srgbClr val="690304"/>
                </a:solidFill>
                <a:effectLst/>
                <a:uLnTx/>
                <a:uFillTx/>
                <a:latin typeface="Arial"/>
                <a:ea typeface="Arial"/>
                <a:cs typeface="Arial"/>
                <a:sym typeface="Arial"/>
              </a:rPr>
              <a:t>Definition</a:t>
            </a:r>
            <a:r>
              <a:rPr kumimoji="0" lang="en-US" sz="2000" b="0" i="0" u="none" strike="noStrike" kern="0" cap="none" spc="0" normalizeH="0" baseline="0" noProof="0" dirty="0">
                <a:ln>
                  <a:noFill/>
                </a:ln>
                <a:solidFill>
                  <a:srgbClr val="690304"/>
                </a:solidFill>
                <a:effectLst/>
                <a:uLnTx/>
                <a:uFillTx/>
                <a:latin typeface="Arial"/>
                <a:ea typeface="Arial"/>
                <a:cs typeface="Arial"/>
                <a:sym typeface="Arial"/>
              </a:rPr>
              <a:t>: An aerosol is simply a very small particle suspended in air</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96" name="Google Shape;96;p3">
            <a:extLst>
              <a:ext uri="{C183D7F6-B498-43B3-948B-1728B52AA6E4}">
                <adec:decorative xmlns:adec="http://schemas.microsoft.com/office/drawing/2017/decorative" val="1"/>
              </a:ext>
            </a:extLst>
          </p:cNvPr>
          <p:cNvGrpSpPr/>
          <p:nvPr/>
        </p:nvGrpSpPr>
        <p:grpSpPr>
          <a:xfrm>
            <a:off x="220953" y="538816"/>
            <a:ext cx="4907673" cy="4065868"/>
            <a:chOff x="986381" y="643466"/>
            <a:chExt cx="6719400" cy="5566833"/>
          </a:xfrm>
        </p:grpSpPr>
        <p:pic>
          <p:nvPicPr>
            <p:cNvPr id="97" name="Google Shape;97;p3"/>
            <p:cNvPicPr preferRelativeResize="0"/>
            <p:nvPr/>
          </p:nvPicPr>
          <p:blipFill rotWithShape="1">
            <a:blip r:embed="rId3">
              <a:alphaModFix/>
            </a:blip>
            <a:srcRect/>
            <a:stretch/>
          </p:blipFill>
          <p:spPr>
            <a:xfrm>
              <a:off x="986381" y="643466"/>
              <a:ext cx="6362095" cy="5566833"/>
            </a:xfrm>
            <a:prstGeom prst="rect">
              <a:avLst/>
            </a:prstGeom>
            <a:noFill/>
            <a:ln>
              <a:noFill/>
            </a:ln>
          </p:spPr>
        </p:pic>
        <p:sp>
          <p:nvSpPr>
            <p:cNvPr id="98" name="Google Shape;98;p3"/>
            <p:cNvSpPr txBox="1"/>
            <p:nvPr/>
          </p:nvSpPr>
          <p:spPr>
            <a:xfrm>
              <a:off x="6398248" y="1119739"/>
              <a:ext cx="1307533" cy="4635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F2FC12"/>
                  </a:solidFill>
                  <a:latin typeface="Arial"/>
                  <a:ea typeface="Arial"/>
                  <a:cs typeface="Arial"/>
                  <a:sym typeface="Arial"/>
                </a:rPr>
                <a:t>Vapor</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g265f9f673d2_0_8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635376" y="576387"/>
            <a:ext cx="5873248" cy="3990726"/>
          </a:xfrm>
          <a:prstGeom prst="rect">
            <a:avLst/>
          </a:prstGeom>
          <a:noFill/>
          <a:ln>
            <a:noFill/>
          </a:ln>
        </p:spPr>
      </p:pic>
      <p:sp>
        <p:nvSpPr>
          <p:cNvPr id="330" name="Google Shape;330;g265f9f673d2_0_80"/>
          <p:cNvSpPr txBox="1">
            <a:spLocks noGrp="1"/>
          </p:cNvSpPr>
          <p:nvPr>
            <p:ph type="title" idx="4294967295"/>
          </p:nvPr>
        </p:nvSpPr>
        <p:spPr>
          <a:xfrm>
            <a:off x="66174" y="34200"/>
            <a:ext cx="5703600" cy="3693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How MCB Could Work – part 1:</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6" name="Google Shape;336;g265f9f673d2_0_85"/>
          <p:cNvSpPr txBox="1">
            <a:spLocks noGrp="1"/>
          </p:cNvSpPr>
          <p:nvPr>
            <p:ph type="title" idx="4294967295"/>
          </p:nvPr>
        </p:nvSpPr>
        <p:spPr>
          <a:xfrm>
            <a:off x="66174" y="34200"/>
            <a:ext cx="5703600" cy="3693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How MCB Could Work - part 2:</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335" name="Google Shape;335;g265f9f673d2_0_85">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088103" y="545687"/>
            <a:ext cx="6967795" cy="391938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g265f9f673d2_0_9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431980" y="329897"/>
            <a:ext cx="5703692" cy="4363996"/>
          </a:xfrm>
          <a:prstGeom prst="rect">
            <a:avLst/>
          </a:prstGeom>
          <a:noFill/>
          <a:ln>
            <a:noFill/>
          </a:ln>
        </p:spPr>
      </p:pic>
      <p:sp>
        <p:nvSpPr>
          <p:cNvPr id="342" name="Google Shape;342;g265f9f673d2_0_90"/>
          <p:cNvSpPr txBox="1">
            <a:spLocks noGrp="1"/>
          </p:cNvSpPr>
          <p:nvPr>
            <p:ph type="title" idx="4294967295"/>
          </p:nvPr>
        </p:nvSpPr>
        <p:spPr>
          <a:xfrm>
            <a:off x="66174" y="34200"/>
            <a:ext cx="5703600" cy="3693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How MCB Could Work – part 3:</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43" name="Google Shape;343;g265f9f673d2_0_90"/>
          <p:cNvSpPr txBox="1"/>
          <p:nvPr/>
        </p:nvSpPr>
        <p:spPr>
          <a:xfrm>
            <a:off x="7260525" y="4341539"/>
            <a:ext cx="2441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Diamond et al., 2022</a:t>
            </a:r>
            <a:endParaRPr sz="11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g265f9f673d2_0_96"/>
          <p:cNvSpPr txBox="1">
            <a:spLocks noGrp="1"/>
          </p:cNvSpPr>
          <p:nvPr>
            <p:ph type="title" idx="4294967295"/>
          </p:nvPr>
        </p:nvSpPr>
        <p:spPr>
          <a:xfrm>
            <a:off x="66174" y="34200"/>
            <a:ext cx="5703600" cy="3693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000000"/>
                </a:solidFill>
                <a:effectLst/>
                <a:uLnTx/>
                <a:uFillTx/>
                <a:latin typeface="Arial"/>
                <a:ea typeface="Arial"/>
                <a:cs typeface="Arial"/>
                <a:sym typeface="Arial"/>
              </a:rPr>
              <a:t>How MCB Could Work – part 4:</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49" name="Google Shape;349;g265f9f673d2_0_96"/>
          <p:cNvSpPr txBox="1"/>
          <p:nvPr/>
        </p:nvSpPr>
        <p:spPr>
          <a:xfrm>
            <a:off x="7260525" y="4341539"/>
            <a:ext cx="2441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Diamond et al., 2022</a:t>
            </a:r>
            <a:endParaRPr sz="1100" b="0" i="0" u="none" strike="noStrike" cap="none">
              <a:solidFill>
                <a:srgbClr val="000000"/>
              </a:solidFill>
              <a:latin typeface="Arial"/>
              <a:ea typeface="Arial"/>
              <a:cs typeface="Arial"/>
              <a:sym typeface="Arial"/>
            </a:endParaRPr>
          </a:p>
        </p:txBody>
      </p:sp>
      <p:grpSp>
        <p:nvGrpSpPr>
          <p:cNvPr id="350" name="Google Shape;350;g265f9f673d2_0_96">
            <a:extLst>
              <a:ext uri="{C183D7F6-B498-43B3-948B-1728B52AA6E4}">
                <adec:decorative xmlns:adec="http://schemas.microsoft.com/office/drawing/2017/decorative" val="1"/>
              </a:ext>
            </a:extLst>
          </p:cNvPr>
          <p:cNvGrpSpPr/>
          <p:nvPr/>
        </p:nvGrpSpPr>
        <p:grpSpPr>
          <a:xfrm>
            <a:off x="977082" y="602963"/>
            <a:ext cx="6986712" cy="3792654"/>
            <a:chOff x="977082" y="602963"/>
            <a:chExt cx="6986712" cy="3792654"/>
          </a:xfrm>
        </p:grpSpPr>
        <p:pic>
          <p:nvPicPr>
            <p:cNvPr id="351" name="Google Shape;351;g265f9f673d2_0_96" descr="A diagram of a diagram of a scientific experiment&#10;&#10;Description automatically generated"/>
            <p:cNvPicPr preferRelativeResize="0"/>
            <p:nvPr/>
          </p:nvPicPr>
          <p:blipFill rotWithShape="1">
            <a:blip r:embed="rId3">
              <a:alphaModFix/>
            </a:blip>
            <a:srcRect b="50000"/>
            <a:stretch/>
          </p:blipFill>
          <p:spPr>
            <a:xfrm>
              <a:off x="986914" y="617711"/>
              <a:ext cx="6976880" cy="3777906"/>
            </a:xfrm>
            <a:prstGeom prst="rect">
              <a:avLst/>
            </a:prstGeom>
            <a:noFill/>
            <a:ln>
              <a:noFill/>
            </a:ln>
          </p:spPr>
        </p:pic>
        <p:sp>
          <p:nvSpPr>
            <p:cNvPr id="352" name="Google Shape;352;g265f9f673d2_0_96"/>
            <p:cNvSpPr/>
            <p:nvPr/>
          </p:nvSpPr>
          <p:spPr>
            <a:xfrm>
              <a:off x="977082" y="602963"/>
              <a:ext cx="325800" cy="2868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27"/>
          <p:cNvSpPr txBox="1">
            <a:spLocks noGrp="1"/>
          </p:cNvSpPr>
          <p:nvPr>
            <p:ph type="title" idx="4294967295"/>
          </p:nvPr>
        </p:nvSpPr>
        <p:spPr>
          <a:xfrm>
            <a:off x="66173" y="34199"/>
            <a:ext cx="5703691"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Review Question 9</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58" name="Google Shape;358;p27"/>
          <p:cNvSpPr txBox="1">
            <a:spLocks/>
          </p:cNvSpPr>
          <p:nvPr/>
        </p:nvSpPr>
        <p:spPr>
          <a:xfrm>
            <a:off x="996187" y="1694755"/>
            <a:ext cx="7151625" cy="954107"/>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690304"/>
                </a:solidFill>
                <a:effectLst/>
                <a:uLnTx/>
                <a:uFillTx/>
                <a:latin typeface="Calibri"/>
                <a:ea typeface="Calibri"/>
                <a:cs typeface="Calibri"/>
                <a:sym typeface="Calibri"/>
              </a:rPr>
              <a:t>What are some possible limitations and risks to scaling this technology to use in the real-world?</a:t>
            </a:r>
            <a:endParaRPr kumimoji="0" lang="en-US" sz="2800" b="0" i="0" u="none" strike="noStrike" kern="0" cap="none" spc="0" normalizeH="0" baseline="0" noProof="0" dirty="0">
              <a:ln>
                <a:noFill/>
              </a:ln>
              <a:solidFill>
                <a:srgbClr val="690304"/>
              </a:solidFill>
              <a:effectLst/>
              <a:uLnTx/>
              <a:uFillTx/>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28"/>
          <p:cNvSpPr txBox="1">
            <a:spLocks noGrp="1"/>
          </p:cNvSpPr>
          <p:nvPr>
            <p:ph type="title" idx="4294967295"/>
          </p:nvPr>
        </p:nvSpPr>
        <p:spPr>
          <a:xfrm>
            <a:off x="66173" y="34199"/>
            <a:ext cx="5703691"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Review Question 9 - answers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64" name="Google Shape;364;p28"/>
          <p:cNvSpPr txBox="1"/>
          <p:nvPr/>
        </p:nvSpPr>
        <p:spPr>
          <a:xfrm>
            <a:off x="946150" y="787400"/>
            <a:ext cx="3848100" cy="4278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690304"/>
                </a:solidFill>
                <a:latin typeface="Arial"/>
                <a:ea typeface="Arial"/>
                <a:cs typeface="Arial"/>
                <a:sym typeface="Arial"/>
              </a:rPr>
              <a:t>Limitations: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690304"/>
              </a:solidFill>
              <a:latin typeface="Arial"/>
              <a:ea typeface="Arial"/>
              <a:cs typeface="Arial"/>
              <a:sym typeface="Arial"/>
            </a:endParaRPr>
          </a:p>
          <a:p>
            <a:pPr marL="285750" marR="0" lvl="0" indent="-285750" algn="l" rtl="0">
              <a:lnSpc>
                <a:spcPct val="100000"/>
              </a:lnSpc>
              <a:spcBef>
                <a:spcPts val="0"/>
              </a:spcBef>
              <a:spcAft>
                <a:spcPts val="0"/>
              </a:spcAft>
              <a:buClr>
                <a:srgbClr val="690304"/>
              </a:buClr>
              <a:buSzPts val="1800"/>
              <a:buFont typeface="Arial"/>
              <a:buChar char="•"/>
            </a:pPr>
            <a:r>
              <a:rPr lang="en-US" sz="1800" b="0" i="0" u="none" strike="noStrike" cap="none">
                <a:solidFill>
                  <a:srgbClr val="690304"/>
                </a:solidFill>
                <a:latin typeface="Arial"/>
                <a:ea typeface="Arial"/>
                <a:cs typeface="Arial"/>
                <a:sym typeface="Arial"/>
              </a:rPr>
              <a:t>Cost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690304"/>
              </a:buClr>
              <a:buSzPts val="1800"/>
              <a:buFont typeface="Arial"/>
              <a:buChar char="•"/>
            </a:pPr>
            <a:r>
              <a:rPr lang="en-US" sz="1800" b="0" i="0" u="none" strike="noStrike" cap="none">
                <a:solidFill>
                  <a:srgbClr val="690304"/>
                </a:solidFill>
                <a:latin typeface="Arial"/>
                <a:ea typeface="Arial"/>
                <a:cs typeface="Arial"/>
                <a:sym typeface="Arial"/>
              </a:rPr>
              <a:t>Preferred ocean environment (low clouds, low backgrou</a:t>
            </a:r>
            <a:r>
              <a:rPr lang="en-US" sz="1800">
                <a:solidFill>
                  <a:srgbClr val="690304"/>
                </a:solidFill>
              </a:rPr>
              <a:t>nd </a:t>
            </a:r>
            <a:r>
              <a:rPr lang="en-US" sz="1800" b="0" i="0" u="none" strike="noStrike" cap="none">
                <a:solidFill>
                  <a:srgbClr val="690304"/>
                </a:solidFill>
                <a:latin typeface="Arial"/>
                <a:ea typeface="Arial"/>
                <a:cs typeface="Arial"/>
                <a:sym typeface="Arial"/>
              </a:rPr>
              <a:t>aerosols, far from land)</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690304"/>
              </a:buClr>
              <a:buSzPts val="1800"/>
              <a:buFont typeface="Arial"/>
              <a:buChar char="•"/>
            </a:pPr>
            <a:r>
              <a:rPr lang="en-US" sz="1800" b="0" i="0" u="none" strike="noStrike" cap="none">
                <a:solidFill>
                  <a:srgbClr val="690304"/>
                </a:solidFill>
                <a:latin typeface="Arial"/>
                <a:ea typeface="Arial"/>
                <a:cs typeface="Arial"/>
                <a:sym typeface="Arial"/>
              </a:rPr>
              <a:t>Will greatly benefit from global cooperation and support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690304"/>
              </a:buClr>
              <a:buSzPts val="1800"/>
              <a:buFont typeface="Arial"/>
              <a:buChar char="•"/>
            </a:pPr>
            <a:r>
              <a:rPr lang="en-US" sz="1800" b="0" i="0" u="none" strike="noStrike" cap="none">
                <a:solidFill>
                  <a:srgbClr val="690304"/>
                </a:solidFill>
                <a:latin typeface="Arial"/>
                <a:ea typeface="Arial"/>
                <a:cs typeface="Arial"/>
                <a:sym typeface="Arial"/>
              </a:rPr>
              <a:t>Does not address increasing atmospheric greenhouse gases nor ocean acidification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800"/>
              <a:buFont typeface="Arial"/>
              <a:buNone/>
            </a:pPr>
            <a:endParaRPr sz="1800" b="0" i="0" u="none" strike="noStrike" cap="none">
              <a:solidFill>
                <a:srgbClr val="69030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69030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690304"/>
              </a:solidFill>
              <a:latin typeface="Arial"/>
              <a:ea typeface="Arial"/>
              <a:cs typeface="Arial"/>
              <a:sym typeface="Arial"/>
            </a:endParaRPr>
          </a:p>
        </p:txBody>
      </p:sp>
      <p:sp>
        <p:nvSpPr>
          <p:cNvPr id="365" name="Google Shape;365;p28"/>
          <p:cNvSpPr txBox="1"/>
          <p:nvPr/>
        </p:nvSpPr>
        <p:spPr>
          <a:xfrm>
            <a:off x="4870450" y="787399"/>
            <a:ext cx="4019550" cy="40010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690304"/>
                </a:solidFill>
                <a:latin typeface="Arial"/>
                <a:ea typeface="Arial"/>
                <a:cs typeface="Arial"/>
                <a:sym typeface="Arial"/>
              </a:rPr>
              <a:t>Risks: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690304"/>
              </a:solidFill>
              <a:latin typeface="Arial"/>
              <a:ea typeface="Arial"/>
              <a:cs typeface="Arial"/>
              <a:sym typeface="Arial"/>
            </a:endParaRPr>
          </a:p>
          <a:p>
            <a:pPr marL="285750" marR="0" lvl="0" indent="-285750" algn="l" rtl="0">
              <a:lnSpc>
                <a:spcPct val="100000"/>
              </a:lnSpc>
              <a:spcBef>
                <a:spcPts val="0"/>
              </a:spcBef>
              <a:spcAft>
                <a:spcPts val="0"/>
              </a:spcAft>
              <a:buClr>
                <a:srgbClr val="690304"/>
              </a:buClr>
              <a:buSzPts val="1800"/>
              <a:buFont typeface="Arial"/>
              <a:buChar char="•"/>
            </a:pPr>
            <a:r>
              <a:rPr lang="en-US" sz="1800" b="0" i="0" u="none" strike="noStrike" cap="none">
                <a:solidFill>
                  <a:srgbClr val="690304"/>
                </a:solidFill>
                <a:latin typeface="Arial"/>
                <a:ea typeface="Arial"/>
                <a:cs typeface="Arial"/>
                <a:sym typeface="Arial"/>
              </a:rPr>
              <a:t>Regional to global changes in precipitation amounts and patterns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690304"/>
              </a:buClr>
              <a:buSzPts val="1800"/>
              <a:buFont typeface="Arial"/>
              <a:buChar char="•"/>
            </a:pPr>
            <a:r>
              <a:rPr lang="en-US" sz="1800" b="0" i="0" u="none" strike="noStrike" cap="none">
                <a:solidFill>
                  <a:srgbClr val="690304"/>
                </a:solidFill>
                <a:latin typeface="Arial"/>
                <a:ea typeface="Arial"/>
                <a:cs typeface="Arial"/>
                <a:sym typeface="Arial"/>
              </a:rPr>
              <a:t>Regional changes to atmospheric and oceanic chemistry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690304"/>
              </a:buClr>
              <a:buSzPts val="1800"/>
              <a:buFont typeface="Arial"/>
              <a:buChar char="•"/>
            </a:pPr>
            <a:r>
              <a:rPr lang="en-US" sz="1800" b="0" i="0" u="none" strike="noStrike" cap="none">
                <a:solidFill>
                  <a:srgbClr val="690304"/>
                </a:solidFill>
                <a:latin typeface="Arial"/>
                <a:ea typeface="Arial"/>
                <a:cs typeface="Arial"/>
                <a:sym typeface="Arial"/>
              </a:rPr>
              <a:t>Impacts on biology and ecosystems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600"/>
              </a:spcBef>
              <a:spcAft>
                <a:spcPts val="0"/>
              </a:spcAft>
              <a:buClr>
                <a:srgbClr val="690304"/>
              </a:buClr>
              <a:buSzPts val="1800"/>
              <a:buFont typeface="Arial"/>
              <a:buChar char="•"/>
            </a:pPr>
            <a:r>
              <a:rPr lang="en-US" sz="1800" b="0" i="0" u="none" strike="noStrike" cap="none">
                <a:solidFill>
                  <a:srgbClr val="690304"/>
                </a:solidFill>
                <a:latin typeface="Arial"/>
                <a:ea typeface="Arial"/>
                <a:cs typeface="Arial"/>
                <a:sym typeface="Arial"/>
              </a:rPr>
              <a:t>Potential for rapid change if abruptly terminated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800"/>
              <a:buFont typeface="Arial"/>
              <a:buNone/>
            </a:pPr>
            <a:endParaRPr sz="1800" b="0" i="0" u="none" strike="noStrike" cap="none">
              <a:solidFill>
                <a:srgbClr val="69030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69030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690304"/>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g265f9f673d2_0_110"/>
          <p:cNvSpPr txBox="1">
            <a:spLocks noGrp="1"/>
          </p:cNvSpPr>
          <p:nvPr>
            <p:ph type="title" idx="4294967295"/>
          </p:nvPr>
        </p:nvSpPr>
        <p:spPr>
          <a:xfrm>
            <a:off x="66173" y="34199"/>
            <a:ext cx="8124000" cy="6465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Conduct a similar exercise regarding SAI with students which will help prepare them to critically evaluate their climate engineering designs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71" name="Google Shape;371;g265f9f673d2_0_110"/>
          <p:cNvSpPr txBox="1"/>
          <p:nvPr/>
        </p:nvSpPr>
        <p:spPr>
          <a:xfrm>
            <a:off x="1083800" y="1043039"/>
            <a:ext cx="3848100" cy="2662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690304"/>
                </a:solidFill>
                <a:latin typeface="Arial"/>
                <a:ea typeface="Arial"/>
                <a:cs typeface="Arial"/>
                <a:sym typeface="Arial"/>
              </a:rPr>
              <a:t>Limitations: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690304"/>
              </a:solidFill>
              <a:latin typeface="Arial"/>
              <a:ea typeface="Arial"/>
              <a:cs typeface="Arial"/>
              <a:sym typeface="Arial"/>
            </a:endParaRPr>
          </a:p>
          <a:p>
            <a:pPr marL="285750" marR="0" lvl="0" indent="-285750" algn="l" rtl="0">
              <a:lnSpc>
                <a:spcPct val="100000"/>
              </a:lnSpc>
              <a:spcBef>
                <a:spcPts val="0"/>
              </a:spcBef>
              <a:spcAft>
                <a:spcPts val="0"/>
              </a:spcAft>
              <a:buClr>
                <a:srgbClr val="690304"/>
              </a:buClr>
              <a:buSzPts val="1800"/>
              <a:buFont typeface="Arial"/>
              <a:buChar char="•"/>
            </a:pPr>
            <a:r>
              <a:rPr lang="en-US" sz="1800" b="0" i="0" u="none" strike="noStrike" cap="none">
                <a:solidFill>
                  <a:srgbClr val="690304"/>
                </a:solidFill>
                <a:latin typeface="Arial"/>
                <a:ea typeface="Arial"/>
                <a:cs typeface="Arial"/>
                <a:sym typeface="Arial"/>
              </a:rPr>
              <a:t>_____________</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690304"/>
              </a:buClr>
              <a:buSzPts val="1800"/>
              <a:buFont typeface="Arial"/>
              <a:buChar char="•"/>
            </a:pPr>
            <a:r>
              <a:rPr lang="en-US" sz="1800" b="0" i="0" u="none" strike="noStrike" cap="none">
                <a:solidFill>
                  <a:srgbClr val="690304"/>
                </a:solidFill>
                <a:latin typeface="Arial"/>
                <a:ea typeface="Arial"/>
                <a:cs typeface="Arial"/>
                <a:sym typeface="Arial"/>
              </a:rPr>
              <a:t>_____________</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690304"/>
              </a:buClr>
              <a:buSzPts val="1800"/>
              <a:buFont typeface="Arial"/>
              <a:buChar char="•"/>
            </a:pPr>
            <a:r>
              <a:rPr lang="en-US" sz="1800" b="0" i="0" u="none" strike="noStrike" cap="none">
                <a:solidFill>
                  <a:srgbClr val="690304"/>
                </a:solidFill>
                <a:latin typeface="Arial"/>
                <a:ea typeface="Arial"/>
                <a:cs typeface="Arial"/>
                <a:sym typeface="Arial"/>
              </a:rPr>
              <a:t>_____________</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690304"/>
              </a:buClr>
              <a:buSzPts val="1800"/>
              <a:buFont typeface="Arial"/>
              <a:buChar char="•"/>
            </a:pPr>
            <a:r>
              <a:rPr lang="en-US" sz="1800" b="0" i="0" u="none" strike="noStrike" cap="none">
                <a:solidFill>
                  <a:srgbClr val="690304"/>
                </a:solidFill>
                <a:latin typeface="Arial"/>
                <a:ea typeface="Arial"/>
                <a:cs typeface="Arial"/>
                <a:sym typeface="Arial"/>
              </a:rPr>
              <a:t>_____________</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800"/>
              <a:buFont typeface="Arial"/>
              <a:buNone/>
            </a:pPr>
            <a:endParaRPr sz="1800" b="0" i="0" u="none" strike="noStrike" cap="none">
              <a:solidFill>
                <a:srgbClr val="69030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69030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690304"/>
              </a:solidFill>
              <a:latin typeface="Arial"/>
              <a:ea typeface="Arial"/>
              <a:cs typeface="Arial"/>
              <a:sym typeface="Arial"/>
            </a:endParaRPr>
          </a:p>
        </p:txBody>
      </p:sp>
      <p:sp>
        <p:nvSpPr>
          <p:cNvPr id="372" name="Google Shape;372;g265f9f673d2_0_110"/>
          <p:cNvSpPr txBox="1"/>
          <p:nvPr/>
        </p:nvSpPr>
        <p:spPr>
          <a:xfrm>
            <a:off x="5008100" y="1043038"/>
            <a:ext cx="4019700" cy="2662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690304"/>
                </a:solidFill>
                <a:latin typeface="Arial"/>
                <a:ea typeface="Arial"/>
                <a:cs typeface="Arial"/>
                <a:sym typeface="Arial"/>
              </a:rPr>
              <a:t>Risks: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690304"/>
              </a:solidFill>
              <a:latin typeface="Arial"/>
              <a:ea typeface="Arial"/>
              <a:cs typeface="Arial"/>
              <a:sym typeface="Arial"/>
            </a:endParaRPr>
          </a:p>
          <a:p>
            <a:pPr marL="285750" marR="0" lvl="0" indent="-285750" algn="l" rtl="0">
              <a:lnSpc>
                <a:spcPct val="100000"/>
              </a:lnSpc>
              <a:spcBef>
                <a:spcPts val="0"/>
              </a:spcBef>
              <a:spcAft>
                <a:spcPts val="0"/>
              </a:spcAft>
              <a:buClr>
                <a:srgbClr val="690304"/>
              </a:buClr>
              <a:buSzPts val="1800"/>
              <a:buFont typeface="Arial"/>
              <a:buChar char="•"/>
            </a:pPr>
            <a:r>
              <a:rPr lang="en-US" sz="1800" b="0" i="0" u="none" strike="noStrike" cap="none">
                <a:solidFill>
                  <a:srgbClr val="690304"/>
                </a:solidFill>
                <a:latin typeface="Arial"/>
                <a:ea typeface="Arial"/>
                <a:cs typeface="Arial"/>
                <a:sym typeface="Arial"/>
              </a:rPr>
              <a:t>_____________</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690304"/>
              </a:buClr>
              <a:buSzPts val="1800"/>
              <a:buFont typeface="Arial"/>
              <a:buChar char="•"/>
            </a:pPr>
            <a:r>
              <a:rPr lang="en-US" sz="1800" b="0" i="0" u="none" strike="noStrike" cap="none">
                <a:solidFill>
                  <a:srgbClr val="690304"/>
                </a:solidFill>
                <a:latin typeface="Arial"/>
                <a:ea typeface="Arial"/>
                <a:cs typeface="Arial"/>
                <a:sym typeface="Arial"/>
              </a:rPr>
              <a:t>_____________</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690304"/>
              </a:buClr>
              <a:buSzPts val="1800"/>
              <a:buFont typeface="Arial"/>
              <a:buChar char="•"/>
            </a:pPr>
            <a:r>
              <a:rPr lang="en-US" sz="1800" b="0" i="0" u="none" strike="noStrike" cap="none">
                <a:solidFill>
                  <a:srgbClr val="690304"/>
                </a:solidFill>
                <a:latin typeface="Arial"/>
                <a:ea typeface="Arial"/>
                <a:cs typeface="Arial"/>
                <a:sym typeface="Arial"/>
              </a:rPr>
              <a:t>_____________</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690304"/>
              </a:buClr>
              <a:buSzPts val="1800"/>
              <a:buFont typeface="Arial"/>
              <a:buChar char="•"/>
            </a:pPr>
            <a:r>
              <a:rPr lang="en-US" sz="1800" b="0" i="0" u="none" strike="noStrike" cap="none">
                <a:solidFill>
                  <a:srgbClr val="690304"/>
                </a:solidFill>
                <a:latin typeface="Arial"/>
                <a:ea typeface="Arial"/>
                <a:cs typeface="Arial"/>
                <a:sym typeface="Arial"/>
              </a:rPr>
              <a:t>_____________</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0"/>
              </a:spcAft>
              <a:buClr>
                <a:srgbClr val="000000"/>
              </a:buClr>
              <a:buSzPts val="1800"/>
              <a:buFont typeface="Arial"/>
              <a:buNone/>
            </a:pPr>
            <a:endParaRPr sz="1800" b="0" i="0" u="none" strike="noStrike" cap="none">
              <a:solidFill>
                <a:srgbClr val="69030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69030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690304"/>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29"/>
          <p:cNvSpPr txBox="1">
            <a:spLocks noGrp="1"/>
          </p:cNvSpPr>
          <p:nvPr>
            <p:ph type="title"/>
          </p:nvPr>
        </p:nvSpPr>
        <p:spPr>
          <a:xfrm>
            <a:off x="526131" y="2084022"/>
            <a:ext cx="8205506" cy="2722928"/>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FFFFFF"/>
              </a:buClr>
              <a:buSzPts val="2000"/>
              <a:buFont typeface="Arial"/>
              <a:buNone/>
            </a:pPr>
            <a:r>
              <a:rPr lang="en-US" sz="2000"/>
              <a:t>In summary, Marine Cloud Brightening is a promising climate engineering strategy. Nonetheless, it is important that scientists and engineers continue to improve this technology and to address its limitations and risks. </a:t>
            </a:r>
            <a:br>
              <a:rPr lang="en-US" sz="2000"/>
            </a:br>
            <a:br>
              <a:rPr lang="en-US" sz="2000"/>
            </a:br>
            <a:r>
              <a:rPr lang="en-US" sz="2000"/>
              <a:t>In the next lesson, how can you improve your climate engineering design to address its limitations and risks?</a:t>
            </a:r>
            <a:endParaRPr/>
          </a:p>
        </p:txBody>
      </p:sp>
      <p:sp>
        <p:nvSpPr>
          <p:cNvPr id="378" name="Google Shape;378;p29"/>
          <p:cNvSpPr txBox="1">
            <a:spLocks noGrp="1"/>
          </p:cNvSpPr>
          <p:nvPr>
            <p:ph type="body" idx="1"/>
          </p:nvPr>
        </p:nvSpPr>
        <p:spPr>
          <a:xfrm>
            <a:off x="526131" y="2032786"/>
            <a:ext cx="3700462" cy="252412"/>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Prepare for Lesson 3</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30"/>
          <p:cNvSpPr txBox="1">
            <a:spLocks noGrp="1"/>
          </p:cNvSpPr>
          <p:nvPr>
            <p:ph type="title" idx="4294967295"/>
          </p:nvPr>
        </p:nvSpPr>
        <p:spPr>
          <a:xfrm>
            <a:off x="2023866" y="411480"/>
            <a:ext cx="5096267"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Questions/Comments/Thoughts/Ideas welcome!</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84" name="Google Shape;384;p30"/>
          <p:cNvSpPr txBox="1"/>
          <p:nvPr/>
        </p:nvSpPr>
        <p:spPr>
          <a:xfrm>
            <a:off x="2457813" y="1912980"/>
            <a:ext cx="54456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Ben Kravitz        bkravitz@iu.edu</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Paul Goddard    pgoddard@iu.edu</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Adam Scribner</a:t>
            </a: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2" name="Title 1">
            <a:extLst>
              <a:ext uri="{FF2B5EF4-FFF2-40B4-BE49-F238E27FC236}">
                <a16:creationId xmlns:a16="http://schemas.microsoft.com/office/drawing/2014/main" id="{9D1539D9-CB21-ADE1-BA56-5127F3131697}"/>
              </a:ext>
            </a:extLst>
          </p:cNvPr>
          <p:cNvSpPr>
            <a:spLocks noGrp="1"/>
          </p:cNvSpPr>
          <p:nvPr>
            <p:ph type="title" idx="4294967295"/>
          </p:nvPr>
        </p:nvSpPr>
        <p:spPr>
          <a:xfrm>
            <a:off x="128208" y="137786"/>
            <a:ext cx="4497581" cy="857250"/>
          </a:xfrm>
        </p:spPr>
        <p:txBody>
          <a:bodyPr>
            <a:normAutofit/>
          </a:bodyPr>
          <a:lstStyle/>
          <a:p>
            <a:r>
              <a:rPr lang="en-US" sz="2000" b="0" dirty="0"/>
              <a:t>Question 1: Components of a cloud</a:t>
            </a:r>
          </a:p>
        </p:txBody>
      </p:sp>
      <p:pic>
        <p:nvPicPr>
          <p:cNvPr id="105" name="Google Shape;105;p4" descr="components of a cloud">
            <a:extLst>
              <a:ext uri="{C183D7F6-B498-43B3-948B-1728B52AA6E4}">
                <adec:decorative xmlns:adec="http://schemas.microsoft.com/office/drawing/2017/decorative" val="0"/>
              </a:ext>
            </a:extLst>
          </p:cNvPr>
          <p:cNvPicPr preferRelativeResize="0"/>
          <p:nvPr/>
        </p:nvPicPr>
        <p:blipFill rotWithShape="1">
          <a:blip r:embed="rId3">
            <a:alphaModFix/>
          </a:blip>
          <a:srcRect/>
          <a:stretch/>
        </p:blipFill>
        <p:spPr>
          <a:xfrm>
            <a:off x="622300" y="995036"/>
            <a:ext cx="4626905" cy="2891816"/>
          </a:xfrm>
          <a:prstGeom prst="rect">
            <a:avLst/>
          </a:prstGeom>
          <a:noFill/>
          <a:ln>
            <a:noFill/>
          </a:ln>
        </p:spPr>
      </p:pic>
      <p:sp>
        <p:nvSpPr>
          <p:cNvPr id="106" name="Google Shape;106;p4">
            <a:extLst>
              <a:ext uri="{C183D7F6-B498-43B3-948B-1728B52AA6E4}">
                <adec:decorative xmlns:adec="http://schemas.microsoft.com/office/drawing/2017/decorative" val="0"/>
              </a:ext>
            </a:extLst>
          </p:cNvPr>
          <p:cNvSpPr txBox="1"/>
          <p:nvPr/>
        </p:nvSpPr>
        <p:spPr>
          <a:xfrm>
            <a:off x="1024816" y="4503533"/>
            <a:ext cx="6127750"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https://blogs.agu.org/wildwildscience/files/2014/04/droplets1.jpg</a:t>
            </a:r>
            <a:endParaRPr sz="1400" b="0" i="0" u="none" strike="noStrike" cap="none">
              <a:solidFill>
                <a:srgbClr val="000000"/>
              </a:solidFill>
              <a:latin typeface="Arial"/>
              <a:ea typeface="Arial"/>
              <a:cs typeface="Arial"/>
              <a:sym typeface="Arial"/>
            </a:endParaRPr>
          </a:p>
        </p:txBody>
      </p:sp>
      <p:sp>
        <p:nvSpPr>
          <p:cNvPr id="108" name="Google Shape;108;p4">
            <a:extLst>
              <a:ext uri="{C183D7F6-B498-43B3-948B-1728B52AA6E4}">
                <adec:decorative xmlns:adec="http://schemas.microsoft.com/office/drawing/2017/decorative" val="0"/>
              </a:ext>
            </a:extLst>
          </p:cNvPr>
          <p:cNvSpPr txBox="1"/>
          <p:nvPr/>
        </p:nvSpPr>
        <p:spPr>
          <a:xfrm>
            <a:off x="5635828" y="1013342"/>
            <a:ext cx="3389300" cy="28623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690304"/>
                </a:solidFill>
                <a:latin typeface="Arial"/>
                <a:ea typeface="Arial"/>
                <a:cs typeface="Arial"/>
                <a:sym typeface="Arial"/>
              </a:rPr>
              <a:t>Clouds are made from water vapor condensing on very small aerosol particles, called cloud condensing nuclei, or CCN.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69030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690304"/>
                </a:solidFill>
                <a:latin typeface="Arial"/>
                <a:ea typeface="Arial"/>
                <a:cs typeface="Arial"/>
                <a:sym typeface="Arial"/>
              </a:rPr>
              <a:t>Definition</a:t>
            </a:r>
            <a:r>
              <a:rPr lang="en-US" sz="2000" b="0" i="0" u="none" strike="noStrike" cap="none">
                <a:solidFill>
                  <a:srgbClr val="690304"/>
                </a:solidFill>
                <a:latin typeface="Arial"/>
                <a:ea typeface="Arial"/>
                <a:cs typeface="Arial"/>
                <a:sym typeface="Arial"/>
              </a:rPr>
              <a:t>: An aerosol is simply a very small particle suspended in air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g1690f729e6c_0_0"/>
          <p:cNvSpPr txBox="1">
            <a:spLocks noGrp="1"/>
          </p:cNvSpPr>
          <p:nvPr>
            <p:ph type="title"/>
          </p:nvPr>
        </p:nvSpPr>
        <p:spPr>
          <a:xfrm>
            <a:off x="506700" y="1729475"/>
            <a:ext cx="7422000" cy="1202100"/>
          </a:xfrm>
          <a:prstGeom prst="rect">
            <a:avLst/>
          </a:prstGeom>
          <a:noFill/>
          <a:ln>
            <a:noFill/>
          </a:ln>
        </p:spPr>
        <p:txBody>
          <a:bodyPr spcFirstLastPara="1" wrap="square" lIns="91425" tIns="45700" rIns="91425" bIns="45700" anchor="ctr" anchorCtr="0">
            <a:noAutofit/>
          </a:bodyPr>
          <a:lstStyle/>
          <a:p>
            <a:pPr marL="0" lvl="0" indent="0" algn="l" rtl="0">
              <a:lnSpc>
                <a:spcPct val="107916"/>
              </a:lnSpc>
              <a:spcBef>
                <a:spcPts val="0"/>
              </a:spcBef>
              <a:spcAft>
                <a:spcPts val="800"/>
              </a:spcAft>
              <a:buSzPts val="4000"/>
              <a:buNone/>
            </a:pPr>
            <a:r>
              <a:rPr lang="en-US" sz="2500" b="0">
                <a:solidFill>
                  <a:schemeClr val="lt1"/>
                </a:solidFill>
                <a:latin typeface="Calibri"/>
                <a:ea typeface="Calibri"/>
                <a:cs typeface="Calibri"/>
                <a:sym typeface="Calibri"/>
              </a:rPr>
              <a:t>Question 2: What is </a:t>
            </a:r>
            <a:r>
              <a:rPr lang="en-US" sz="2500" b="0" i="1">
                <a:solidFill>
                  <a:schemeClr val="lt1"/>
                </a:solidFill>
                <a:latin typeface="Calibri"/>
                <a:ea typeface="Calibri"/>
                <a:cs typeface="Calibri"/>
                <a:sym typeface="Calibri"/>
              </a:rPr>
              <a:t>albedo</a:t>
            </a:r>
            <a:r>
              <a:rPr lang="en-US" sz="2500" b="0">
                <a:solidFill>
                  <a:schemeClr val="lt1"/>
                </a:solidFill>
                <a:latin typeface="Calibri"/>
                <a:ea typeface="Calibri"/>
                <a:cs typeface="Calibri"/>
                <a:sym typeface="Calibri"/>
              </a:rPr>
              <a:t>?</a:t>
            </a:r>
            <a:endParaRPr/>
          </a:p>
        </p:txBody>
      </p:sp>
      <p:sp>
        <p:nvSpPr>
          <p:cNvPr id="120" name="Google Shape;120;g1690f729e6c_0_0"/>
          <p:cNvSpPr txBox="1">
            <a:spLocks noGrp="1"/>
          </p:cNvSpPr>
          <p:nvPr>
            <p:ph type="body" idx="1"/>
          </p:nvPr>
        </p:nvSpPr>
        <p:spPr>
          <a:xfrm>
            <a:off x="380156" y="1201736"/>
            <a:ext cx="3700500" cy="2523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Pre-Experiment</a:t>
            </a:r>
            <a:endParaRPr/>
          </a:p>
        </p:txBody>
      </p:sp>
      <p:sp>
        <p:nvSpPr>
          <p:cNvPr id="121" name="Google Shape;121;g1690f729e6c_0_0"/>
          <p:cNvSpPr txBox="1"/>
          <p:nvPr/>
        </p:nvSpPr>
        <p:spPr>
          <a:xfrm>
            <a:off x="708750" y="2816673"/>
            <a:ext cx="7726500" cy="1657800"/>
          </a:xfrm>
          <a:prstGeom prst="rect">
            <a:avLst/>
          </a:prstGeom>
          <a:noFill/>
          <a:ln>
            <a:noFill/>
          </a:ln>
        </p:spPr>
        <p:txBody>
          <a:bodyPr spcFirstLastPara="1" wrap="square" lIns="91425" tIns="91425" rIns="91425" bIns="91425" anchor="t" anchorCtr="0">
            <a:spAutoFit/>
          </a:bodyPr>
          <a:lstStyle/>
          <a:p>
            <a:pPr marL="0" marR="0" lvl="0" indent="0" algn="l" rtl="0">
              <a:lnSpc>
                <a:spcPct val="107916"/>
              </a:lnSpc>
              <a:spcBef>
                <a:spcPts val="0"/>
              </a:spcBef>
              <a:spcAft>
                <a:spcPts val="800"/>
              </a:spcAft>
              <a:buClr>
                <a:srgbClr val="000000"/>
              </a:buClr>
              <a:buSzPts val="1800"/>
              <a:buFont typeface="Arial"/>
              <a:buNone/>
            </a:pPr>
            <a:r>
              <a:rPr lang="en-US" sz="1800" b="0" i="0" u="none" strike="noStrike" cap="none" dirty="0">
                <a:solidFill>
                  <a:schemeClr val="lt1"/>
                </a:solidFill>
                <a:latin typeface="Calibri"/>
                <a:ea typeface="Calibri"/>
                <a:cs typeface="Calibri"/>
                <a:sym typeface="Calibri"/>
              </a:rPr>
              <a:t>Scientists defined the term </a:t>
            </a:r>
            <a:r>
              <a:rPr lang="en-US" sz="1800" b="0" i="1" u="none" strike="noStrike" cap="none" dirty="0">
                <a:solidFill>
                  <a:schemeClr val="lt1"/>
                </a:solidFill>
                <a:latin typeface="Calibri"/>
                <a:ea typeface="Calibri"/>
                <a:cs typeface="Calibri"/>
                <a:sym typeface="Calibri"/>
              </a:rPr>
              <a:t>albedo</a:t>
            </a:r>
            <a:r>
              <a:rPr lang="en-US" sz="1800" b="0" i="0" u="none" strike="noStrike" cap="none" dirty="0">
                <a:solidFill>
                  <a:schemeClr val="lt1"/>
                </a:solidFill>
                <a:latin typeface="Calibri"/>
                <a:ea typeface="Calibri"/>
                <a:cs typeface="Calibri"/>
                <a:sym typeface="Calibri"/>
              </a:rPr>
              <a:t> to quantify the percentage of incoming sunlight that is reflected by an object. For example, viewed from space the Earth has an albedo of about 0.30, meaning that 30% of incoming sunlight is reflected back to space. Given this information, what do you think is the albedo of a forest, of the ocean, of a desert, of snow, of a cloud?</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additive="base">
                                        <p:cTn id="7" dur="500" fill="hold"/>
                                        <p:tgtEl>
                                          <p:spTgt spid="121"/>
                                        </p:tgtEl>
                                        <p:attrNameLst>
                                          <p:attrName>ppt_x</p:attrName>
                                        </p:attrNameLst>
                                      </p:cBhvr>
                                      <p:tavLst>
                                        <p:tav tm="0">
                                          <p:val>
                                            <p:strVal val="0-#ppt_w/2"/>
                                          </p:val>
                                        </p:tav>
                                        <p:tav tm="100000">
                                          <p:val>
                                            <p:strVal val="#ppt_x"/>
                                          </p:val>
                                        </p:tav>
                                      </p:tavLst>
                                    </p:anim>
                                    <p:anim calcmode="lin" valueType="num">
                                      <p:cBhvr additive="base">
                                        <p:cTn id="8" dur="500" fill="hold"/>
                                        <p:tgtEl>
                                          <p:spTgt spid="1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Google Shape;127;p5"/>
          <p:cNvSpPr txBox="1">
            <a:spLocks noGrp="1"/>
          </p:cNvSpPr>
          <p:nvPr>
            <p:ph type="title" idx="4294967295"/>
          </p:nvPr>
        </p:nvSpPr>
        <p:spPr>
          <a:xfrm>
            <a:off x="66173" y="34199"/>
            <a:ext cx="5703691" cy="369332"/>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Question 2: Albedo of Common Earth Surfaces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26" name="Google Shape;126;p5" descr="Albedo of earth surface"/>
          <p:cNvPicPr preferRelativeResize="0"/>
          <p:nvPr/>
        </p:nvPicPr>
        <p:blipFill rotWithShape="1">
          <a:blip r:embed="rId3">
            <a:alphaModFix/>
          </a:blip>
          <a:srcRect l="10124" t="9778" r="8394" b="8590"/>
          <a:stretch/>
        </p:blipFill>
        <p:spPr>
          <a:xfrm>
            <a:off x="622300" y="798832"/>
            <a:ext cx="3620537" cy="3627120"/>
          </a:xfrm>
          <a:prstGeom prst="rect">
            <a:avLst/>
          </a:prstGeom>
          <a:noFill/>
          <a:ln>
            <a:noFill/>
          </a:ln>
        </p:spPr>
      </p:pic>
      <p:sp>
        <p:nvSpPr>
          <p:cNvPr id="131" name="Google Shape;131;p5"/>
          <p:cNvSpPr txBox="1"/>
          <p:nvPr/>
        </p:nvSpPr>
        <p:spPr>
          <a:xfrm>
            <a:off x="1019591" y="4508201"/>
            <a:ext cx="1765520"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Image Credit: NASA</a:t>
            </a:r>
            <a:endParaRPr sz="1400" b="0" i="0" u="none" strike="noStrike" cap="none">
              <a:solidFill>
                <a:srgbClr val="000000"/>
              </a:solidFill>
              <a:latin typeface="Arial"/>
              <a:ea typeface="Arial"/>
              <a:cs typeface="Arial"/>
              <a:sym typeface="Arial"/>
            </a:endParaRPr>
          </a:p>
        </p:txBody>
      </p:sp>
      <p:grpSp>
        <p:nvGrpSpPr>
          <p:cNvPr id="128" name="Google Shape;128;p5">
            <a:extLst>
              <a:ext uri="{C183D7F6-B498-43B3-948B-1728B52AA6E4}">
                <adec:decorative xmlns:adec="http://schemas.microsoft.com/office/drawing/2017/decorative" val="1"/>
              </a:ext>
            </a:extLst>
          </p:cNvPr>
          <p:cNvGrpSpPr/>
          <p:nvPr/>
        </p:nvGrpSpPr>
        <p:grpSpPr>
          <a:xfrm>
            <a:off x="5398622" y="1527587"/>
            <a:ext cx="3123076" cy="2088325"/>
            <a:chOff x="5385391" y="2695352"/>
            <a:chExt cx="1765005" cy="1180216"/>
          </a:xfrm>
        </p:grpSpPr>
        <p:pic>
          <p:nvPicPr>
            <p:cNvPr id="129" name="Google Shape;129;p5" descr="A picture containing chart&#10;&#10;Description automatically generated"/>
            <p:cNvPicPr preferRelativeResize="0"/>
            <p:nvPr/>
          </p:nvPicPr>
          <p:blipFill rotWithShape="1">
            <a:blip r:embed="rId4">
              <a:alphaModFix/>
            </a:blip>
            <a:srcRect l="339" t="67273" r="59623" b="664"/>
            <a:stretch/>
          </p:blipFill>
          <p:spPr>
            <a:xfrm>
              <a:off x="5385391" y="2695353"/>
              <a:ext cx="1765004" cy="1180215"/>
            </a:xfrm>
            <a:prstGeom prst="rect">
              <a:avLst/>
            </a:prstGeom>
            <a:noFill/>
            <a:ln>
              <a:noFill/>
            </a:ln>
          </p:spPr>
        </p:pic>
        <p:sp>
          <p:nvSpPr>
            <p:cNvPr id="130" name="Google Shape;130;p5"/>
            <p:cNvSpPr/>
            <p:nvPr/>
          </p:nvSpPr>
          <p:spPr>
            <a:xfrm>
              <a:off x="6637958" y="2695352"/>
              <a:ext cx="512438" cy="184763"/>
            </a:xfrm>
            <a:prstGeom prst="rect">
              <a:avLst/>
            </a:prstGeom>
            <a:gradFill>
              <a:gsLst>
                <a:gs pos="0">
                  <a:srgbClr val="192F27"/>
                </a:gs>
                <a:gs pos="24000">
                  <a:srgbClr val="192F27"/>
                </a:gs>
                <a:gs pos="100000">
                  <a:srgbClr val="4C3C2D"/>
                </a:gs>
              </a:gsLst>
              <a:lin ang="16200000" scaled="0"/>
            </a:gradFill>
            <a:ln>
              <a:noFill/>
            </a:ln>
            <a:effectLst>
              <a:outerShdw blurRad="40000" dist="23000" dir="5400000" rotWithShape="0">
                <a:srgbClr val="000000">
                  <a:alpha val="34117"/>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8" name="Google Shape;138;p6"/>
          <p:cNvSpPr txBox="1">
            <a:spLocks noGrp="1"/>
          </p:cNvSpPr>
          <p:nvPr>
            <p:ph type="title" idx="4294967295"/>
          </p:nvPr>
        </p:nvSpPr>
        <p:spPr>
          <a:xfrm>
            <a:off x="66173" y="34199"/>
            <a:ext cx="6195024" cy="369291"/>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chemeClr val="dk1"/>
                </a:solidFill>
                <a:effectLst/>
                <a:uLnTx/>
                <a:uFillTx/>
                <a:latin typeface="Arial"/>
                <a:ea typeface="Arial"/>
                <a:cs typeface="Arial"/>
                <a:sym typeface="Arial"/>
              </a:rPr>
              <a:t>Question 2: Albedo of Common Earth Surfaces (continued)</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137" name="Google Shape;137;p6" descr="planet Earth"/>
          <p:cNvPicPr preferRelativeResize="0"/>
          <p:nvPr/>
        </p:nvPicPr>
        <p:blipFill rotWithShape="1">
          <a:blip r:embed="rId3">
            <a:alphaModFix/>
          </a:blip>
          <a:srcRect l="10124" t="9778" r="8394" b="8590"/>
          <a:stretch/>
        </p:blipFill>
        <p:spPr>
          <a:xfrm>
            <a:off x="622300" y="798832"/>
            <a:ext cx="3620537" cy="3627120"/>
          </a:xfrm>
          <a:prstGeom prst="rect">
            <a:avLst/>
          </a:prstGeom>
          <a:noFill/>
          <a:ln>
            <a:noFill/>
          </a:ln>
        </p:spPr>
      </p:pic>
      <p:sp>
        <p:nvSpPr>
          <p:cNvPr id="139" name="Google Shape;139;p6"/>
          <p:cNvSpPr txBox="1"/>
          <p:nvPr/>
        </p:nvSpPr>
        <p:spPr>
          <a:xfrm>
            <a:off x="1019591" y="4508201"/>
            <a:ext cx="1765520"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Image Credit: NASA</a:t>
            </a:r>
            <a:endParaRPr sz="1400" b="0" i="0" u="none" strike="noStrike" cap="none">
              <a:solidFill>
                <a:srgbClr val="000000"/>
              </a:solidFill>
              <a:latin typeface="Arial"/>
              <a:ea typeface="Arial"/>
              <a:cs typeface="Arial"/>
              <a:sym typeface="Arial"/>
            </a:endParaRPr>
          </a:p>
        </p:txBody>
      </p:sp>
      <p:pic>
        <p:nvPicPr>
          <p:cNvPr id="136" name="Google Shape;136;p6">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5664322" y="758189"/>
            <a:ext cx="2857378" cy="362712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5" name="Google Shape;145;p7">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664322" y="758189"/>
            <a:ext cx="2857378" cy="3627121"/>
          </a:xfrm>
          <a:prstGeom prst="rect">
            <a:avLst/>
          </a:prstGeom>
          <a:noFill/>
          <a:ln>
            <a:noFill/>
          </a:ln>
        </p:spPr>
      </p:pic>
      <p:sp>
        <p:nvSpPr>
          <p:cNvPr id="148" name="Google Shape;148;p7">
            <a:extLst>
              <a:ext uri="{C183D7F6-B498-43B3-948B-1728B52AA6E4}">
                <adec:decorative xmlns:adec="http://schemas.microsoft.com/office/drawing/2017/decorative" val="1"/>
              </a:ext>
            </a:extLst>
          </p:cNvPr>
          <p:cNvSpPr/>
          <p:nvPr/>
        </p:nvSpPr>
        <p:spPr>
          <a:xfrm>
            <a:off x="5657973" y="3340100"/>
            <a:ext cx="2857378" cy="455507"/>
          </a:xfrm>
          <a:prstGeom prst="rect">
            <a:avLst/>
          </a:prstGeom>
          <a:solidFill>
            <a:srgbClr val="FFFF00">
              <a:alpha val="50980"/>
            </a:srgbClr>
          </a:solidFill>
          <a:ln w="25400" cap="flat" cmpd="sng">
            <a:solidFill>
              <a:srgbClr val="5D487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46" name="Google Shape;146;p7">
            <a:extLst>
              <a:ext uri="{C183D7F6-B498-43B3-948B-1728B52AA6E4}">
                <adec:decorative xmlns:adec="http://schemas.microsoft.com/office/drawing/2017/decorative" val="1"/>
              </a:ext>
            </a:extLst>
          </p:cNvPr>
          <p:cNvPicPr preferRelativeResize="0"/>
          <p:nvPr/>
        </p:nvPicPr>
        <p:blipFill rotWithShape="1">
          <a:blip r:embed="rId4">
            <a:alphaModFix/>
          </a:blip>
          <a:srcRect l="10124" t="9778" r="8394" b="8590"/>
          <a:stretch/>
        </p:blipFill>
        <p:spPr>
          <a:xfrm>
            <a:off x="622300" y="798832"/>
            <a:ext cx="3620537" cy="3627120"/>
          </a:xfrm>
          <a:prstGeom prst="rect">
            <a:avLst/>
          </a:prstGeom>
          <a:noFill/>
          <a:ln>
            <a:noFill/>
          </a:ln>
        </p:spPr>
      </p:pic>
      <p:sp>
        <p:nvSpPr>
          <p:cNvPr id="144" name="Google Shape;144;p7">
            <a:extLst>
              <a:ext uri="{C183D7F6-B498-43B3-948B-1728B52AA6E4}">
                <adec:decorative xmlns:adec="http://schemas.microsoft.com/office/drawing/2017/decorative" val="1"/>
              </a:ext>
            </a:extLst>
          </p:cNvPr>
          <p:cNvSpPr txBox="1"/>
          <p:nvPr/>
        </p:nvSpPr>
        <p:spPr>
          <a:xfrm>
            <a:off x="1019591" y="4508201"/>
            <a:ext cx="1765520"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Image Credit: NASA</a:t>
            </a:r>
            <a:endParaRPr sz="1400" b="0" i="0" u="none" strike="noStrike" cap="none">
              <a:solidFill>
                <a:srgbClr val="000000"/>
              </a:solidFill>
              <a:latin typeface="Arial"/>
              <a:ea typeface="Arial"/>
              <a:cs typeface="Arial"/>
              <a:sym typeface="Arial"/>
            </a:endParaRPr>
          </a:p>
        </p:txBody>
      </p:sp>
      <p:sp>
        <p:nvSpPr>
          <p:cNvPr id="147" name="Google Shape;147;p7"/>
          <p:cNvSpPr txBox="1">
            <a:spLocks noGrp="1"/>
          </p:cNvSpPr>
          <p:nvPr>
            <p:ph type="title" idx="4294967295"/>
          </p:nvPr>
        </p:nvSpPr>
        <p:spPr>
          <a:xfrm>
            <a:off x="1136760" y="1142281"/>
            <a:ext cx="6870480" cy="1077218"/>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0" i="0" u="none" strike="noStrike" kern="0" cap="none" spc="0" normalizeH="0" baseline="0" noProof="0" dirty="0">
                <a:ln>
                  <a:noFill/>
                </a:ln>
                <a:solidFill>
                  <a:schemeClr val="dk1"/>
                </a:solidFill>
                <a:effectLst/>
                <a:highlight>
                  <a:srgbClr val="C0C0C0"/>
                </a:highlight>
                <a:uLnTx/>
                <a:uFillTx/>
                <a:latin typeface="Arial"/>
                <a:ea typeface="Arial"/>
                <a:cs typeface="Arial"/>
                <a:sym typeface="Arial"/>
              </a:rPr>
              <a:t>Research Question:</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0" i="0" u="none" strike="noStrike" kern="0" cap="none" spc="0" normalizeH="0" baseline="0" noProof="0" dirty="0">
                <a:ln>
                  <a:noFill/>
                </a:ln>
                <a:solidFill>
                  <a:schemeClr val="dk1"/>
                </a:solidFill>
                <a:effectLst/>
                <a:highlight>
                  <a:srgbClr val="C0C0C0"/>
                </a:highlight>
                <a:uLnTx/>
                <a:uFillTx/>
                <a:latin typeface="Arial"/>
                <a:ea typeface="Arial"/>
                <a:cs typeface="Arial"/>
                <a:sym typeface="Arial"/>
              </a:rPr>
              <a:t>Can we engineer brighter clouds?</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f8ebc9acaa_2_0">
            <a:extLst>
              <a:ext uri="{C183D7F6-B498-43B3-948B-1728B52AA6E4}">
                <adec:decorative xmlns:adec="http://schemas.microsoft.com/office/drawing/2017/decorative" val="1"/>
              </a:ext>
            </a:extLst>
          </p:cNvPr>
          <p:cNvSpPr txBox="1"/>
          <p:nvPr/>
        </p:nvSpPr>
        <p:spPr>
          <a:xfrm>
            <a:off x="1019591" y="4508201"/>
            <a:ext cx="17655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a:solidFill>
                  <a:schemeClr val="dk1"/>
                </a:solidFill>
                <a:latin typeface="Arial"/>
                <a:ea typeface="Arial"/>
                <a:cs typeface="Arial"/>
                <a:sym typeface="Arial"/>
              </a:rPr>
              <a:t>Image Credit: NASA</a:t>
            </a:r>
            <a:endParaRPr sz="1400" b="0" i="0" u="none" strike="noStrike" cap="none">
              <a:solidFill>
                <a:srgbClr val="000000"/>
              </a:solidFill>
              <a:latin typeface="Arial"/>
              <a:ea typeface="Arial"/>
              <a:cs typeface="Arial"/>
              <a:sym typeface="Arial"/>
            </a:endParaRPr>
          </a:p>
        </p:txBody>
      </p:sp>
      <p:pic>
        <p:nvPicPr>
          <p:cNvPr id="154" name="Google Shape;154;gf8ebc9acaa_2_0">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664322" y="758189"/>
            <a:ext cx="2857377" cy="3627120"/>
          </a:xfrm>
          <a:prstGeom prst="rect">
            <a:avLst/>
          </a:prstGeom>
          <a:noFill/>
          <a:ln>
            <a:noFill/>
          </a:ln>
        </p:spPr>
      </p:pic>
      <p:pic>
        <p:nvPicPr>
          <p:cNvPr id="155" name="Google Shape;155;gf8ebc9acaa_2_0">
            <a:extLst>
              <a:ext uri="{C183D7F6-B498-43B3-948B-1728B52AA6E4}">
                <adec:decorative xmlns:adec="http://schemas.microsoft.com/office/drawing/2017/decorative" val="1"/>
              </a:ext>
            </a:extLst>
          </p:cNvPr>
          <p:cNvPicPr preferRelativeResize="0"/>
          <p:nvPr/>
        </p:nvPicPr>
        <p:blipFill rotWithShape="1">
          <a:blip r:embed="rId4">
            <a:alphaModFix/>
          </a:blip>
          <a:srcRect l="10119" t="9778" r="8398" b="8595"/>
          <a:stretch/>
        </p:blipFill>
        <p:spPr>
          <a:xfrm>
            <a:off x="622300" y="798832"/>
            <a:ext cx="3620536" cy="3627121"/>
          </a:xfrm>
          <a:prstGeom prst="rect">
            <a:avLst/>
          </a:prstGeom>
          <a:noFill/>
          <a:ln>
            <a:noFill/>
          </a:ln>
        </p:spPr>
      </p:pic>
      <p:sp>
        <p:nvSpPr>
          <p:cNvPr id="156" name="Google Shape;156;gf8ebc9acaa_2_0"/>
          <p:cNvSpPr txBox="1">
            <a:spLocks noGrp="1"/>
          </p:cNvSpPr>
          <p:nvPr>
            <p:ph type="title" idx="4294967295"/>
          </p:nvPr>
        </p:nvSpPr>
        <p:spPr>
          <a:xfrm>
            <a:off x="1136760" y="1142281"/>
            <a:ext cx="6870600" cy="1569900"/>
          </a:xfrm>
          <a:prstGeom prst="rect">
            <a:avLst/>
          </a:prstGeom>
          <a:noFill/>
          <a:ln>
            <a:noFill/>
            <a:prstDash/>
          </a:ln>
          <a:effectLst/>
        </p:spPr>
        <p:txBody>
          <a:bodyPr rot="0" spcFirstLastPara="1" vertOverflow="overflow" horzOverflow="overflow" vert="horz" wrap="square" lIns="91425" tIns="45700" rIns="91425" bIns="4570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0" i="0" u="none" strike="noStrike" kern="0" cap="none" spc="0" normalizeH="0" baseline="0" noProof="0" dirty="0">
                <a:ln>
                  <a:noFill/>
                </a:ln>
                <a:solidFill>
                  <a:schemeClr val="dk1"/>
                </a:solidFill>
                <a:effectLst/>
                <a:highlight>
                  <a:srgbClr val="C0C0C0"/>
                </a:highlight>
                <a:uLnTx/>
                <a:uFillTx/>
                <a:latin typeface="Arial"/>
                <a:ea typeface="Arial"/>
                <a:cs typeface="Arial"/>
                <a:sym typeface="Arial"/>
              </a:rPr>
              <a:t>Research Question:</a:t>
            </a:r>
            <a:endParaRPr kumimoji="0" lang="en-US"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0" i="0" u="none" strike="noStrike" kern="0" cap="none" spc="0" normalizeH="0" baseline="0" noProof="0" dirty="0">
                <a:ln>
                  <a:noFill/>
                </a:ln>
                <a:solidFill>
                  <a:schemeClr val="dk1"/>
                </a:solidFill>
                <a:effectLst/>
                <a:highlight>
                  <a:srgbClr val="C0C0C0"/>
                </a:highlight>
                <a:uLnTx/>
                <a:uFillTx/>
                <a:latin typeface="Arial"/>
                <a:ea typeface="Arial"/>
                <a:cs typeface="Arial"/>
                <a:sym typeface="Arial"/>
              </a:rPr>
              <a:t>Can we engineer brighter clouds?</a:t>
            </a:r>
          </a:p>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0" i="0" u="none" strike="noStrike" kern="0" cap="none" spc="0" normalizeH="0" baseline="0" noProof="0" dirty="0">
                <a:ln>
                  <a:noFill/>
                </a:ln>
                <a:solidFill>
                  <a:schemeClr val="dk1"/>
                </a:solidFill>
                <a:effectLst/>
                <a:highlight>
                  <a:srgbClr val="C0C0C0"/>
                </a:highlight>
                <a:uLnTx/>
                <a:uFillTx/>
                <a:latin typeface="Arial"/>
                <a:ea typeface="Arial"/>
                <a:cs typeface="Arial"/>
                <a:sym typeface="Arial"/>
              </a:rPr>
              <a:t>Answer Question 3 in Worksheet</a:t>
            </a:r>
          </a:p>
        </p:txBody>
      </p:sp>
      <p:sp>
        <p:nvSpPr>
          <p:cNvPr id="157" name="Google Shape;157;gf8ebc9acaa_2_0">
            <a:extLst>
              <a:ext uri="{C183D7F6-B498-43B3-948B-1728B52AA6E4}">
                <adec:decorative xmlns:adec="http://schemas.microsoft.com/office/drawing/2017/decorative" val="1"/>
              </a:ext>
            </a:extLst>
          </p:cNvPr>
          <p:cNvSpPr/>
          <p:nvPr/>
        </p:nvSpPr>
        <p:spPr>
          <a:xfrm>
            <a:off x="5657973" y="3340100"/>
            <a:ext cx="2857500" cy="455400"/>
          </a:xfrm>
          <a:prstGeom prst="rect">
            <a:avLst/>
          </a:prstGeom>
          <a:solidFill>
            <a:srgbClr val="FFFF00">
              <a:alpha val="50980"/>
            </a:srgbClr>
          </a:solidFill>
          <a:ln w="25400" cap="flat" cmpd="sng">
            <a:solidFill>
              <a:srgbClr val="5D487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Mai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TotalTime>
  <Words>1594</Words>
  <Application>Microsoft Office PowerPoint</Application>
  <PresentationFormat>On-screen Show (16:9)</PresentationFormat>
  <Paragraphs>264</Paragraphs>
  <Slides>38</Slides>
  <Notes>38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Noto Sans Symbols</vt:lpstr>
      <vt:lpstr>Main</vt:lpstr>
      <vt:lpstr>Climate Engineering Teaching Module Lesson 2 – Cloud in a Bottle Experiment</vt:lpstr>
      <vt:lpstr>Question 1: What are the main components of a cloud?</vt:lpstr>
      <vt:lpstr>Clouds are made from water vapor condensing on very small aerosol particles, called cloud condensing nuclei, or CCN.  Definition: An aerosol is simply a very small particle suspended in air</vt:lpstr>
      <vt:lpstr>Question 1: Components of a cloud</vt:lpstr>
      <vt:lpstr>Question 2: What is albedo?</vt:lpstr>
      <vt:lpstr>Question 2: Albedo of Common Earth Surfaces</vt:lpstr>
      <vt:lpstr>Question 2: Albedo of Common Earth Surfaces (continued)</vt:lpstr>
      <vt:lpstr>Research Question: Can we engineer brighter clouds?</vt:lpstr>
      <vt:lpstr>Research Question: Can we engineer brighter clouds? Answer Question 3 in Worksheet</vt:lpstr>
      <vt:lpstr>Experimental Design &amp; Methods</vt:lpstr>
      <vt:lpstr>Experimental Design &amp; Methods  How would you design an experiment to brighten clouds?</vt:lpstr>
      <vt:lpstr>Experimental Design to Answer the Research Question: Create a Cloud-in-a-Bottle and Vary the Cloud Components</vt:lpstr>
      <vt:lpstr>Experiment Videos</vt:lpstr>
      <vt:lpstr>What is a lux?</vt:lpstr>
      <vt:lpstr>Design &amp; Methods</vt:lpstr>
      <vt:lpstr>Materials and tools</vt:lpstr>
      <vt:lpstr>Materials and tools (continued)</vt:lpstr>
      <vt:lpstr>Setting up apparatus</vt:lpstr>
      <vt:lpstr>Experiment One: Low-Aerosol Environment</vt:lpstr>
      <vt:lpstr>Experiment One: Low-Aerosol Environment (continued)</vt:lpstr>
      <vt:lpstr>Record Data</vt:lpstr>
      <vt:lpstr>Answer Questions 4-9</vt:lpstr>
      <vt:lpstr>Review Question 7</vt:lpstr>
      <vt:lpstr>Review Question 7 - answer</vt:lpstr>
      <vt:lpstr>Review Question 8</vt:lpstr>
      <vt:lpstr>Review Question 8 – part 2</vt:lpstr>
      <vt:lpstr>Review Question 8 – part 3</vt:lpstr>
      <vt:lpstr>Review Question 8 – part 4</vt:lpstr>
      <vt:lpstr>Review Question 8 – part 5</vt:lpstr>
      <vt:lpstr>How MCB Could Work – part 1:</vt:lpstr>
      <vt:lpstr>How MCB Could Work - part 2:</vt:lpstr>
      <vt:lpstr>How MCB Could Work – part 3:</vt:lpstr>
      <vt:lpstr>How MCB Could Work – part 4:</vt:lpstr>
      <vt:lpstr>Review Question 9</vt:lpstr>
      <vt:lpstr>Review Question 9 - answers</vt:lpstr>
      <vt:lpstr>Conduct a similar exercise regarding SAI with students which will help prepare them to critically evaluate their climate engineering designs</vt:lpstr>
      <vt:lpstr>In summary, Marine Cloud Brightening is a promising climate engineering strategy. Nonetheless, it is important that scientists and engineers continue to improve this technology and to address its limitations and risks.   In the next lesson, how can you improve your climate engineering design to address its limitations and risks?</vt:lpstr>
      <vt:lpstr>Questions/Comments/Thoughts/Ideas welcome!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Engineering Teaching Module Lesson 2 – Cloud in a Bottle Experiment</dc:title>
  <dc:creator>Kravitz, Ben</dc:creator>
  <cp:lastModifiedBy>Droppo, Ruth A</cp:lastModifiedBy>
  <cp:revision>1</cp:revision>
  <dcterms:created xsi:type="dcterms:W3CDTF">2019-04-25T13:04:01Z</dcterms:created>
  <dcterms:modified xsi:type="dcterms:W3CDTF">2024-07-09T18:15:15Z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